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83" r:id="rId6"/>
    <p:sldId id="258" r:id="rId7"/>
    <p:sldId id="285" r:id="rId8"/>
    <p:sldId id="275" r:id="rId9"/>
    <p:sldId id="277" r:id="rId10"/>
    <p:sldId id="281" r:id="rId11"/>
    <p:sldId id="279" r:id="rId12"/>
    <p:sldId id="278" r:id="rId13"/>
    <p:sldId id="284" r:id="rId14"/>
    <p:sldId id="28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274" autoAdjust="0"/>
  </p:normalViewPr>
  <p:slideViewPr>
    <p:cSldViewPr snapToGrid="0" showGuides="1">
      <p:cViewPr varScale="1">
        <p:scale>
          <a:sx n="86" d="100"/>
          <a:sy n="86" d="100"/>
        </p:scale>
        <p:origin x="466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12.05.2021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71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19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09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articlelist/covid" TargetMode="External"/><Relationship Id="rId2" Type="http://schemas.openxmlformats.org/officeDocument/2006/relationships/hyperlink" Target="https://www.who.int/emergencies/diseases/novel-coronavirus-2019/global-research-on-novel-coronavirus-2019-ncov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nature.com/articles/d41586-020-00502-w" TargetMode="External"/><Relationship Id="rId4" Type="http://schemas.openxmlformats.org/officeDocument/2006/relationships/hyperlink" Target="https://journals.sagepub.com/coronaviru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8" y="1463709"/>
            <a:ext cx="6868322" cy="1517356"/>
          </a:xfrm>
        </p:spPr>
        <p:txBody>
          <a:bodyPr/>
          <a:lstStyle/>
          <a:p>
            <a:r>
              <a:rPr lang="en-US" sz="5400" dirty="0"/>
              <a:t>Covid-19 Analysis</a:t>
            </a:r>
            <a:br>
              <a:rPr lang="en-US" dirty="0"/>
            </a:br>
            <a:endParaRPr lang="ru-RU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0807" y="5906445"/>
            <a:ext cx="5813977" cy="411951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GUIDE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: Prof. Sachin </a:t>
            </a:r>
            <a:r>
              <a:rPr lang="en-IN" b="1" dirty="0" err="1">
                <a:solidFill>
                  <a:schemeClr val="bg2">
                    <a:lumMod val="50000"/>
                  </a:schemeClr>
                </a:solidFill>
              </a:rPr>
              <a:t>Lohar</a:t>
            </a:r>
            <a:endParaRPr lang="ru-RU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CE758B8-E238-44A5-B0B8-308CE8CA6232}"/>
              </a:ext>
            </a:extLst>
          </p:cNvPr>
          <p:cNvSpPr txBox="1">
            <a:spLocks/>
          </p:cNvSpPr>
          <p:nvPr/>
        </p:nvSpPr>
        <p:spPr>
          <a:xfrm>
            <a:off x="186430" y="3532877"/>
            <a:ext cx="4926682" cy="16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400" b="1" i="0" u="none" strike="noStrike" kern="1200" baseline="0" dirty="0">
                <a:latin typeface="Century Gothic" panose="020B0502020202020204" pitchFamily="34" charset="0"/>
              </a:rPr>
              <a:t>Student Name: </a:t>
            </a:r>
          </a:p>
          <a:p>
            <a:pPr rtl="0"/>
            <a:r>
              <a:rPr lang="en-US" sz="1400" b="1" i="0" u="none" strike="noStrike" kern="1200" baseline="0" dirty="0">
                <a:solidFill>
                  <a:schemeClr val="accent3"/>
                </a:solidFill>
                <a:latin typeface="Century Gothic" panose="020B0502020202020204" pitchFamily="34" charset="0"/>
              </a:rPr>
              <a:t>SUJEET JAWALE (TECOA138)</a:t>
            </a:r>
          </a:p>
          <a:p>
            <a:pPr rtl="0"/>
            <a:r>
              <a:rPr lang="en-US" sz="1400" dirty="0">
                <a:solidFill>
                  <a:schemeClr val="accent3"/>
                </a:solidFill>
                <a:latin typeface="Century Gothic" panose="020B0502020202020204" pitchFamily="34" charset="0"/>
              </a:rPr>
              <a:t>Computer Department </a:t>
            </a:r>
            <a:endParaRPr lang="en-US" sz="1400" b="1" i="0" u="none" strike="noStrike" kern="1200" baseline="0" dirty="0">
              <a:solidFill>
                <a:schemeClr val="accent3"/>
              </a:solidFill>
              <a:latin typeface="Century Gothic" panose="020B0502020202020204" pitchFamily="34" charset="0"/>
            </a:endParaRPr>
          </a:p>
          <a:p>
            <a:pPr rtl="0"/>
            <a:r>
              <a:rPr lang="en-US" sz="1400" dirty="0">
                <a:solidFill>
                  <a:schemeClr val="accent3"/>
                </a:solidFill>
                <a:latin typeface="Century Gothic" panose="020B0502020202020204" pitchFamily="34" charset="0"/>
              </a:rPr>
              <a:t>Pimpri Chinchwad College of Engineering , Pune</a:t>
            </a:r>
            <a:endParaRPr lang="en-US" sz="1400" b="1" i="0" u="none" strike="noStrike" kern="1200" baseline="0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BF7CF9-5F95-4495-A6A9-59D925FFE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143" t="5078" r="13910" b="8967"/>
          <a:stretch/>
        </p:blipFill>
        <p:spPr>
          <a:xfrm>
            <a:off x="681628" y="217796"/>
            <a:ext cx="1208617" cy="1069036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70C3B-8004-4182-BADE-04E037FA203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95" y="353851"/>
            <a:ext cx="3302493" cy="97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7EB7B18-E075-4D68-AD6A-1ACEABC43636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/>
          <a:srcRect l="15623" r="156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034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2748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Links :</a:t>
            </a:r>
          </a:p>
          <a:p>
            <a:endParaRPr lang="en-US" dirty="0"/>
          </a:p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https://www.who.int/emergencies/diseases/novel-coronavirus-2019/global-research-on-novel-coronavirus-2019-ncov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b="1" dirty="0">
                <a:solidFill>
                  <a:schemeClr val="bg1"/>
                </a:solidFill>
                <a:hlinkClick r:id="rId3"/>
              </a:rPr>
              <a:t>https://www.sciencedirect.com/articlelist/covid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  <a:hlinkClick r:id="rId4"/>
              </a:rPr>
              <a:t>https://journals.sagepub.com/coronavirus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  <a:hlinkClick r:id="rId5"/>
              </a:rPr>
              <a:t>https://www.nature.com/articles/d41586-020-00502-w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9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317" y="5975674"/>
            <a:ext cx="7366026" cy="946532"/>
          </a:xfrm>
        </p:spPr>
        <p:txBody>
          <a:bodyPr/>
          <a:lstStyle/>
          <a:p>
            <a:r>
              <a:rPr lang="en-US" dirty="0"/>
              <a:t>PIMPRI CHINCHWAD COLLEGE OF ENGINEERING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389"/>
            <a:ext cx="2388110" cy="365125"/>
          </a:xfrm>
        </p:spPr>
        <p:txBody>
          <a:bodyPr/>
          <a:lstStyle/>
          <a:p>
            <a:r>
              <a:rPr lang="en-US" dirty="0"/>
              <a:t>PCCOE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EF03975-3E77-49DB-9642-B8D4DC7AA42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9393" b="9393"/>
          <a:stretch>
            <a:fillRect/>
          </a:stretch>
        </p:blipFill>
        <p:spPr>
          <a:xfrm>
            <a:off x="1340" y="0"/>
            <a:ext cx="12190660" cy="556949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BBCF91-C4F1-4BFF-90BB-15846C7346A2}"/>
              </a:ext>
            </a:extLst>
          </p:cNvPr>
          <p:cNvSpPr/>
          <p:nvPr/>
        </p:nvSpPr>
        <p:spPr>
          <a:xfrm>
            <a:off x="4501770" y="2408042"/>
            <a:ext cx="345479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38953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290" y="578191"/>
            <a:ext cx="9050518" cy="945498"/>
          </a:xfrm>
        </p:spPr>
        <p:txBody>
          <a:bodyPr>
            <a:normAutofit/>
          </a:bodyPr>
          <a:lstStyle/>
          <a:p>
            <a:r>
              <a:rPr lang="en-US" dirty="0"/>
              <a:t>COVID-19 </a:t>
            </a:r>
            <a:r>
              <a:rPr lang="en-IN" dirty="0"/>
              <a:t>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5267" y="2038435"/>
            <a:ext cx="8881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Problem Statement </a:t>
            </a: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 Science project to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 Data analysis using most possible visualization and write your analysis from the visual’s like different types of charts.</a:t>
            </a:r>
          </a:p>
        </p:txBody>
      </p:sp>
    </p:spTree>
    <p:extLst>
      <p:ext uri="{BB962C8B-B14F-4D97-AF65-F5344CB8AC3E}">
        <p14:creationId xmlns:p14="http://schemas.microsoft.com/office/powerpoint/2010/main" val="35752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94" y="1269646"/>
            <a:ext cx="6045798" cy="782638"/>
          </a:xfrm>
        </p:spPr>
        <p:txBody>
          <a:bodyPr>
            <a:noAutofit/>
          </a:bodyPr>
          <a:lstStyle/>
          <a:p>
            <a:r>
              <a:rPr lang="en-IN" dirty="0"/>
              <a:t>INTRODUCTION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1290" y="2450341"/>
            <a:ext cx="4548187" cy="3209209"/>
          </a:xfrm>
        </p:spPr>
        <p:txBody>
          <a:bodyPr>
            <a:noAutofit/>
          </a:bodyPr>
          <a:lstStyle/>
          <a:p>
            <a:r>
              <a:rPr lang="en-US" sz="1600" dirty="0"/>
              <a:t>We are creating a data analysis project on spread of novel coronavirus in India the project use raw data in form of .csv and .</a:t>
            </a:r>
            <a:r>
              <a:rPr lang="en-US" sz="1600" dirty="0" err="1"/>
              <a:t>xls</a:t>
            </a:r>
            <a:r>
              <a:rPr lang="en-US" sz="1600" dirty="0"/>
              <a:t> files and transform it into data analysis. </a:t>
            </a:r>
          </a:p>
          <a:p>
            <a:endParaRPr lang="en-US" sz="1600" dirty="0"/>
          </a:p>
          <a:p>
            <a:r>
              <a:rPr lang="en-US" sz="1600" dirty="0"/>
              <a:t>This project is an attempt of Data Analysis Coronavirus covid-19 is spread in India with the help of data science and Data Analytics in python code. </a:t>
            </a:r>
          </a:p>
          <a:p>
            <a:endParaRPr lang="en-US" sz="1600" dirty="0"/>
          </a:p>
          <a:p>
            <a:r>
              <a:rPr lang="en-US" sz="1600" dirty="0"/>
              <a:t>This data will help us to find the basis behind common notions about the virus spread from purely a data set perspective.</a:t>
            </a:r>
            <a:endParaRPr lang="en-IN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908793" cy="365125"/>
          </a:xfrm>
        </p:spPr>
        <p:txBody>
          <a:bodyPr/>
          <a:lstStyle/>
          <a:p>
            <a:r>
              <a:rPr lang="en-US" dirty="0"/>
              <a:t>PCCOE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A5C83E7-DF6D-4C3D-AF41-B6876D7627F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349" b="23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51" y="825439"/>
            <a:ext cx="10515600" cy="676275"/>
          </a:xfrm>
        </p:spPr>
        <p:txBody>
          <a:bodyPr/>
          <a:lstStyle/>
          <a:p>
            <a:r>
              <a:rPr lang="en-IN" dirty="0"/>
              <a:t>SCOPE OF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26376" y="2203596"/>
            <a:ext cx="10340126" cy="4576526"/>
          </a:xfrm>
        </p:spPr>
        <p:txBody>
          <a:bodyPr/>
          <a:lstStyle/>
          <a:p>
            <a:pPr marL="342900" indent="-342900" algn="l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analysis we use some libraries such as Pandas,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matplotlib, seaborn,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plotly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stdlib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folium, warnings and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fbprophets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project we import files by using user defined functions we clean the data.</a:t>
            </a:r>
          </a:p>
          <a:p>
            <a:pPr marL="342900" indent="-342900" algn="l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first part of the project, we will use Python libraries such as Pandas and Matplotlib to download, clean, </a:t>
            </a:r>
            <a:r>
              <a:rPr lang="en-IN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analyze</a:t>
            </a:r>
            <a:r>
              <a:rPr lang="en-I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visualize the coronavirus open dataset.</a:t>
            </a:r>
          </a:p>
          <a:p>
            <a:pPr marL="342900" indent="-342900" algn="l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I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after that we are going to visualise the spread geographically.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4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6225"/>
            <a:ext cx="10515600" cy="676275"/>
          </a:xfrm>
        </p:spPr>
        <p:txBody>
          <a:bodyPr>
            <a:normAutofit/>
          </a:bodyPr>
          <a:lstStyle/>
          <a:p>
            <a:r>
              <a:rPr lang="en-US" sz="3600" dirty="0"/>
              <a:t>OBJECTIVE OF PROJECT</a:t>
            </a:r>
            <a:endParaRPr lang="ru-RU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7205"/>
            <a:ext cx="4114800" cy="365125"/>
          </a:xfrm>
        </p:spPr>
        <p:txBody>
          <a:bodyPr/>
          <a:lstStyle/>
          <a:p>
            <a:r>
              <a:rPr lang="en-US" dirty="0"/>
              <a:t>PCCOE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225DC2-C70F-45FF-9245-A90B27DC06BD}"/>
              </a:ext>
            </a:extLst>
          </p:cNvPr>
          <p:cNvSpPr txBox="1"/>
          <p:nvPr/>
        </p:nvSpPr>
        <p:spPr>
          <a:xfrm>
            <a:off x="1197779" y="1995720"/>
            <a:ext cx="960657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visualize the given dataset of Covid-19 patients.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quantify hospital-based outcomes and deaths, including in relation to sociodemographic characteristics and comorbidities as ascertained from hospital AND general practice data.</a:t>
            </a:r>
          </a:p>
          <a:p>
            <a:pPr>
              <a:buClr>
                <a:schemeClr val="accent3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estimate the strength of association between these outcomes and sociodemographic and health characteristics.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of the project is to provide a list of priority areas for work and health research, that addresses evidence gaps and emerging evidence needs within the context of global pandemics generally and COVID19</a:t>
            </a:r>
          </a:p>
        </p:txBody>
      </p:sp>
    </p:spTree>
    <p:extLst>
      <p:ext uri="{BB962C8B-B14F-4D97-AF65-F5344CB8AC3E}">
        <p14:creationId xmlns:p14="http://schemas.microsoft.com/office/powerpoint/2010/main" val="164911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E1A68B-8990-46A4-B5DA-D006BC7F555F}"/>
              </a:ext>
            </a:extLst>
          </p:cNvPr>
          <p:cNvSpPr/>
          <p:nvPr/>
        </p:nvSpPr>
        <p:spPr>
          <a:xfrm>
            <a:off x="195683" y="3175019"/>
            <a:ext cx="4953373" cy="2824362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0F92E-0FE6-4A91-A400-3262407E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3" y="1970300"/>
            <a:ext cx="4461226" cy="1018364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OUTCOMES OF PROJECT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749B8-8525-4B97-8990-7EB6B8C5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dirty="0"/>
              <a:t>PCCOE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8D80E-9F74-470E-A0E0-BC8237B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50328-5596-49EA-BB17-4B658ADC5E7A}"/>
              </a:ext>
            </a:extLst>
          </p:cNvPr>
          <p:cNvSpPr txBox="1"/>
          <p:nvPr/>
        </p:nvSpPr>
        <p:spPr>
          <a:xfrm>
            <a:off x="5272969" y="942334"/>
            <a:ext cx="610728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be able to visualize the given dataset of covid-19 in many different ways.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we can visualize with the help of pie charts the Active, Cured and Deaths in a particular state.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with the help of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barplots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again we will display the Active, Cured and Deaths in a particular state.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that with the help of folium visualize the spreads geographically.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we will se the tend of virus with the help of graphs how the number of cases increased as the days passed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at the last with the help of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fbphrophet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will visualize data with graph</a:t>
            </a:r>
            <a:endParaRPr lang="en-IN" dirty="0"/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5C1B0-66F6-414B-A7F1-D7CCAF54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3" y="3301627"/>
            <a:ext cx="4591331" cy="25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7078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600" b="1" dirty="0"/>
          </a:p>
          <a:p>
            <a:endParaRPr lang="en-US" sz="3600" b="1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73711" y="870614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FIGURES</a:t>
            </a:r>
            <a:br>
              <a:rPr lang="en-IN" dirty="0"/>
            </a:b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69938A5-D770-4989-80CE-1F5709F899E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PCCOE</a:t>
            </a:r>
            <a:endParaRPr lang="ru-R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8D2434-8446-4772-A009-446DA8675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68203"/>
              </p:ext>
            </p:extLst>
          </p:nvPr>
        </p:nvGraphicFramePr>
        <p:xfrm>
          <a:off x="873711" y="2037878"/>
          <a:ext cx="10515600" cy="315969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984061917"/>
                    </a:ext>
                  </a:extLst>
                </a:gridCol>
              </a:tblGrid>
              <a:tr h="2409834">
                <a:tc>
                  <a:txBody>
                    <a:bodyPr/>
                    <a:lstStyle/>
                    <a:p>
                      <a:pPr marL="125730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5730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STATEWISE COVID DATA IN INDIA </a:t>
                      </a:r>
                    </a:p>
                    <a:p>
                      <a:pPr marL="125730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OVERALL COVID 19 STATUS IN INDIA</a:t>
                      </a:r>
                    </a:p>
                    <a:p>
                      <a:pPr marL="125730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VISUALISING THE SPREAD GEOGRAPHYLLY</a:t>
                      </a:r>
                    </a:p>
                    <a:p>
                      <a:pPr marL="125730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TREND OF VIRUS</a:t>
                      </a:r>
                    </a:p>
                    <a:p>
                      <a:pPr marL="125730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FORCAST USING FBPROPHET</a:t>
                      </a:r>
                    </a:p>
                    <a:p>
                      <a:pPr marL="125730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endParaRPr 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9144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264685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1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51" y="853809"/>
            <a:ext cx="10515600" cy="676275"/>
          </a:xfrm>
        </p:spPr>
        <p:txBody>
          <a:bodyPr/>
          <a:lstStyle/>
          <a:p>
            <a:r>
              <a:rPr lang="en-US" dirty="0"/>
              <a:t>Libraries of Python Used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591530" y="2379843"/>
            <a:ext cx="5412520" cy="29299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9751" y="2037696"/>
            <a:ext cx="5412520" cy="29299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dirty="0"/>
              <a:t>PCCOE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3B650-A296-4B69-87B2-3DE7695B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243" y="2833402"/>
            <a:ext cx="2857500" cy="16002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0D4BD294-87B1-4050-A07A-EA5A8A59A494}"/>
              </a:ext>
            </a:extLst>
          </p:cNvPr>
          <p:cNvSpPr/>
          <p:nvPr/>
        </p:nvSpPr>
        <p:spPr>
          <a:xfrm>
            <a:off x="9229817" y="2379217"/>
            <a:ext cx="2006353" cy="2508571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94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Technology Stack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694" y="2219735"/>
            <a:ext cx="5445306" cy="701675"/>
          </a:xfrm>
        </p:spPr>
        <p:txBody>
          <a:bodyPr/>
          <a:lstStyle/>
          <a:p>
            <a:r>
              <a:rPr lang="en-US" dirty="0"/>
              <a:t>The best projects are built with the best open source technologies.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6464" y="3076875"/>
            <a:ext cx="5445306" cy="3260534"/>
          </a:xfrm>
        </p:spPr>
        <p:txBody>
          <a:bodyPr>
            <a:normAutofit/>
          </a:bodyPr>
          <a:lstStyle/>
          <a:p>
            <a:r>
              <a:rPr lang="en-US" sz="1600" dirty="0"/>
              <a:t>Python is fast, efficient and easily scalable language. So we have used python as our main language</a:t>
            </a:r>
          </a:p>
          <a:p>
            <a:pPr marL="0" indent="0">
              <a:buNone/>
            </a:pPr>
            <a:r>
              <a:rPr lang="en-US" sz="1600" dirty="0"/>
              <a:t>.</a:t>
            </a:r>
          </a:p>
          <a:p>
            <a:r>
              <a:rPr lang="en-US" sz="1600" dirty="0"/>
              <a:t>Python Libraries such as Pandas, </a:t>
            </a:r>
            <a:r>
              <a:rPr lang="en-US" sz="1600" dirty="0" err="1"/>
              <a:t>numpy</a:t>
            </a:r>
            <a:r>
              <a:rPr lang="en-US" sz="1600" dirty="0"/>
              <a:t>, matplotlib, seaborn, </a:t>
            </a:r>
            <a:r>
              <a:rPr lang="en-US" sz="1600" dirty="0" err="1"/>
              <a:t>plotly</a:t>
            </a:r>
            <a:r>
              <a:rPr lang="en-US" sz="1600" dirty="0"/>
              <a:t>, </a:t>
            </a:r>
            <a:r>
              <a:rPr lang="en-US" sz="1600" dirty="0" err="1"/>
              <a:t>stdlib</a:t>
            </a:r>
            <a:r>
              <a:rPr lang="en-US" sz="1600" dirty="0"/>
              <a:t>, folium, warnings and </a:t>
            </a:r>
            <a:r>
              <a:rPr lang="en-US" sz="1600" dirty="0" err="1"/>
              <a:t>fbprophets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have used </a:t>
            </a:r>
            <a:r>
              <a:rPr lang="en-US" sz="1600" dirty="0" err="1"/>
              <a:t>Jupyter</a:t>
            </a:r>
            <a:r>
              <a:rPr lang="en-US" sz="1600" dirty="0"/>
              <a:t> Notebook which is an open source web application that you can use to create and share documents that contain live code, equations, visualizations, and text.</a:t>
            </a:r>
          </a:p>
          <a:p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908793" cy="365125"/>
          </a:xfrm>
        </p:spPr>
        <p:txBody>
          <a:bodyPr/>
          <a:lstStyle/>
          <a:p>
            <a:r>
              <a:rPr lang="en-US" dirty="0"/>
              <a:t>PCCOE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181777D-0639-46BD-97BF-B2A484B5EA0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653" b="6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654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500</TotalTime>
  <Words>637</Words>
  <Application>Microsoft Office PowerPoint</Application>
  <PresentationFormat>Widescreen</PresentationFormat>
  <Paragraphs>101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Office Theme</vt:lpstr>
      <vt:lpstr>Covid-19 Analysis </vt:lpstr>
      <vt:lpstr>COVID-19 Analysis</vt:lpstr>
      <vt:lpstr>INTRODUCTION</vt:lpstr>
      <vt:lpstr>SCOPE OF PROJECT</vt:lpstr>
      <vt:lpstr>OBJECTIVE OF PROJECT</vt:lpstr>
      <vt:lpstr>OUTCOMES OF PROJECT</vt:lpstr>
      <vt:lpstr>TABLE OF FIGURES </vt:lpstr>
      <vt:lpstr>Libraries of Python Used </vt:lpstr>
      <vt:lpstr>Technology Stack</vt:lpstr>
      <vt:lpstr>DATA 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AWESOMECART Webapp</dc:title>
  <dc:creator>Hp</dc:creator>
  <cp:lastModifiedBy>SUJEET</cp:lastModifiedBy>
  <cp:revision>29</cp:revision>
  <dcterms:created xsi:type="dcterms:W3CDTF">2020-09-21T06:44:32Z</dcterms:created>
  <dcterms:modified xsi:type="dcterms:W3CDTF">2021-05-12T07:50:24Z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