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6" r:id="rId2"/>
    <p:sldId id="257" r:id="rId3"/>
    <p:sldId id="265" r:id="rId4"/>
    <p:sldId id="259" r:id="rId5"/>
    <p:sldId id="260" r:id="rId6"/>
    <p:sldId id="264" r:id="rId7"/>
    <p:sldId id="261"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207F6F-F241-4246-A147-79A30ACA2551}" v="669" dt="2020-07-24T20:11:10.735"/>
    <p1510:client id="{7DF62174-4047-4EE3-AFB9-870AB1DE17FD}" v="5" dt="2020-07-25T15:25:34.775"/>
    <p1510:client id="{87E9992B-9C1F-4AE0-8777-7C823ADF9F20}" v="1" dt="2020-07-25T19:21:29.921"/>
    <p1510:client id="{8DAFE229-61E3-4310-8330-F2AB1ADA8C8B}" v="3" dt="2020-07-25T15:22:55.596"/>
    <p1510:client id="{D032B21D-1BEE-482B-90CB-9467DD7D2C6A}" v="304" dt="2020-07-25T15:32:23.9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Александр Процько" userId="01e567a4496da50e" providerId="Windows Live" clId="Web-{01207F6F-F241-4246-A147-79A30ACA2551}"/>
    <pc:docChg chg="addSld modSld addMainMaster delMainMaster">
      <pc:chgData name="Александр Процько" userId="01e567a4496da50e" providerId="Windows Live" clId="Web-{01207F6F-F241-4246-A147-79A30ACA2551}" dt="2020-07-24T20:11:10.735" v="652" actId="14100"/>
      <pc:docMkLst>
        <pc:docMk/>
      </pc:docMkLst>
      <pc:sldChg chg="delSp modSp mod modClrScheme delDesignElem chgLayout">
        <pc:chgData name="Александр Процько" userId="01e567a4496da50e" providerId="Windows Live" clId="Web-{01207F6F-F241-4246-A147-79A30ACA2551}" dt="2020-07-24T19:14:10.752" v="395"/>
        <pc:sldMkLst>
          <pc:docMk/>
          <pc:sldMk cId="742138065" sldId="256"/>
        </pc:sldMkLst>
        <pc:spChg chg="mod ord">
          <ac:chgData name="Александр Процько" userId="01e567a4496da50e" providerId="Windows Live" clId="Web-{01207F6F-F241-4246-A147-79A30ACA2551}" dt="2020-07-24T19:14:10.752" v="395"/>
          <ac:spMkLst>
            <pc:docMk/>
            <pc:sldMk cId="742138065" sldId="256"/>
            <ac:spMk id="2" creationId="{29D3A820-96C1-4F36-B021-9AD537C9C2DA}"/>
          </ac:spMkLst>
        </pc:spChg>
        <pc:spChg chg="mod ord">
          <ac:chgData name="Александр Процько" userId="01e567a4496da50e" providerId="Windows Live" clId="Web-{01207F6F-F241-4246-A147-79A30ACA2551}" dt="2020-07-24T19:14:10.752" v="395"/>
          <ac:spMkLst>
            <pc:docMk/>
            <pc:sldMk cId="742138065" sldId="256"/>
            <ac:spMk id="3" creationId="{F402C212-C51B-4967-82D3-1B9F4B1DD2B7}"/>
          </ac:spMkLst>
        </pc:spChg>
        <pc:spChg chg="del">
          <ac:chgData name="Александр Процько" userId="01e567a4496da50e" providerId="Windows Live" clId="Web-{01207F6F-F241-4246-A147-79A30ACA2551}" dt="2020-07-24T19:06:34.844" v="342"/>
          <ac:spMkLst>
            <pc:docMk/>
            <pc:sldMk cId="742138065" sldId="256"/>
            <ac:spMk id="38" creationId="{8F23F8A3-8FD7-4779-8323-FDC26BE99889}"/>
          </ac:spMkLst>
        </pc:spChg>
        <pc:spChg chg="del">
          <ac:chgData name="Александр Процько" userId="01e567a4496da50e" providerId="Windows Live" clId="Web-{01207F6F-F241-4246-A147-79A30ACA2551}" dt="2020-07-24T19:06:34.844" v="342"/>
          <ac:spMkLst>
            <pc:docMk/>
            <pc:sldMk cId="742138065" sldId="256"/>
            <ac:spMk id="40" creationId="{F605C4CC-A25C-416F-8333-7CB7DC97D870}"/>
          </ac:spMkLst>
        </pc:spChg>
      </pc:sldChg>
      <pc:sldChg chg="addSp delSp modSp mod setBg modClrScheme chgLayout">
        <pc:chgData name="Александр Процько" userId="01e567a4496da50e" providerId="Windows Live" clId="Web-{01207F6F-F241-4246-A147-79A30ACA2551}" dt="2020-07-24T19:14:10.752" v="395"/>
        <pc:sldMkLst>
          <pc:docMk/>
          <pc:sldMk cId="3033686664" sldId="257"/>
        </pc:sldMkLst>
        <pc:spChg chg="mod ord">
          <ac:chgData name="Александр Процько" userId="01e567a4496da50e" providerId="Windows Live" clId="Web-{01207F6F-F241-4246-A147-79A30ACA2551}" dt="2020-07-24T19:14:10.752" v="395"/>
          <ac:spMkLst>
            <pc:docMk/>
            <pc:sldMk cId="3033686664" sldId="257"/>
            <ac:spMk id="2" creationId="{B78EF994-B6E5-4939-9ED0-FC5DAFC014CB}"/>
          </ac:spMkLst>
        </pc:spChg>
        <pc:spChg chg="mod ord">
          <ac:chgData name="Александр Процько" userId="01e567a4496da50e" providerId="Windows Live" clId="Web-{01207F6F-F241-4246-A147-79A30ACA2551}" dt="2020-07-24T19:14:10.752" v="395"/>
          <ac:spMkLst>
            <pc:docMk/>
            <pc:sldMk cId="3033686664" sldId="257"/>
            <ac:spMk id="3" creationId="{29597B12-A8CD-40A0-B4A4-12EE2160B13A}"/>
          </ac:spMkLst>
        </pc:spChg>
        <pc:spChg chg="add del">
          <ac:chgData name="Александр Процько" userId="01e567a4496da50e" providerId="Windows Live" clId="Web-{01207F6F-F241-4246-A147-79A30ACA2551}" dt="2020-07-24T19:00:51.624" v="294"/>
          <ac:spMkLst>
            <pc:docMk/>
            <pc:sldMk cId="3033686664" sldId="257"/>
            <ac:spMk id="8" creationId="{E8A8EAB8-D2FF-444D-B34B-7D32F106AD0E}"/>
          </ac:spMkLst>
        </pc:spChg>
        <pc:cxnChg chg="add del">
          <ac:chgData name="Александр Процько" userId="01e567a4496da50e" providerId="Windows Live" clId="Web-{01207F6F-F241-4246-A147-79A30ACA2551}" dt="2020-07-24T19:00:51.624" v="294"/>
          <ac:cxnSpMkLst>
            <pc:docMk/>
            <pc:sldMk cId="3033686664" sldId="257"/>
            <ac:cxnSpMk id="10" creationId="{067633D1-6EE6-4118-B9F0-B363477BEE7A}"/>
          </ac:cxnSpMkLst>
        </pc:cxnChg>
        <pc:cxnChg chg="add del">
          <ac:chgData name="Александр Процько" userId="01e567a4496da50e" providerId="Windows Live" clId="Web-{01207F6F-F241-4246-A147-79A30ACA2551}" dt="2020-07-24T19:00:51.624" v="294"/>
          <ac:cxnSpMkLst>
            <pc:docMk/>
            <pc:sldMk cId="3033686664" sldId="257"/>
            <ac:cxnSpMk id="12" creationId="{4AD7FFC6-42A9-49CB-B5E9-B3F6B038331B}"/>
          </ac:cxnSpMkLst>
        </pc:cxnChg>
      </pc:sldChg>
      <pc:sldChg chg="addSp delSp modSp mod modClrScheme chgLayout">
        <pc:chgData name="Александр Процько" userId="01e567a4496da50e" providerId="Windows Live" clId="Web-{01207F6F-F241-4246-A147-79A30ACA2551}" dt="2020-07-24T20:11:10.735" v="652" actId="14100"/>
        <pc:sldMkLst>
          <pc:docMk/>
          <pc:sldMk cId="1065503548" sldId="258"/>
        </pc:sldMkLst>
        <pc:spChg chg="mod ord">
          <ac:chgData name="Александр Процько" userId="01e567a4496da50e" providerId="Windows Live" clId="Web-{01207F6F-F241-4246-A147-79A30ACA2551}" dt="2020-07-24T19:18:55.571" v="454" actId="1076"/>
          <ac:spMkLst>
            <pc:docMk/>
            <pc:sldMk cId="1065503548" sldId="258"/>
            <ac:spMk id="2" creationId="{0D7CD1D7-FFE5-4126-9796-DD0E6CF08858}"/>
          </ac:spMkLst>
        </pc:spChg>
        <pc:spChg chg="add mod">
          <ac:chgData name="Александр Процько" userId="01e567a4496da50e" providerId="Windows Live" clId="Web-{01207F6F-F241-4246-A147-79A30ACA2551}" dt="2020-07-24T19:24:42.973" v="572" actId="1076"/>
          <ac:spMkLst>
            <pc:docMk/>
            <pc:sldMk cId="1065503548" sldId="258"/>
            <ac:spMk id="3" creationId="{A47F22FA-19D0-4CBD-B270-1E785CC337DA}"/>
          </ac:spMkLst>
        </pc:spChg>
        <pc:spChg chg="del">
          <ac:chgData name="Александр Процько" userId="01e567a4496da50e" providerId="Windows Live" clId="Web-{01207F6F-F241-4246-A147-79A30ACA2551}" dt="2020-07-24T19:00:56.109" v="295"/>
          <ac:spMkLst>
            <pc:docMk/>
            <pc:sldMk cId="1065503548" sldId="258"/>
            <ac:spMk id="3" creationId="{E9E9FEC6-855D-4AF4-9471-8CC5EE820367}"/>
          </ac:spMkLst>
        </pc:spChg>
        <pc:spChg chg="add mod">
          <ac:chgData name="Александр Процько" userId="01e567a4496da50e" providerId="Windows Live" clId="Web-{01207F6F-F241-4246-A147-79A30ACA2551}" dt="2020-07-24T19:21:16.826" v="483" actId="1076"/>
          <ac:spMkLst>
            <pc:docMk/>
            <pc:sldMk cId="1065503548" sldId="258"/>
            <ac:spMk id="4" creationId="{D2240384-5D0F-4027-BE32-DB5A078ECE21}"/>
          </ac:spMkLst>
        </pc:spChg>
        <pc:spChg chg="add mod">
          <ac:chgData name="Александр Процько" userId="01e567a4496da50e" providerId="Windows Live" clId="Web-{01207F6F-F241-4246-A147-79A30ACA2551}" dt="2020-07-24T19:22:36.875" v="504" actId="14100"/>
          <ac:spMkLst>
            <pc:docMk/>
            <pc:sldMk cId="1065503548" sldId="258"/>
            <ac:spMk id="5" creationId="{F1777945-EFE8-4D7D-8F58-AF68F09D5D65}"/>
          </ac:spMkLst>
        </pc:spChg>
        <pc:spChg chg="add mod">
          <ac:chgData name="Александр Процько" userId="01e567a4496da50e" providerId="Windows Live" clId="Web-{01207F6F-F241-4246-A147-79A30ACA2551}" dt="2020-07-24T19:22:31.438" v="503" actId="14100"/>
          <ac:spMkLst>
            <pc:docMk/>
            <pc:sldMk cId="1065503548" sldId="258"/>
            <ac:spMk id="8" creationId="{BE8DFF35-2730-4252-9BCA-73E255F36601}"/>
          </ac:spMkLst>
        </pc:spChg>
        <pc:spChg chg="add del mod">
          <ac:chgData name="Александр Процько" userId="01e567a4496da50e" providerId="Windows Live" clId="Web-{01207F6F-F241-4246-A147-79A30ACA2551}" dt="2020-07-24T19:26:06.070" v="587"/>
          <ac:spMkLst>
            <pc:docMk/>
            <pc:sldMk cId="1065503548" sldId="258"/>
            <ac:spMk id="9" creationId="{1E4B2099-364A-417B-9E88-C7B70A4F9D03}"/>
          </ac:spMkLst>
        </pc:spChg>
        <pc:spChg chg="add mod">
          <ac:chgData name="Александр Процько" userId="01e567a4496da50e" providerId="Windows Live" clId="Web-{01207F6F-F241-4246-A147-79A30ACA2551}" dt="2020-07-24T19:24:42.958" v="569" actId="1076"/>
          <ac:spMkLst>
            <pc:docMk/>
            <pc:sldMk cId="1065503548" sldId="258"/>
            <ac:spMk id="15" creationId="{9A6996D1-9678-4496-B342-EAF5BA687E35}"/>
          </ac:spMkLst>
        </pc:spChg>
        <pc:spChg chg="add mod">
          <ac:chgData name="Александр Процько" userId="01e567a4496da50e" providerId="Windows Live" clId="Web-{01207F6F-F241-4246-A147-79A30ACA2551}" dt="2020-07-24T19:24:42.958" v="571" actId="1076"/>
          <ac:spMkLst>
            <pc:docMk/>
            <pc:sldMk cId="1065503548" sldId="258"/>
            <ac:spMk id="16" creationId="{C5E0EE6B-6BAB-4841-BC6B-B03191227945}"/>
          </ac:spMkLst>
        </pc:spChg>
        <pc:spChg chg="add mod">
          <ac:chgData name="Александр Процько" userId="01e567a4496da50e" providerId="Windows Live" clId="Web-{01207F6F-F241-4246-A147-79A30ACA2551}" dt="2020-07-24T19:24:42.958" v="570" actId="1076"/>
          <ac:spMkLst>
            <pc:docMk/>
            <pc:sldMk cId="1065503548" sldId="258"/>
            <ac:spMk id="17" creationId="{B0173A6C-4B82-41A7-8ADC-826EF059E9E0}"/>
          </ac:spMkLst>
        </pc:spChg>
        <pc:spChg chg="add mod">
          <ac:chgData name="Александр Процько" userId="01e567a4496da50e" providerId="Windows Live" clId="Web-{01207F6F-F241-4246-A147-79A30ACA2551}" dt="2020-07-24T19:23:05.689" v="537"/>
          <ac:spMkLst>
            <pc:docMk/>
            <pc:sldMk cId="1065503548" sldId="258"/>
            <ac:spMk id="18" creationId="{8D76421F-8F98-4AF9-BC08-7872DA27FE83}"/>
          </ac:spMkLst>
        </pc:spChg>
        <pc:spChg chg="add del">
          <ac:chgData name="Александр Процько" userId="01e567a4496da50e" providerId="Windows Live" clId="Web-{01207F6F-F241-4246-A147-79A30ACA2551}" dt="2020-07-24T19:25:22.350" v="577"/>
          <ac:spMkLst>
            <pc:docMk/>
            <pc:sldMk cId="1065503548" sldId="258"/>
            <ac:spMk id="20" creationId="{B658A287-C356-491B-A2E7-256CF34C9ABA}"/>
          </ac:spMkLst>
        </pc:spChg>
        <pc:spChg chg="add del">
          <ac:chgData name="Александр Процько" userId="01e567a4496da50e" providerId="Windows Live" clId="Web-{01207F6F-F241-4246-A147-79A30ACA2551}" dt="2020-07-24T19:26:48.618" v="593"/>
          <ac:spMkLst>
            <pc:docMk/>
            <pc:sldMk cId="1065503548" sldId="258"/>
            <ac:spMk id="23" creationId="{F5681E87-B55E-442F-90B4-7DC19E825F25}"/>
          </ac:spMkLst>
        </pc:spChg>
        <pc:spChg chg="add mod">
          <ac:chgData name="Александр Процько" userId="01e567a4496da50e" providerId="Windows Live" clId="Web-{01207F6F-F241-4246-A147-79A30ACA2551}" dt="2020-07-24T19:27:44.454" v="604" actId="14100"/>
          <ac:spMkLst>
            <pc:docMk/>
            <pc:sldMk cId="1065503548" sldId="258"/>
            <ac:spMk id="24" creationId="{2EB8F94B-C30B-4701-ACE0-89D3748713D0}"/>
          </ac:spMkLst>
        </pc:spChg>
        <pc:spChg chg="add del mod">
          <ac:chgData name="Александр Процько" userId="01e567a4496da50e" providerId="Windows Live" clId="Web-{01207F6F-F241-4246-A147-79A30ACA2551}" dt="2020-07-24T19:27:49.377" v="607"/>
          <ac:spMkLst>
            <pc:docMk/>
            <pc:sldMk cId="1065503548" sldId="258"/>
            <ac:spMk id="25" creationId="{611D9669-1AEE-4772-923A-C6882D55E66F}"/>
          </ac:spMkLst>
        </pc:spChg>
        <pc:spChg chg="add mod">
          <ac:chgData name="Александр Процько" userId="01e567a4496da50e" providerId="Windows Live" clId="Web-{01207F6F-F241-4246-A147-79A30ACA2551}" dt="2020-07-24T19:45:44.336" v="645" actId="1076"/>
          <ac:spMkLst>
            <pc:docMk/>
            <pc:sldMk cId="1065503548" sldId="258"/>
            <ac:spMk id="26" creationId="{1C8968DD-AA0A-4DB4-8B5B-27444C65C436}"/>
          </ac:spMkLst>
        </pc:spChg>
        <pc:spChg chg="add del mod">
          <ac:chgData name="Александр Процько" userId="01e567a4496da50e" providerId="Windows Live" clId="Web-{01207F6F-F241-4246-A147-79A30ACA2551}" dt="2020-07-24T19:28:40.519" v="616"/>
          <ac:spMkLst>
            <pc:docMk/>
            <pc:sldMk cId="1065503548" sldId="258"/>
            <ac:spMk id="27" creationId="{1D57D160-FFEE-4C0A-86C0-4914BCC4159C}"/>
          </ac:spMkLst>
        </pc:spChg>
        <pc:spChg chg="add mod">
          <ac:chgData name="Александр Процько" userId="01e567a4496da50e" providerId="Windows Live" clId="Web-{01207F6F-F241-4246-A147-79A30ACA2551}" dt="2020-07-24T19:29:04.864" v="620" actId="1076"/>
          <ac:spMkLst>
            <pc:docMk/>
            <pc:sldMk cId="1065503548" sldId="258"/>
            <ac:spMk id="28" creationId="{3C0EDA94-9767-409B-86EC-75B082376CBF}"/>
          </ac:spMkLst>
        </pc:spChg>
        <pc:spChg chg="add del">
          <ac:chgData name="Александр Процько" userId="01e567a4496da50e" providerId="Windows Live" clId="Web-{01207F6F-F241-4246-A147-79A30ACA2551}" dt="2020-07-24T19:29:09.254" v="622"/>
          <ac:spMkLst>
            <pc:docMk/>
            <pc:sldMk cId="1065503548" sldId="258"/>
            <ac:spMk id="29" creationId="{15B732DD-D2F6-4F94-891E-206573082B82}"/>
          </ac:spMkLst>
        </pc:spChg>
        <pc:spChg chg="add del">
          <ac:chgData name="Александр Процько" userId="01e567a4496da50e" providerId="Windows Live" clId="Web-{01207F6F-F241-4246-A147-79A30ACA2551}" dt="2020-07-24T19:29:19.802" v="624"/>
          <ac:spMkLst>
            <pc:docMk/>
            <pc:sldMk cId="1065503548" sldId="258"/>
            <ac:spMk id="30" creationId="{16CAF270-E636-4095-A0EA-0FD6CD1D267D}"/>
          </ac:spMkLst>
        </pc:spChg>
        <pc:spChg chg="add mod">
          <ac:chgData name="Александр Процько" userId="01e567a4496da50e" providerId="Windows Live" clId="Web-{01207F6F-F241-4246-A147-79A30ACA2551}" dt="2020-07-24T20:11:10.735" v="652" actId="14100"/>
          <ac:spMkLst>
            <pc:docMk/>
            <pc:sldMk cId="1065503548" sldId="258"/>
            <ac:spMk id="31" creationId="{C60355D4-6F38-4B20-B5F1-14C2DFE6B212}"/>
          </ac:spMkLst>
        </pc:spChg>
        <pc:spChg chg="add mod">
          <ac:chgData name="Александр Процько" userId="01e567a4496da50e" providerId="Windows Live" clId="Web-{01207F6F-F241-4246-A147-79A30ACA2551}" dt="2020-07-24T19:30:03.194" v="634" actId="14100"/>
          <ac:spMkLst>
            <pc:docMk/>
            <pc:sldMk cId="1065503548" sldId="258"/>
            <ac:spMk id="32" creationId="{24A5C625-8173-40AC-97C9-FC02D55997F1}"/>
          </ac:spMkLst>
        </pc:spChg>
        <pc:picChg chg="add del mod">
          <ac:chgData name="Александр Процько" userId="01e567a4496da50e" providerId="Windows Live" clId="Web-{01207F6F-F241-4246-A147-79A30ACA2551}" dt="2020-07-24T19:06:09.641" v="340"/>
          <ac:picMkLst>
            <pc:docMk/>
            <pc:sldMk cId="1065503548" sldId="258"/>
            <ac:picMk id="4" creationId="{08409357-E9CF-4A14-B291-A8D77D3C8F8C}"/>
          </ac:picMkLst>
        </pc:picChg>
        <pc:picChg chg="add del mod">
          <ac:chgData name="Александр Процько" userId="01e567a4496da50e" providerId="Windows Live" clId="Web-{01207F6F-F241-4246-A147-79A30ACA2551}" dt="2020-07-24T19:06:32.407" v="341"/>
          <ac:picMkLst>
            <pc:docMk/>
            <pc:sldMk cId="1065503548" sldId="258"/>
            <ac:picMk id="5" creationId="{F7C98427-9768-4FB1-AEB3-B9A479D9E0A8}"/>
          </ac:picMkLst>
        </pc:picChg>
        <pc:picChg chg="add mod">
          <ac:chgData name="Александр Процько" userId="01e567a4496da50e" providerId="Windows Live" clId="Web-{01207F6F-F241-4246-A147-79A30ACA2551}" dt="2020-07-24T19:24:42.911" v="566" actId="1076"/>
          <ac:picMkLst>
            <pc:docMk/>
            <pc:sldMk cId="1065503548" sldId="258"/>
            <ac:picMk id="6" creationId="{C655E553-E173-40AD-AAB3-73D3984F3A3A}"/>
          </ac:picMkLst>
        </pc:picChg>
        <pc:picChg chg="add mod">
          <ac:chgData name="Александр Процько" userId="01e567a4496da50e" providerId="Windows Live" clId="Web-{01207F6F-F241-4246-A147-79A30ACA2551}" dt="2020-07-24T19:24:42.911" v="565" actId="1076"/>
          <ac:picMkLst>
            <pc:docMk/>
            <pc:sldMk cId="1065503548" sldId="258"/>
            <ac:picMk id="7" creationId="{621727EC-33DF-4566-8D8E-90314D851EA7}"/>
          </ac:picMkLst>
        </pc:picChg>
        <pc:picChg chg="add del mod">
          <ac:chgData name="Александр Процько" userId="01e567a4496da50e" providerId="Windows Live" clId="Web-{01207F6F-F241-4246-A147-79A30ACA2551}" dt="2020-07-24T19:07:53.813" v="355"/>
          <ac:picMkLst>
            <pc:docMk/>
            <pc:sldMk cId="1065503548" sldId="258"/>
            <ac:picMk id="8" creationId="{7DCE78B9-7DE3-4C65-94C6-58A444452512}"/>
          </ac:picMkLst>
        </pc:picChg>
        <pc:picChg chg="add mod">
          <ac:chgData name="Александр Процько" userId="01e567a4496da50e" providerId="Windows Live" clId="Web-{01207F6F-F241-4246-A147-79A30ACA2551}" dt="2020-07-24T20:11:00.734" v="650" actId="14100"/>
          <ac:picMkLst>
            <pc:docMk/>
            <pc:sldMk cId="1065503548" sldId="258"/>
            <ac:picMk id="9" creationId="{7913D7EA-B19A-4901-BC0F-9AEE26A374AC}"/>
          </ac:picMkLst>
        </pc:picChg>
        <pc:picChg chg="add del mod">
          <ac:chgData name="Александр Процько" userId="01e567a4496da50e" providerId="Windows Live" clId="Web-{01207F6F-F241-4246-A147-79A30ACA2551}" dt="2020-07-24T19:08:04.438" v="357"/>
          <ac:picMkLst>
            <pc:docMk/>
            <pc:sldMk cId="1065503548" sldId="258"/>
            <ac:picMk id="9" creationId="{C840CCF0-E253-47F6-A34E-C1548C6C6780}"/>
          </ac:picMkLst>
        </pc:picChg>
        <pc:picChg chg="add del mod">
          <ac:chgData name="Александр Процько" userId="01e567a4496da50e" providerId="Windows Live" clId="Web-{01207F6F-F241-4246-A147-79A30ACA2551}" dt="2020-07-24T19:08:17.532" v="359"/>
          <ac:picMkLst>
            <pc:docMk/>
            <pc:sldMk cId="1065503548" sldId="258"/>
            <ac:picMk id="10" creationId="{98C152B9-E766-46F9-A51D-BA2116886FC4}"/>
          </ac:picMkLst>
        </pc:picChg>
        <pc:picChg chg="add mod">
          <ac:chgData name="Александр Процько" userId="01e567a4496da50e" providerId="Windows Live" clId="Web-{01207F6F-F241-4246-A147-79A30ACA2551}" dt="2020-07-24T19:24:42.942" v="568" actId="1076"/>
          <ac:picMkLst>
            <pc:docMk/>
            <pc:sldMk cId="1065503548" sldId="258"/>
            <ac:picMk id="11" creationId="{D63631A2-BC53-4805-86AD-C52F4E7BB87A}"/>
          </ac:picMkLst>
        </pc:picChg>
        <pc:picChg chg="add mod">
          <ac:chgData name="Александр Процько" userId="01e567a4496da50e" providerId="Windows Live" clId="Web-{01207F6F-F241-4246-A147-79A30ACA2551}" dt="2020-07-24T20:11:04.625" v="651" actId="1076"/>
          <ac:picMkLst>
            <pc:docMk/>
            <pc:sldMk cId="1065503548" sldId="258"/>
            <ac:picMk id="12" creationId="{3EA0A400-23B4-4124-8450-9B8BF8558CB3}"/>
          </ac:picMkLst>
        </pc:picChg>
        <pc:picChg chg="add mod">
          <ac:chgData name="Александр Процько" userId="01e567a4496da50e" providerId="Windows Live" clId="Web-{01207F6F-F241-4246-A147-79A30ACA2551}" dt="2020-07-24T19:29:44.099" v="629" actId="1076"/>
          <ac:picMkLst>
            <pc:docMk/>
            <pc:sldMk cId="1065503548" sldId="258"/>
            <ac:picMk id="13" creationId="{8EA2A36C-E62D-409F-A0BD-298D7E90F311}"/>
          </ac:picMkLst>
        </pc:picChg>
        <pc:picChg chg="add mod">
          <ac:chgData name="Александр Процько" userId="01e567a4496da50e" providerId="Windows Live" clId="Web-{01207F6F-F241-4246-A147-79A30ACA2551}" dt="2020-07-24T19:24:42.927" v="567" actId="1076"/>
          <ac:picMkLst>
            <pc:docMk/>
            <pc:sldMk cId="1065503548" sldId="258"/>
            <ac:picMk id="14" creationId="{BE97A037-D733-47E5-8192-3CB63C7C2A70}"/>
          </ac:picMkLst>
        </pc:picChg>
        <pc:picChg chg="add del mod">
          <ac:chgData name="Александр Процько" userId="01e567a4496da50e" providerId="Windows Live" clId="Web-{01207F6F-F241-4246-A147-79A30ACA2551}" dt="2020-07-24T19:13:10.705" v="382"/>
          <ac:picMkLst>
            <pc:docMk/>
            <pc:sldMk cId="1065503548" sldId="258"/>
            <ac:picMk id="15" creationId="{1F72DC7C-B322-4954-938A-3089AE00009D}"/>
          </ac:picMkLst>
        </pc:picChg>
        <pc:picChg chg="add del mod">
          <ac:chgData name="Александр Процько" userId="01e567a4496da50e" providerId="Windows Live" clId="Web-{01207F6F-F241-4246-A147-79A30ACA2551}" dt="2020-07-24T19:12:07.611" v="378"/>
          <ac:picMkLst>
            <pc:docMk/>
            <pc:sldMk cId="1065503548" sldId="258"/>
            <ac:picMk id="16" creationId="{5C4E329A-A6D2-481C-9DB2-ED3848230C16}"/>
          </ac:picMkLst>
        </pc:picChg>
        <pc:picChg chg="add del mod">
          <ac:chgData name="Александр Процько" userId="01e567a4496da50e" providerId="Windows Live" clId="Web-{01207F6F-F241-4246-A147-79A30ACA2551}" dt="2020-07-24T19:13:24.471" v="387"/>
          <ac:picMkLst>
            <pc:docMk/>
            <pc:sldMk cId="1065503548" sldId="258"/>
            <ac:picMk id="17" creationId="{40E08977-F558-4D5F-8B65-B5497CEADB5B}"/>
          </ac:picMkLst>
        </pc:picChg>
        <pc:picChg chg="add del mod">
          <ac:chgData name="Александр Процько" userId="01e567a4496da50e" providerId="Windows Live" clId="Web-{01207F6F-F241-4246-A147-79A30ACA2551}" dt="2020-07-24T19:13:36.627" v="389"/>
          <ac:picMkLst>
            <pc:docMk/>
            <pc:sldMk cId="1065503548" sldId="258"/>
            <ac:picMk id="18" creationId="{6A6DA2AF-BC21-4E8F-8FF4-7B65066B288D}"/>
          </ac:picMkLst>
        </pc:picChg>
        <pc:picChg chg="add mod">
          <ac:chgData name="Александр Процько" userId="01e567a4496da50e" providerId="Windows Live" clId="Web-{01207F6F-F241-4246-A147-79A30ACA2551}" dt="2020-07-24T19:24:42.895" v="564" actId="1076"/>
          <ac:picMkLst>
            <pc:docMk/>
            <pc:sldMk cId="1065503548" sldId="258"/>
            <ac:picMk id="19" creationId="{04D24F17-FAA1-4637-96EE-F38AE5DCB46D}"/>
          </ac:picMkLst>
        </pc:picChg>
        <pc:picChg chg="add del mod">
          <ac:chgData name="Александр Процько" userId="01e567a4496da50e" providerId="Windows Live" clId="Web-{01207F6F-F241-4246-A147-79A30ACA2551}" dt="2020-07-24T20:10:51.015" v="646"/>
          <ac:picMkLst>
            <pc:docMk/>
            <pc:sldMk cId="1065503548" sldId="258"/>
            <ac:picMk id="33" creationId="{FE0ECCA5-8B1E-4922-AAD7-A3A9FB4B518B}"/>
          </ac:picMkLst>
        </pc:picChg>
        <pc:cxnChg chg="add del mod">
          <ac:chgData name="Александр Процько" userId="01e567a4496da50e" providerId="Windows Live" clId="Web-{01207F6F-F241-4246-A147-79A30ACA2551}" dt="2020-07-24T19:26:04.461" v="586"/>
          <ac:cxnSpMkLst>
            <pc:docMk/>
            <pc:sldMk cId="1065503548" sldId="258"/>
            <ac:cxnSpMk id="10" creationId="{8C7C9333-7AFE-4920-BA8F-B2BEB81BB57B}"/>
          </ac:cxnSpMkLst>
        </pc:cxnChg>
        <pc:cxnChg chg="add del">
          <ac:chgData name="Александр Процько" userId="01e567a4496da50e" providerId="Windows Live" clId="Web-{01207F6F-F241-4246-A147-79A30ACA2551}" dt="2020-07-24T19:25:47.523" v="580"/>
          <ac:cxnSpMkLst>
            <pc:docMk/>
            <pc:sldMk cId="1065503548" sldId="258"/>
            <ac:cxnSpMk id="21" creationId="{31225987-61D1-4860-AEE3-F73ABDBC27DD}"/>
          </ac:cxnSpMkLst>
        </pc:cxnChg>
        <pc:cxnChg chg="add del mod">
          <ac:chgData name="Александр Процько" userId="01e567a4496da50e" providerId="Windows Live" clId="Web-{01207F6F-F241-4246-A147-79A30ACA2551}" dt="2020-07-24T19:27:10.813" v="597"/>
          <ac:cxnSpMkLst>
            <pc:docMk/>
            <pc:sldMk cId="1065503548" sldId="258"/>
            <ac:cxnSpMk id="22" creationId="{16788148-7FC9-4569-82D4-17D165DB3663}"/>
          </ac:cxnSpMkLst>
        </pc:cxnChg>
      </pc:sldChg>
      <pc:sldChg chg="modSp mod modClrScheme chgLayout">
        <pc:chgData name="Александр Процько" userId="01e567a4496da50e" providerId="Windows Live" clId="Web-{01207F6F-F241-4246-A147-79A30ACA2551}" dt="2020-07-24T19:14:10.752" v="395"/>
        <pc:sldMkLst>
          <pc:docMk/>
          <pc:sldMk cId="1631072025" sldId="259"/>
        </pc:sldMkLst>
        <pc:spChg chg="mod ord">
          <ac:chgData name="Александр Процько" userId="01e567a4496da50e" providerId="Windows Live" clId="Web-{01207F6F-F241-4246-A147-79A30ACA2551}" dt="2020-07-24T19:14:10.752" v="395"/>
          <ac:spMkLst>
            <pc:docMk/>
            <pc:sldMk cId="1631072025" sldId="259"/>
            <ac:spMk id="2" creationId="{83DDF200-C841-419D-9550-A314904A4FA1}"/>
          </ac:spMkLst>
        </pc:spChg>
        <pc:spChg chg="mod ord">
          <ac:chgData name="Александр Процько" userId="01e567a4496da50e" providerId="Windows Live" clId="Web-{01207F6F-F241-4246-A147-79A30ACA2551}" dt="2020-07-24T19:14:10.752" v="395"/>
          <ac:spMkLst>
            <pc:docMk/>
            <pc:sldMk cId="1631072025" sldId="259"/>
            <ac:spMk id="3" creationId="{CDDBD568-C1B7-454B-A09D-8CB2E0B59C65}"/>
          </ac:spMkLst>
        </pc:spChg>
      </pc:sldChg>
      <pc:sldChg chg="modSp new mod modClrScheme chgLayout">
        <pc:chgData name="Александр Процько" userId="01e567a4496da50e" providerId="Windows Live" clId="Web-{01207F6F-F241-4246-A147-79A30ACA2551}" dt="2020-07-24T19:14:10.752" v="395"/>
        <pc:sldMkLst>
          <pc:docMk/>
          <pc:sldMk cId="2411139219" sldId="260"/>
        </pc:sldMkLst>
        <pc:spChg chg="mod ord">
          <ac:chgData name="Александр Процько" userId="01e567a4496da50e" providerId="Windows Live" clId="Web-{01207F6F-F241-4246-A147-79A30ACA2551}" dt="2020-07-24T19:14:10.752" v="395"/>
          <ac:spMkLst>
            <pc:docMk/>
            <pc:sldMk cId="2411139219" sldId="260"/>
            <ac:spMk id="2" creationId="{6D2CECAE-4368-4596-AB2D-CAED54B66F9C}"/>
          </ac:spMkLst>
        </pc:spChg>
        <pc:spChg chg="mod ord">
          <ac:chgData name="Александр Процько" userId="01e567a4496da50e" providerId="Windows Live" clId="Web-{01207F6F-F241-4246-A147-79A30ACA2551}" dt="2020-07-24T19:14:10.752" v="395"/>
          <ac:spMkLst>
            <pc:docMk/>
            <pc:sldMk cId="2411139219" sldId="260"/>
            <ac:spMk id="3" creationId="{D1D59FB8-A907-4A15-AABB-D90867A880A2}"/>
          </ac:spMkLst>
        </pc:spChg>
      </pc:sldChg>
      <pc:sldChg chg="modSp new mod modClrScheme chgLayout">
        <pc:chgData name="Александр Процько" userId="01e567a4496da50e" providerId="Windows Live" clId="Web-{01207F6F-F241-4246-A147-79A30ACA2551}" dt="2020-07-24T19:14:10.752" v="395"/>
        <pc:sldMkLst>
          <pc:docMk/>
          <pc:sldMk cId="3043605180" sldId="261"/>
        </pc:sldMkLst>
        <pc:spChg chg="mod ord">
          <ac:chgData name="Александр Процько" userId="01e567a4496da50e" providerId="Windows Live" clId="Web-{01207F6F-F241-4246-A147-79A30ACA2551}" dt="2020-07-24T19:14:10.752" v="395"/>
          <ac:spMkLst>
            <pc:docMk/>
            <pc:sldMk cId="3043605180" sldId="261"/>
            <ac:spMk id="2" creationId="{0B63B128-A722-4BCB-806C-96037F9A6E20}"/>
          </ac:spMkLst>
        </pc:spChg>
        <pc:spChg chg="mod ord">
          <ac:chgData name="Александр Процько" userId="01e567a4496da50e" providerId="Windows Live" clId="Web-{01207F6F-F241-4246-A147-79A30ACA2551}" dt="2020-07-24T19:14:10.752" v="395"/>
          <ac:spMkLst>
            <pc:docMk/>
            <pc:sldMk cId="3043605180" sldId="261"/>
            <ac:spMk id="3" creationId="{A57F7432-27C8-46DA-8467-60D6765A87D6}"/>
          </ac:spMkLst>
        </pc:spChg>
      </pc:sldChg>
      <pc:sldMasterChg chg="del delSldLayout">
        <pc:chgData name="Александр Процько" userId="01e567a4496da50e" providerId="Windows Live" clId="Web-{01207F6F-F241-4246-A147-79A30ACA2551}" dt="2020-07-24T19:06:34.844" v="342"/>
        <pc:sldMasterMkLst>
          <pc:docMk/>
          <pc:sldMasterMk cId="3843272408" sldId="2147483648"/>
        </pc:sldMasterMkLst>
        <pc:sldLayoutChg chg="del">
          <pc:chgData name="Александр Процько" userId="01e567a4496da50e" providerId="Windows Live" clId="Web-{01207F6F-F241-4246-A147-79A30ACA2551}" dt="2020-07-24T19:06:34.844" v="342"/>
          <pc:sldLayoutMkLst>
            <pc:docMk/>
            <pc:sldMasterMk cId="3843272408" sldId="2147483648"/>
            <pc:sldLayoutMk cId="978088788" sldId="2147483649"/>
          </pc:sldLayoutMkLst>
        </pc:sldLayoutChg>
        <pc:sldLayoutChg chg="del">
          <pc:chgData name="Александр Процько" userId="01e567a4496da50e" providerId="Windows Live" clId="Web-{01207F6F-F241-4246-A147-79A30ACA2551}" dt="2020-07-24T19:06:34.844" v="342"/>
          <pc:sldLayoutMkLst>
            <pc:docMk/>
            <pc:sldMasterMk cId="3843272408" sldId="2147483648"/>
            <pc:sldLayoutMk cId="1754876876" sldId="2147483650"/>
          </pc:sldLayoutMkLst>
        </pc:sldLayoutChg>
        <pc:sldLayoutChg chg="del">
          <pc:chgData name="Александр Процько" userId="01e567a4496da50e" providerId="Windows Live" clId="Web-{01207F6F-F241-4246-A147-79A30ACA2551}" dt="2020-07-24T19:06:34.844" v="342"/>
          <pc:sldLayoutMkLst>
            <pc:docMk/>
            <pc:sldMasterMk cId="3843272408" sldId="2147483648"/>
            <pc:sldLayoutMk cId="1213491059" sldId="2147483651"/>
          </pc:sldLayoutMkLst>
        </pc:sldLayoutChg>
        <pc:sldLayoutChg chg="del">
          <pc:chgData name="Александр Процько" userId="01e567a4496da50e" providerId="Windows Live" clId="Web-{01207F6F-F241-4246-A147-79A30ACA2551}" dt="2020-07-24T19:06:34.844" v="342"/>
          <pc:sldLayoutMkLst>
            <pc:docMk/>
            <pc:sldMasterMk cId="3843272408" sldId="2147483648"/>
            <pc:sldLayoutMk cId="905431959" sldId="2147483652"/>
          </pc:sldLayoutMkLst>
        </pc:sldLayoutChg>
        <pc:sldLayoutChg chg="del">
          <pc:chgData name="Александр Процько" userId="01e567a4496da50e" providerId="Windows Live" clId="Web-{01207F6F-F241-4246-A147-79A30ACA2551}" dt="2020-07-24T19:06:34.844" v="342"/>
          <pc:sldLayoutMkLst>
            <pc:docMk/>
            <pc:sldMasterMk cId="3843272408" sldId="2147483648"/>
            <pc:sldLayoutMk cId="3250498951" sldId="2147483653"/>
          </pc:sldLayoutMkLst>
        </pc:sldLayoutChg>
        <pc:sldLayoutChg chg="del">
          <pc:chgData name="Александр Процько" userId="01e567a4496da50e" providerId="Windows Live" clId="Web-{01207F6F-F241-4246-A147-79A30ACA2551}" dt="2020-07-24T19:06:34.844" v="342"/>
          <pc:sldLayoutMkLst>
            <pc:docMk/>
            <pc:sldMasterMk cId="3843272408" sldId="2147483648"/>
            <pc:sldLayoutMk cId="1799744895" sldId="2147483654"/>
          </pc:sldLayoutMkLst>
        </pc:sldLayoutChg>
        <pc:sldLayoutChg chg="del">
          <pc:chgData name="Александр Процько" userId="01e567a4496da50e" providerId="Windows Live" clId="Web-{01207F6F-F241-4246-A147-79A30ACA2551}" dt="2020-07-24T19:06:34.844" v="342"/>
          <pc:sldLayoutMkLst>
            <pc:docMk/>
            <pc:sldMasterMk cId="3843272408" sldId="2147483648"/>
            <pc:sldLayoutMk cId="1193122003" sldId="2147483655"/>
          </pc:sldLayoutMkLst>
        </pc:sldLayoutChg>
        <pc:sldLayoutChg chg="del">
          <pc:chgData name="Александр Процько" userId="01e567a4496da50e" providerId="Windows Live" clId="Web-{01207F6F-F241-4246-A147-79A30ACA2551}" dt="2020-07-24T19:06:34.844" v="342"/>
          <pc:sldLayoutMkLst>
            <pc:docMk/>
            <pc:sldMasterMk cId="3843272408" sldId="2147483648"/>
            <pc:sldLayoutMk cId="1296027232" sldId="2147483656"/>
          </pc:sldLayoutMkLst>
        </pc:sldLayoutChg>
        <pc:sldLayoutChg chg="del">
          <pc:chgData name="Александр Процько" userId="01e567a4496da50e" providerId="Windows Live" clId="Web-{01207F6F-F241-4246-A147-79A30ACA2551}" dt="2020-07-24T19:06:34.844" v="342"/>
          <pc:sldLayoutMkLst>
            <pc:docMk/>
            <pc:sldMasterMk cId="3843272408" sldId="2147483648"/>
            <pc:sldLayoutMk cId="1017222921" sldId="2147483657"/>
          </pc:sldLayoutMkLst>
        </pc:sldLayoutChg>
        <pc:sldLayoutChg chg="del">
          <pc:chgData name="Александр Процько" userId="01e567a4496da50e" providerId="Windows Live" clId="Web-{01207F6F-F241-4246-A147-79A30ACA2551}" dt="2020-07-24T19:06:34.844" v="342"/>
          <pc:sldLayoutMkLst>
            <pc:docMk/>
            <pc:sldMasterMk cId="3843272408" sldId="2147483648"/>
            <pc:sldLayoutMk cId="2142687304" sldId="2147483658"/>
          </pc:sldLayoutMkLst>
        </pc:sldLayoutChg>
        <pc:sldLayoutChg chg="del">
          <pc:chgData name="Александр Процько" userId="01e567a4496da50e" providerId="Windows Live" clId="Web-{01207F6F-F241-4246-A147-79A30ACA2551}" dt="2020-07-24T19:06:34.844" v="342"/>
          <pc:sldLayoutMkLst>
            <pc:docMk/>
            <pc:sldMasterMk cId="3843272408" sldId="2147483648"/>
            <pc:sldLayoutMk cId="3926493943" sldId="2147483659"/>
          </pc:sldLayoutMkLst>
        </pc:sldLayoutChg>
      </pc:sldMasterChg>
      <pc:sldMasterChg chg="add del addSldLayout delSldLayout modSldLayout">
        <pc:chgData name="Александр Процько" userId="01e567a4496da50e" providerId="Windows Live" clId="Web-{01207F6F-F241-4246-A147-79A30ACA2551}" dt="2020-07-24T19:14:10.752" v="395"/>
        <pc:sldMasterMkLst>
          <pc:docMk/>
          <pc:sldMasterMk cId="2342526298" sldId="2147483660"/>
        </pc:sldMasterMkLst>
        <pc:sldLayoutChg chg="add del mod replId">
          <pc:chgData name="Александр Процько" userId="01e567a4496da50e" providerId="Windows Live" clId="Web-{01207F6F-F241-4246-A147-79A30ACA2551}" dt="2020-07-24T19:14:10.752" v="395"/>
          <pc:sldLayoutMkLst>
            <pc:docMk/>
            <pc:sldMasterMk cId="2342526298" sldId="2147483660"/>
            <pc:sldLayoutMk cId="1197684921" sldId="2147483661"/>
          </pc:sldLayoutMkLst>
        </pc:sldLayoutChg>
        <pc:sldLayoutChg chg="add del mod replId">
          <pc:chgData name="Александр Процько" userId="01e567a4496da50e" providerId="Windows Live" clId="Web-{01207F6F-F241-4246-A147-79A30ACA2551}" dt="2020-07-24T19:14:10.752" v="395"/>
          <pc:sldLayoutMkLst>
            <pc:docMk/>
            <pc:sldMasterMk cId="2342526298" sldId="2147483660"/>
            <pc:sldLayoutMk cId="1956150231" sldId="2147483662"/>
          </pc:sldLayoutMkLst>
        </pc:sldLayoutChg>
        <pc:sldLayoutChg chg="add del mod replId">
          <pc:chgData name="Александр Процько" userId="01e567a4496da50e" providerId="Windows Live" clId="Web-{01207F6F-F241-4246-A147-79A30ACA2551}" dt="2020-07-24T19:14:10.752" v="395"/>
          <pc:sldLayoutMkLst>
            <pc:docMk/>
            <pc:sldMasterMk cId="2342526298" sldId="2147483660"/>
            <pc:sldLayoutMk cId="977321963" sldId="2147483663"/>
          </pc:sldLayoutMkLst>
        </pc:sldLayoutChg>
        <pc:sldLayoutChg chg="add del mod replId">
          <pc:chgData name="Александр Процько" userId="01e567a4496da50e" providerId="Windows Live" clId="Web-{01207F6F-F241-4246-A147-79A30ACA2551}" dt="2020-07-24T19:14:10.752" v="395"/>
          <pc:sldLayoutMkLst>
            <pc:docMk/>
            <pc:sldMasterMk cId="2342526298" sldId="2147483660"/>
            <pc:sldLayoutMk cId="343917955" sldId="2147483664"/>
          </pc:sldLayoutMkLst>
        </pc:sldLayoutChg>
        <pc:sldLayoutChg chg="add del mod replId">
          <pc:chgData name="Александр Процько" userId="01e567a4496da50e" providerId="Windows Live" clId="Web-{01207F6F-F241-4246-A147-79A30ACA2551}" dt="2020-07-24T19:14:10.752" v="395"/>
          <pc:sldLayoutMkLst>
            <pc:docMk/>
            <pc:sldMasterMk cId="2342526298" sldId="2147483660"/>
            <pc:sldLayoutMk cId="968068541" sldId="2147483665"/>
          </pc:sldLayoutMkLst>
        </pc:sldLayoutChg>
        <pc:sldLayoutChg chg="add del mod replId">
          <pc:chgData name="Александр Процько" userId="01e567a4496da50e" providerId="Windows Live" clId="Web-{01207F6F-F241-4246-A147-79A30ACA2551}" dt="2020-07-24T19:14:10.752" v="395"/>
          <pc:sldLayoutMkLst>
            <pc:docMk/>
            <pc:sldMasterMk cId="2342526298" sldId="2147483660"/>
            <pc:sldLayoutMk cId="3346608074" sldId="2147483666"/>
          </pc:sldLayoutMkLst>
        </pc:sldLayoutChg>
        <pc:sldLayoutChg chg="add del mod replId">
          <pc:chgData name="Александр Процько" userId="01e567a4496da50e" providerId="Windows Live" clId="Web-{01207F6F-F241-4246-A147-79A30ACA2551}" dt="2020-07-24T19:14:10.752" v="395"/>
          <pc:sldLayoutMkLst>
            <pc:docMk/>
            <pc:sldMasterMk cId="2342526298" sldId="2147483660"/>
            <pc:sldLayoutMk cId="2879548065" sldId="2147483667"/>
          </pc:sldLayoutMkLst>
        </pc:sldLayoutChg>
        <pc:sldLayoutChg chg="add del mod replId">
          <pc:chgData name="Александр Процько" userId="01e567a4496da50e" providerId="Windows Live" clId="Web-{01207F6F-F241-4246-A147-79A30ACA2551}" dt="2020-07-24T19:14:10.752" v="395"/>
          <pc:sldLayoutMkLst>
            <pc:docMk/>
            <pc:sldMasterMk cId="2342526298" sldId="2147483660"/>
            <pc:sldLayoutMk cId="1957081747" sldId="2147483668"/>
          </pc:sldLayoutMkLst>
        </pc:sldLayoutChg>
        <pc:sldLayoutChg chg="add del mod replId">
          <pc:chgData name="Александр Процько" userId="01e567a4496da50e" providerId="Windows Live" clId="Web-{01207F6F-F241-4246-A147-79A30ACA2551}" dt="2020-07-24T19:14:10.752" v="395"/>
          <pc:sldLayoutMkLst>
            <pc:docMk/>
            <pc:sldMasterMk cId="2342526298" sldId="2147483660"/>
            <pc:sldLayoutMk cId="514870226" sldId="2147483669"/>
          </pc:sldLayoutMkLst>
        </pc:sldLayoutChg>
        <pc:sldLayoutChg chg="add del mod replId">
          <pc:chgData name="Александр Процько" userId="01e567a4496da50e" providerId="Windows Live" clId="Web-{01207F6F-F241-4246-A147-79A30ACA2551}" dt="2020-07-24T19:14:10.752" v="395"/>
          <pc:sldLayoutMkLst>
            <pc:docMk/>
            <pc:sldMasterMk cId="2342526298" sldId="2147483660"/>
            <pc:sldLayoutMk cId="644982594" sldId="2147483670"/>
          </pc:sldLayoutMkLst>
        </pc:sldLayoutChg>
        <pc:sldLayoutChg chg="add del mod replId">
          <pc:chgData name="Александр Процько" userId="01e567a4496da50e" providerId="Windows Live" clId="Web-{01207F6F-F241-4246-A147-79A30ACA2551}" dt="2020-07-24T19:14:10.752" v="395"/>
          <pc:sldLayoutMkLst>
            <pc:docMk/>
            <pc:sldMasterMk cId="2342526298" sldId="2147483660"/>
            <pc:sldLayoutMk cId="4172723195" sldId="2147483671"/>
          </pc:sldLayoutMkLst>
        </pc:sldLayoutChg>
      </pc:sldMasterChg>
      <pc:sldMasterChg chg="add del addSldLayout delSldLayout modSldLayout">
        <pc:chgData name="Александр Процько" userId="01e567a4496da50e" providerId="Windows Live" clId="Web-{01207F6F-F241-4246-A147-79A30ACA2551}" dt="2020-07-24T19:13:14.689" v="385"/>
        <pc:sldMasterMkLst>
          <pc:docMk/>
          <pc:sldMasterMk cId="385260186" sldId="2147483672"/>
        </pc:sldMasterMkLst>
        <pc:sldLayoutChg chg="add del mod replId">
          <pc:chgData name="Александр Процько" userId="01e567a4496da50e" providerId="Windows Live" clId="Web-{01207F6F-F241-4246-A147-79A30ACA2551}" dt="2020-07-24T19:13:14.689" v="385"/>
          <pc:sldLayoutMkLst>
            <pc:docMk/>
            <pc:sldMasterMk cId="385260186" sldId="2147483672"/>
            <pc:sldLayoutMk cId="3450885931" sldId="2147483673"/>
          </pc:sldLayoutMkLst>
        </pc:sldLayoutChg>
        <pc:sldLayoutChg chg="add del mod replId">
          <pc:chgData name="Александр Процько" userId="01e567a4496da50e" providerId="Windows Live" clId="Web-{01207F6F-F241-4246-A147-79A30ACA2551}" dt="2020-07-24T19:13:14.689" v="385"/>
          <pc:sldLayoutMkLst>
            <pc:docMk/>
            <pc:sldMasterMk cId="385260186" sldId="2147483672"/>
            <pc:sldLayoutMk cId="2886716829" sldId="2147483674"/>
          </pc:sldLayoutMkLst>
        </pc:sldLayoutChg>
        <pc:sldLayoutChg chg="add del mod replId">
          <pc:chgData name="Александр Процько" userId="01e567a4496da50e" providerId="Windows Live" clId="Web-{01207F6F-F241-4246-A147-79A30ACA2551}" dt="2020-07-24T19:13:14.689" v="385"/>
          <pc:sldLayoutMkLst>
            <pc:docMk/>
            <pc:sldMasterMk cId="385260186" sldId="2147483672"/>
            <pc:sldLayoutMk cId="210103878" sldId="2147483675"/>
          </pc:sldLayoutMkLst>
        </pc:sldLayoutChg>
        <pc:sldLayoutChg chg="add del mod replId">
          <pc:chgData name="Александр Процько" userId="01e567a4496da50e" providerId="Windows Live" clId="Web-{01207F6F-F241-4246-A147-79A30ACA2551}" dt="2020-07-24T19:13:14.689" v="385"/>
          <pc:sldLayoutMkLst>
            <pc:docMk/>
            <pc:sldMasterMk cId="385260186" sldId="2147483672"/>
            <pc:sldLayoutMk cId="868416707" sldId="2147483676"/>
          </pc:sldLayoutMkLst>
        </pc:sldLayoutChg>
        <pc:sldLayoutChg chg="add del mod replId">
          <pc:chgData name="Александр Процько" userId="01e567a4496da50e" providerId="Windows Live" clId="Web-{01207F6F-F241-4246-A147-79A30ACA2551}" dt="2020-07-24T19:13:14.689" v="385"/>
          <pc:sldLayoutMkLst>
            <pc:docMk/>
            <pc:sldMasterMk cId="385260186" sldId="2147483672"/>
            <pc:sldLayoutMk cId="3589876432" sldId="2147483677"/>
          </pc:sldLayoutMkLst>
        </pc:sldLayoutChg>
        <pc:sldLayoutChg chg="add del mod replId">
          <pc:chgData name="Александр Процько" userId="01e567a4496da50e" providerId="Windows Live" clId="Web-{01207F6F-F241-4246-A147-79A30ACA2551}" dt="2020-07-24T19:13:14.689" v="385"/>
          <pc:sldLayoutMkLst>
            <pc:docMk/>
            <pc:sldMasterMk cId="385260186" sldId="2147483672"/>
            <pc:sldLayoutMk cId="2633103454" sldId="2147483678"/>
          </pc:sldLayoutMkLst>
        </pc:sldLayoutChg>
        <pc:sldLayoutChg chg="add del mod replId">
          <pc:chgData name="Александр Процько" userId="01e567a4496da50e" providerId="Windows Live" clId="Web-{01207F6F-F241-4246-A147-79A30ACA2551}" dt="2020-07-24T19:13:14.689" v="385"/>
          <pc:sldLayoutMkLst>
            <pc:docMk/>
            <pc:sldMasterMk cId="385260186" sldId="2147483672"/>
            <pc:sldLayoutMk cId="2271606129" sldId="2147483679"/>
          </pc:sldLayoutMkLst>
        </pc:sldLayoutChg>
        <pc:sldLayoutChg chg="add del mod replId">
          <pc:chgData name="Александр Процько" userId="01e567a4496da50e" providerId="Windows Live" clId="Web-{01207F6F-F241-4246-A147-79A30ACA2551}" dt="2020-07-24T19:13:14.689" v="385"/>
          <pc:sldLayoutMkLst>
            <pc:docMk/>
            <pc:sldMasterMk cId="385260186" sldId="2147483672"/>
            <pc:sldLayoutMk cId="2556992775" sldId="2147483680"/>
          </pc:sldLayoutMkLst>
        </pc:sldLayoutChg>
        <pc:sldLayoutChg chg="add del mod replId">
          <pc:chgData name="Александр Процько" userId="01e567a4496da50e" providerId="Windows Live" clId="Web-{01207F6F-F241-4246-A147-79A30ACA2551}" dt="2020-07-24T19:13:14.689" v="385"/>
          <pc:sldLayoutMkLst>
            <pc:docMk/>
            <pc:sldMasterMk cId="385260186" sldId="2147483672"/>
            <pc:sldLayoutMk cId="3292773402" sldId="2147483681"/>
          </pc:sldLayoutMkLst>
        </pc:sldLayoutChg>
        <pc:sldLayoutChg chg="add del mod replId">
          <pc:chgData name="Александр Процько" userId="01e567a4496da50e" providerId="Windows Live" clId="Web-{01207F6F-F241-4246-A147-79A30ACA2551}" dt="2020-07-24T19:13:14.689" v="385"/>
          <pc:sldLayoutMkLst>
            <pc:docMk/>
            <pc:sldMasterMk cId="385260186" sldId="2147483672"/>
            <pc:sldLayoutMk cId="1498769337" sldId="2147483682"/>
          </pc:sldLayoutMkLst>
        </pc:sldLayoutChg>
        <pc:sldLayoutChg chg="add del mod replId">
          <pc:chgData name="Александр Процько" userId="01e567a4496da50e" providerId="Windows Live" clId="Web-{01207F6F-F241-4246-A147-79A30ACA2551}" dt="2020-07-24T19:13:14.689" v="385"/>
          <pc:sldLayoutMkLst>
            <pc:docMk/>
            <pc:sldMasterMk cId="385260186" sldId="2147483672"/>
            <pc:sldLayoutMk cId="474603714" sldId="2147483683"/>
          </pc:sldLayoutMkLst>
        </pc:sldLayoutChg>
        <pc:sldLayoutChg chg="add del mod replId">
          <pc:chgData name="Александр Процько" userId="01e567a4496da50e" providerId="Windows Live" clId="Web-{01207F6F-F241-4246-A147-79A30ACA2551}" dt="2020-07-24T19:13:14.689" v="385"/>
          <pc:sldLayoutMkLst>
            <pc:docMk/>
            <pc:sldMasterMk cId="385260186" sldId="2147483672"/>
            <pc:sldLayoutMk cId="3920339803" sldId="2147483684"/>
          </pc:sldLayoutMkLst>
        </pc:sldLayoutChg>
        <pc:sldLayoutChg chg="add del mod replId">
          <pc:chgData name="Александр Процько" userId="01e567a4496da50e" providerId="Windows Live" clId="Web-{01207F6F-F241-4246-A147-79A30ACA2551}" dt="2020-07-24T19:13:14.689" v="385"/>
          <pc:sldLayoutMkLst>
            <pc:docMk/>
            <pc:sldMasterMk cId="385260186" sldId="2147483672"/>
            <pc:sldLayoutMk cId="49636427" sldId="2147483685"/>
          </pc:sldLayoutMkLst>
        </pc:sldLayoutChg>
        <pc:sldLayoutChg chg="add del mod replId">
          <pc:chgData name="Александр Процько" userId="01e567a4496da50e" providerId="Windows Live" clId="Web-{01207F6F-F241-4246-A147-79A30ACA2551}" dt="2020-07-24T19:13:14.689" v="385"/>
          <pc:sldLayoutMkLst>
            <pc:docMk/>
            <pc:sldMasterMk cId="385260186" sldId="2147483672"/>
            <pc:sldLayoutMk cId="2450176704" sldId="2147483686"/>
          </pc:sldLayoutMkLst>
        </pc:sldLayoutChg>
        <pc:sldLayoutChg chg="add del mod replId">
          <pc:chgData name="Александр Процько" userId="01e567a4496da50e" providerId="Windows Live" clId="Web-{01207F6F-F241-4246-A147-79A30ACA2551}" dt="2020-07-24T19:13:14.689" v="385"/>
          <pc:sldLayoutMkLst>
            <pc:docMk/>
            <pc:sldMasterMk cId="385260186" sldId="2147483672"/>
            <pc:sldLayoutMk cId="1434468757" sldId="2147483687"/>
          </pc:sldLayoutMkLst>
        </pc:sldLayoutChg>
        <pc:sldLayoutChg chg="add del mod replId">
          <pc:chgData name="Александр Процько" userId="01e567a4496da50e" providerId="Windows Live" clId="Web-{01207F6F-F241-4246-A147-79A30ACA2551}" dt="2020-07-24T19:13:14.689" v="385"/>
          <pc:sldLayoutMkLst>
            <pc:docMk/>
            <pc:sldMasterMk cId="385260186" sldId="2147483672"/>
            <pc:sldLayoutMk cId="3918695192" sldId="2147483688"/>
          </pc:sldLayoutMkLst>
        </pc:sldLayoutChg>
        <pc:sldLayoutChg chg="add del mod replId">
          <pc:chgData name="Александр Процько" userId="01e567a4496da50e" providerId="Windows Live" clId="Web-{01207F6F-F241-4246-A147-79A30ACA2551}" dt="2020-07-24T19:13:14.689" v="385"/>
          <pc:sldLayoutMkLst>
            <pc:docMk/>
            <pc:sldMasterMk cId="385260186" sldId="2147483672"/>
            <pc:sldLayoutMk cId="3114644841" sldId="2147483689"/>
          </pc:sldLayoutMkLst>
        </pc:sldLayoutChg>
      </pc:sldMasterChg>
      <pc:sldMasterChg chg="add addSldLayout modSldLayout">
        <pc:chgData name="Александр Процько" userId="01e567a4496da50e" providerId="Windows Live" clId="Web-{01207F6F-F241-4246-A147-79A30ACA2551}" dt="2020-07-24T19:14:10.752" v="395"/>
        <pc:sldMasterMkLst>
          <pc:docMk/>
          <pc:sldMasterMk cId="1463084623" sldId="2147483672"/>
        </pc:sldMasterMkLst>
        <pc:sldLayoutChg chg="add mod replId">
          <pc:chgData name="Александр Процько" userId="01e567a4496da50e" providerId="Windows Live" clId="Web-{01207F6F-F241-4246-A147-79A30ACA2551}" dt="2020-07-24T19:14:10.752" v="395"/>
          <pc:sldLayoutMkLst>
            <pc:docMk/>
            <pc:sldMasterMk cId="1463084623" sldId="2147483672"/>
            <pc:sldLayoutMk cId="4234128228" sldId="2147483673"/>
          </pc:sldLayoutMkLst>
        </pc:sldLayoutChg>
        <pc:sldLayoutChg chg="add mod replId">
          <pc:chgData name="Александр Процько" userId="01e567a4496da50e" providerId="Windows Live" clId="Web-{01207F6F-F241-4246-A147-79A30ACA2551}" dt="2020-07-24T19:14:10.752" v="395"/>
          <pc:sldLayoutMkLst>
            <pc:docMk/>
            <pc:sldMasterMk cId="1463084623" sldId="2147483672"/>
            <pc:sldLayoutMk cId="1877127743" sldId="2147483674"/>
          </pc:sldLayoutMkLst>
        </pc:sldLayoutChg>
        <pc:sldLayoutChg chg="add mod replId">
          <pc:chgData name="Александр Процько" userId="01e567a4496da50e" providerId="Windows Live" clId="Web-{01207F6F-F241-4246-A147-79A30ACA2551}" dt="2020-07-24T19:14:10.752" v="395"/>
          <pc:sldLayoutMkLst>
            <pc:docMk/>
            <pc:sldMasterMk cId="1463084623" sldId="2147483672"/>
            <pc:sldLayoutMk cId="4261136357" sldId="2147483675"/>
          </pc:sldLayoutMkLst>
        </pc:sldLayoutChg>
        <pc:sldLayoutChg chg="add mod replId">
          <pc:chgData name="Александр Процько" userId="01e567a4496da50e" providerId="Windows Live" clId="Web-{01207F6F-F241-4246-A147-79A30ACA2551}" dt="2020-07-24T19:14:10.752" v="395"/>
          <pc:sldLayoutMkLst>
            <pc:docMk/>
            <pc:sldMasterMk cId="1463084623" sldId="2147483672"/>
            <pc:sldLayoutMk cId="2162630922" sldId="2147483676"/>
          </pc:sldLayoutMkLst>
        </pc:sldLayoutChg>
        <pc:sldLayoutChg chg="add mod replId">
          <pc:chgData name="Александр Процько" userId="01e567a4496da50e" providerId="Windows Live" clId="Web-{01207F6F-F241-4246-A147-79A30ACA2551}" dt="2020-07-24T19:14:10.752" v="395"/>
          <pc:sldLayoutMkLst>
            <pc:docMk/>
            <pc:sldMasterMk cId="1463084623" sldId="2147483672"/>
            <pc:sldLayoutMk cId="3019150181" sldId="2147483677"/>
          </pc:sldLayoutMkLst>
        </pc:sldLayoutChg>
        <pc:sldLayoutChg chg="add mod replId">
          <pc:chgData name="Александр Процько" userId="01e567a4496da50e" providerId="Windows Live" clId="Web-{01207F6F-F241-4246-A147-79A30ACA2551}" dt="2020-07-24T19:14:10.752" v="395"/>
          <pc:sldLayoutMkLst>
            <pc:docMk/>
            <pc:sldMasterMk cId="1463084623" sldId="2147483672"/>
            <pc:sldLayoutMk cId="1711409686" sldId="2147483678"/>
          </pc:sldLayoutMkLst>
        </pc:sldLayoutChg>
        <pc:sldLayoutChg chg="add mod replId">
          <pc:chgData name="Александр Процько" userId="01e567a4496da50e" providerId="Windows Live" clId="Web-{01207F6F-F241-4246-A147-79A30ACA2551}" dt="2020-07-24T19:14:10.752" v="395"/>
          <pc:sldLayoutMkLst>
            <pc:docMk/>
            <pc:sldMasterMk cId="1463084623" sldId="2147483672"/>
            <pc:sldLayoutMk cId="2522442526" sldId="2147483679"/>
          </pc:sldLayoutMkLst>
        </pc:sldLayoutChg>
        <pc:sldLayoutChg chg="add mod replId">
          <pc:chgData name="Александр Процько" userId="01e567a4496da50e" providerId="Windows Live" clId="Web-{01207F6F-F241-4246-A147-79A30ACA2551}" dt="2020-07-24T19:14:10.752" v="395"/>
          <pc:sldLayoutMkLst>
            <pc:docMk/>
            <pc:sldMasterMk cId="1463084623" sldId="2147483672"/>
            <pc:sldLayoutMk cId="3169063912" sldId="2147483680"/>
          </pc:sldLayoutMkLst>
        </pc:sldLayoutChg>
        <pc:sldLayoutChg chg="add mod replId">
          <pc:chgData name="Александр Процько" userId="01e567a4496da50e" providerId="Windows Live" clId="Web-{01207F6F-F241-4246-A147-79A30ACA2551}" dt="2020-07-24T19:14:10.752" v="395"/>
          <pc:sldLayoutMkLst>
            <pc:docMk/>
            <pc:sldMasterMk cId="1463084623" sldId="2147483672"/>
            <pc:sldLayoutMk cId="2725086249" sldId="2147483681"/>
          </pc:sldLayoutMkLst>
        </pc:sldLayoutChg>
        <pc:sldLayoutChg chg="add mod replId">
          <pc:chgData name="Александр Процько" userId="01e567a4496da50e" providerId="Windows Live" clId="Web-{01207F6F-F241-4246-A147-79A30ACA2551}" dt="2020-07-24T19:14:10.752" v="395"/>
          <pc:sldLayoutMkLst>
            <pc:docMk/>
            <pc:sldMasterMk cId="1463084623" sldId="2147483672"/>
            <pc:sldLayoutMk cId="336035904" sldId="2147483682"/>
          </pc:sldLayoutMkLst>
        </pc:sldLayoutChg>
        <pc:sldLayoutChg chg="add mod replId">
          <pc:chgData name="Александр Процько" userId="01e567a4496da50e" providerId="Windows Live" clId="Web-{01207F6F-F241-4246-A147-79A30ACA2551}" dt="2020-07-24T19:14:10.752" v="395"/>
          <pc:sldLayoutMkLst>
            <pc:docMk/>
            <pc:sldMasterMk cId="1463084623" sldId="2147483672"/>
            <pc:sldLayoutMk cId="521052889" sldId="2147483683"/>
          </pc:sldLayoutMkLst>
        </pc:sldLayoutChg>
      </pc:sldMasterChg>
      <pc:sldMasterChg chg="add del addSldLayout delSldLayout modSldLayout">
        <pc:chgData name="Александр Процько" userId="01e567a4496da50e" providerId="Windows Live" clId="Web-{01207F6F-F241-4246-A147-79A30ACA2551}" dt="2020-07-24T19:13:11.408" v="383"/>
        <pc:sldMasterMkLst>
          <pc:docMk/>
          <pc:sldMasterMk cId="2693857603" sldId="2147483690"/>
        </pc:sldMasterMkLst>
        <pc:sldLayoutChg chg="add del mod replId">
          <pc:chgData name="Александр Процько" userId="01e567a4496da50e" providerId="Windows Live" clId="Web-{01207F6F-F241-4246-A147-79A30ACA2551}" dt="2020-07-24T19:13:11.408" v="383"/>
          <pc:sldLayoutMkLst>
            <pc:docMk/>
            <pc:sldMasterMk cId="2693857603" sldId="2147483690"/>
            <pc:sldLayoutMk cId="1723520428" sldId="2147483691"/>
          </pc:sldLayoutMkLst>
        </pc:sldLayoutChg>
        <pc:sldLayoutChg chg="add del mod replId">
          <pc:chgData name="Александр Процько" userId="01e567a4496da50e" providerId="Windows Live" clId="Web-{01207F6F-F241-4246-A147-79A30ACA2551}" dt="2020-07-24T19:13:11.408" v="383"/>
          <pc:sldLayoutMkLst>
            <pc:docMk/>
            <pc:sldMasterMk cId="2693857603" sldId="2147483690"/>
            <pc:sldLayoutMk cId="1801649288" sldId="2147483692"/>
          </pc:sldLayoutMkLst>
        </pc:sldLayoutChg>
        <pc:sldLayoutChg chg="add del mod replId">
          <pc:chgData name="Александр Процько" userId="01e567a4496da50e" providerId="Windows Live" clId="Web-{01207F6F-F241-4246-A147-79A30ACA2551}" dt="2020-07-24T19:13:11.408" v="383"/>
          <pc:sldLayoutMkLst>
            <pc:docMk/>
            <pc:sldMasterMk cId="2693857603" sldId="2147483690"/>
            <pc:sldLayoutMk cId="3635221158" sldId="2147483693"/>
          </pc:sldLayoutMkLst>
        </pc:sldLayoutChg>
        <pc:sldLayoutChg chg="add del mod replId">
          <pc:chgData name="Александр Процько" userId="01e567a4496da50e" providerId="Windows Live" clId="Web-{01207F6F-F241-4246-A147-79A30ACA2551}" dt="2020-07-24T19:13:11.408" v="383"/>
          <pc:sldLayoutMkLst>
            <pc:docMk/>
            <pc:sldMasterMk cId="2693857603" sldId="2147483690"/>
            <pc:sldLayoutMk cId="1372943492" sldId="2147483694"/>
          </pc:sldLayoutMkLst>
        </pc:sldLayoutChg>
        <pc:sldLayoutChg chg="add del mod replId">
          <pc:chgData name="Александр Процько" userId="01e567a4496da50e" providerId="Windows Live" clId="Web-{01207F6F-F241-4246-A147-79A30ACA2551}" dt="2020-07-24T19:13:11.408" v="383"/>
          <pc:sldLayoutMkLst>
            <pc:docMk/>
            <pc:sldMasterMk cId="2693857603" sldId="2147483690"/>
            <pc:sldLayoutMk cId="2826639129" sldId="2147483695"/>
          </pc:sldLayoutMkLst>
        </pc:sldLayoutChg>
        <pc:sldLayoutChg chg="add del mod replId">
          <pc:chgData name="Александр Процько" userId="01e567a4496da50e" providerId="Windows Live" clId="Web-{01207F6F-F241-4246-A147-79A30ACA2551}" dt="2020-07-24T19:13:11.408" v="383"/>
          <pc:sldLayoutMkLst>
            <pc:docMk/>
            <pc:sldMasterMk cId="2693857603" sldId="2147483690"/>
            <pc:sldLayoutMk cId="2521953141" sldId="2147483696"/>
          </pc:sldLayoutMkLst>
        </pc:sldLayoutChg>
        <pc:sldLayoutChg chg="add del mod replId">
          <pc:chgData name="Александр Процько" userId="01e567a4496da50e" providerId="Windows Live" clId="Web-{01207F6F-F241-4246-A147-79A30ACA2551}" dt="2020-07-24T19:13:11.408" v="383"/>
          <pc:sldLayoutMkLst>
            <pc:docMk/>
            <pc:sldMasterMk cId="2693857603" sldId="2147483690"/>
            <pc:sldLayoutMk cId="2045024008" sldId="2147483697"/>
          </pc:sldLayoutMkLst>
        </pc:sldLayoutChg>
        <pc:sldLayoutChg chg="add del mod replId">
          <pc:chgData name="Александр Процько" userId="01e567a4496da50e" providerId="Windows Live" clId="Web-{01207F6F-F241-4246-A147-79A30ACA2551}" dt="2020-07-24T19:13:11.408" v="383"/>
          <pc:sldLayoutMkLst>
            <pc:docMk/>
            <pc:sldMasterMk cId="2693857603" sldId="2147483690"/>
            <pc:sldLayoutMk cId="1245167001" sldId="2147483698"/>
          </pc:sldLayoutMkLst>
        </pc:sldLayoutChg>
        <pc:sldLayoutChg chg="add del mod replId">
          <pc:chgData name="Александр Процько" userId="01e567a4496da50e" providerId="Windows Live" clId="Web-{01207F6F-F241-4246-A147-79A30ACA2551}" dt="2020-07-24T19:13:11.408" v="383"/>
          <pc:sldLayoutMkLst>
            <pc:docMk/>
            <pc:sldMasterMk cId="2693857603" sldId="2147483690"/>
            <pc:sldLayoutMk cId="3122705847" sldId="2147483699"/>
          </pc:sldLayoutMkLst>
        </pc:sldLayoutChg>
        <pc:sldLayoutChg chg="add del mod replId">
          <pc:chgData name="Александр Процько" userId="01e567a4496da50e" providerId="Windows Live" clId="Web-{01207F6F-F241-4246-A147-79A30ACA2551}" dt="2020-07-24T19:13:11.408" v="383"/>
          <pc:sldLayoutMkLst>
            <pc:docMk/>
            <pc:sldMasterMk cId="2693857603" sldId="2147483690"/>
            <pc:sldLayoutMk cId="3040414961" sldId="2147483700"/>
          </pc:sldLayoutMkLst>
        </pc:sldLayoutChg>
        <pc:sldLayoutChg chg="add del mod replId">
          <pc:chgData name="Александр Процько" userId="01e567a4496da50e" providerId="Windows Live" clId="Web-{01207F6F-F241-4246-A147-79A30ACA2551}" dt="2020-07-24T19:13:11.408" v="383"/>
          <pc:sldLayoutMkLst>
            <pc:docMk/>
            <pc:sldMasterMk cId="2693857603" sldId="2147483690"/>
            <pc:sldLayoutMk cId="2746765168" sldId="2147483701"/>
          </pc:sldLayoutMkLst>
        </pc:sldLayoutChg>
      </pc:sldMasterChg>
      <pc:sldMasterChg chg="add del addSldLayout delSldLayout modSldLayout">
        <pc:chgData name="Александр Процько" userId="01e567a4496da50e" providerId="Windows Live" clId="Web-{01207F6F-F241-4246-A147-79A30ACA2551}" dt="2020-07-24T19:13:07.502" v="380"/>
        <pc:sldMasterMkLst>
          <pc:docMk/>
          <pc:sldMasterMk cId="2182355270" sldId="2147483702"/>
        </pc:sldMasterMkLst>
        <pc:sldLayoutChg chg="add del mod replId">
          <pc:chgData name="Александр Процько" userId="01e567a4496da50e" providerId="Windows Live" clId="Web-{01207F6F-F241-4246-A147-79A30ACA2551}" dt="2020-07-24T19:13:07.502" v="380"/>
          <pc:sldLayoutMkLst>
            <pc:docMk/>
            <pc:sldMasterMk cId="2182355270" sldId="2147483702"/>
            <pc:sldLayoutMk cId="819135112" sldId="2147483703"/>
          </pc:sldLayoutMkLst>
        </pc:sldLayoutChg>
        <pc:sldLayoutChg chg="add del mod replId">
          <pc:chgData name="Александр Процько" userId="01e567a4496da50e" providerId="Windows Live" clId="Web-{01207F6F-F241-4246-A147-79A30ACA2551}" dt="2020-07-24T19:13:07.502" v="380"/>
          <pc:sldLayoutMkLst>
            <pc:docMk/>
            <pc:sldMasterMk cId="2182355270" sldId="2147483702"/>
            <pc:sldLayoutMk cId="3975820519" sldId="2147483704"/>
          </pc:sldLayoutMkLst>
        </pc:sldLayoutChg>
        <pc:sldLayoutChg chg="add del mod replId">
          <pc:chgData name="Александр Процько" userId="01e567a4496da50e" providerId="Windows Live" clId="Web-{01207F6F-F241-4246-A147-79A30ACA2551}" dt="2020-07-24T19:13:07.502" v="380"/>
          <pc:sldLayoutMkLst>
            <pc:docMk/>
            <pc:sldMasterMk cId="2182355270" sldId="2147483702"/>
            <pc:sldLayoutMk cId="1450648278" sldId="2147483705"/>
          </pc:sldLayoutMkLst>
        </pc:sldLayoutChg>
        <pc:sldLayoutChg chg="add del mod replId">
          <pc:chgData name="Александр Процько" userId="01e567a4496da50e" providerId="Windows Live" clId="Web-{01207F6F-F241-4246-A147-79A30ACA2551}" dt="2020-07-24T19:13:07.502" v="380"/>
          <pc:sldLayoutMkLst>
            <pc:docMk/>
            <pc:sldMasterMk cId="2182355270" sldId="2147483702"/>
            <pc:sldLayoutMk cId="1405000624" sldId="2147483706"/>
          </pc:sldLayoutMkLst>
        </pc:sldLayoutChg>
        <pc:sldLayoutChg chg="add del mod replId">
          <pc:chgData name="Александр Процько" userId="01e567a4496da50e" providerId="Windows Live" clId="Web-{01207F6F-F241-4246-A147-79A30ACA2551}" dt="2020-07-24T19:13:07.502" v="380"/>
          <pc:sldLayoutMkLst>
            <pc:docMk/>
            <pc:sldMasterMk cId="2182355270" sldId="2147483702"/>
            <pc:sldLayoutMk cId="2559405525" sldId="2147483707"/>
          </pc:sldLayoutMkLst>
        </pc:sldLayoutChg>
        <pc:sldLayoutChg chg="add del mod replId">
          <pc:chgData name="Александр Процько" userId="01e567a4496da50e" providerId="Windows Live" clId="Web-{01207F6F-F241-4246-A147-79A30ACA2551}" dt="2020-07-24T19:13:07.502" v="380"/>
          <pc:sldLayoutMkLst>
            <pc:docMk/>
            <pc:sldMasterMk cId="2182355270" sldId="2147483702"/>
            <pc:sldLayoutMk cId="872054328" sldId="2147483708"/>
          </pc:sldLayoutMkLst>
        </pc:sldLayoutChg>
        <pc:sldLayoutChg chg="add del mod replId">
          <pc:chgData name="Александр Процько" userId="01e567a4496da50e" providerId="Windows Live" clId="Web-{01207F6F-F241-4246-A147-79A30ACA2551}" dt="2020-07-24T19:13:07.502" v="380"/>
          <pc:sldLayoutMkLst>
            <pc:docMk/>
            <pc:sldMasterMk cId="2182355270" sldId="2147483702"/>
            <pc:sldLayoutMk cId="3783168368" sldId="2147483709"/>
          </pc:sldLayoutMkLst>
        </pc:sldLayoutChg>
        <pc:sldLayoutChg chg="add del mod replId">
          <pc:chgData name="Александр Процько" userId="01e567a4496da50e" providerId="Windows Live" clId="Web-{01207F6F-F241-4246-A147-79A30ACA2551}" dt="2020-07-24T19:13:07.502" v="380"/>
          <pc:sldLayoutMkLst>
            <pc:docMk/>
            <pc:sldMasterMk cId="2182355270" sldId="2147483702"/>
            <pc:sldLayoutMk cId="4136084357" sldId="2147483710"/>
          </pc:sldLayoutMkLst>
        </pc:sldLayoutChg>
        <pc:sldLayoutChg chg="add del mod replId">
          <pc:chgData name="Александр Процько" userId="01e567a4496da50e" providerId="Windows Live" clId="Web-{01207F6F-F241-4246-A147-79A30ACA2551}" dt="2020-07-24T19:13:07.502" v="380"/>
          <pc:sldLayoutMkLst>
            <pc:docMk/>
            <pc:sldMasterMk cId="2182355270" sldId="2147483702"/>
            <pc:sldLayoutMk cId="1140467058" sldId="2147483711"/>
          </pc:sldLayoutMkLst>
        </pc:sldLayoutChg>
        <pc:sldLayoutChg chg="add del mod replId">
          <pc:chgData name="Александр Процько" userId="01e567a4496da50e" providerId="Windows Live" clId="Web-{01207F6F-F241-4246-A147-79A30ACA2551}" dt="2020-07-24T19:13:07.502" v="380"/>
          <pc:sldLayoutMkLst>
            <pc:docMk/>
            <pc:sldMasterMk cId="2182355270" sldId="2147483702"/>
            <pc:sldLayoutMk cId="535182307" sldId="2147483712"/>
          </pc:sldLayoutMkLst>
        </pc:sldLayoutChg>
        <pc:sldLayoutChg chg="add del mod replId">
          <pc:chgData name="Александр Процько" userId="01e567a4496da50e" providerId="Windows Live" clId="Web-{01207F6F-F241-4246-A147-79A30ACA2551}" dt="2020-07-24T19:13:07.502" v="380"/>
          <pc:sldLayoutMkLst>
            <pc:docMk/>
            <pc:sldMasterMk cId="2182355270" sldId="2147483702"/>
            <pc:sldLayoutMk cId="1009925414" sldId="2147483713"/>
          </pc:sldLayoutMkLst>
        </pc:sldLayoutChg>
      </pc:sldMasterChg>
    </pc:docChg>
  </pc:docChgLst>
  <pc:docChgLst>
    <pc:chgData name="Александр Процько" userId="01e567a4496da50e" providerId="LiveId" clId="{7DF62174-4047-4EE3-AFB9-870AB1DE17FD}"/>
    <pc:docChg chg="undo custSel mod addSld modSld">
      <pc:chgData name="Александр Процько" userId="01e567a4496da50e" providerId="LiveId" clId="{7DF62174-4047-4EE3-AFB9-870AB1DE17FD}" dt="2020-07-25T15:25:54.569" v="236" actId="1076"/>
      <pc:docMkLst>
        <pc:docMk/>
      </pc:docMkLst>
      <pc:sldChg chg="addSp delSp modSp mod setBg setClrOvrMap">
        <pc:chgData name="Александр Процько" userId="01e567a4496da50e" providerId="LiveId" clId="{7DF62174-4047-4EE3-AFB9-870AB1DE17FD}" dt="2020-07-24T18:10:05.269" v="98" actId="122"/>
        <pc:sldMkLst>
          <pc:docMk/>
          <pc:sldMk cId="742138065" sldId="256"/>
        </pc:sldMkLst>
        <pc:spChg chg="mod">
          <ac:chgData name="Александр Процько" userId="01e567a4496da50e" providerId="LiveId" clId="{7DF62174-4047-4EE3-AFB9-870AB1DE17FD}" dt="2020-07-24T18:09:20.631" v="78" actId="26606"/>
          <ac:spMkLst>
            <pc:docMk/>
            <pc:sldMk cId="742138065" sldId="256"/>
            <ac:spMk id="2" creationId="{29D3A820-96C1-4F36-B021-9AD537C9C2DA}"/>
          </ac:spMkLst>
        </pc:spChg>
        <pc:spChg chg="mod">
          <ac:chgData name="Александр Процько" userId="01e567a4496da50e" providerId="LiveId" clId="{7DF62174-4047-4EE3-AFB9-870AB1DE17FD}" dt="2020-07-24T18:10:05.269" v="98" actId="122"/>
          <ac:spMkLst>
            <pc:docMk/>
            <pc:sldMk cId="742138065" sldId="256"/>
            <ac:spMk id="3" creationId="{F402C212-C51B-4967-82D3-1B9F4B1DD2B7}"/>
          </ac:spMkLst>
        </pc:spChg>
        <pc:spChg chg="add del">
          <ac:chgData name="Александр Процько" userId="01e567a4496da50e" providerId="LiveId" clId="{7DF62174-4047-4EE3-AFB9-870AB1DE17FD}" dt="2020-07-24T17:52:09.834" v="13" actId="26606"/>
          <ac:spMkLst>
            <pc:docMk/>
            <pc:sldMk cId="742138065" sldId="256"/>
            <ac:spMk id="8" creationId="{DFF2AC85-FAA0-4844-813F-83C04D7382E2}"/>
          </ac:spMkLst>
        </pc:spChg>
        <pc:spChg chg="add del">
          <ac:chgData name="Александр Процько" userId="01e567a4496da50e" providerId="LiveId" clId="{7DF62174-4047-4EE3-AFB9-870AB1DE17FD}" dt="2020-07-24T17:52:09.834" v="13" actId="26606"/>
          <ac:spMkLst>
            <pc:docMk/>
            <pc:sldMk cId="742138065" sldId="256"/>
            <ac:spMk id="10" creationId="{89CC0F1E-BAA2-47B1-8F83-7ECB9FD9E009}"/>
          </ac:spMkLst>
        </pc:spChg>
        <pc:spChg chg="del">
          <ac:chgData name="Александр Процько" userId="01e567a4496da50e" providerId="LiveId" clId="{7DF62174-4047-4EE3-AFB9-870AB1DE17FD}" dt="2020-07-24T17:51:42.262" v="11" actId="478"/>
          <ac:spMkLst>
            <pc:docMk/>
            <pc:sldMk cId="742138065" sldId="256"/>
            <ac:spMk id="13" creationId="{DE59B817-5854-4526-96DB-218C7CF8610E}"/>
          </ac:spMkLst>
        </pc:spChg>
        <pc:spChg chg="add mod">
          <ac:chgData name="Александр Процько" userId="01e567a4496da50e" providerId="LiveId" clId="{7DF62174-4047-4EE3-AFB9-870AB1DE17FD}" dt="2020-07-24T17:52:22.503" v="20" actId="27636"/>
          <ac:spMkLst>
            <pc:docMk/>
            <pc:sldMk cId="742138065" sldId="256"/>
            <ac:spMk id="14" creationId="{7F154760-7E8D-482F-AB35-C451DF458B97}"/>
          </ac:spMkLst>
        </pc:spChg>
        <pc:spChg chg="add del">
          <ac:chgData name="Александр Процько" userId="01e567a4496da50e" providerId="LiveId" clId="{7DF62174-4047-4EE3-AFB9-870AB1DE17FD}" dt="2020-07-24T18:07:06.991" v="22"/>
          <ac:spMkLst>
            <pc:docMk/>
            <pc:sldMk cId="742138065" sldId="256"/>
            <ac:spMk id="15" creationId="{452291C4-C218-4E0F-8E60-94FEDABDB960}"/>
          </ac:spMkLst>
        </pc:spChg>
        <pc:spChg chg="add del">
          <ac:chgData name="Александр Процько" userId="01e567a4496da50e" providerId="LiveId" clId="{7DF62174-4047-4EE3-AFB9-870AB1DE17FD}" dt="2020-07-24T18:09:04.348" v="74" actId="26606"/>
          <ac:spMkLst>
            <pc:docMk/>
            <pc:sldMk cId="742138065" sldId="256"/>
            <ac:spMk id="20" creationId="{0671A8AE-40A1-4631-A6B8-581AFF065482}"/>
          </ac:spMkLst>
        </pc:spChg>
        <pc:spChg chg="add del">
          <ac:chgData name="Александр Процько" userId="01e567a4496da50e" providerId="LiveId" clId="{7DF62174-4047-4EE3-AFB9-870AB1DE17FD}" dt="2020-07-24T18:09:04.348" v="74" actId="26606"/>
          <ac:spMkLst>
            <pc:docMk/>
            <pc:sldMk cId="742138065" sldId="256"/>
            <ac:spMk id="22" creationId="{AB58EF07-17C2-48CF-ABB0-EEF1F17CB8F0}"/>
          </ac:spMkLst>
        </pc:spChg>
        <pc:spChg chg="add del">
          <ac:chgData name="Александр Процько" userId="01e567a4496da50e" providerId="LiveId" clId="{7DF62174-4047-4EE3-AFB9-870AB1DE17FD}" dt="2020-07-24T18:09:04.348" v="74" actId="26606"/>
          <ac:spMkLst>
            <pc:docMk/>
            <pc:sldMk cId="742138065" sldId="256"/>
            <ac:spMk id="24" creationId="{AF2F604E-43BE-4DC3-B983-E071523364F8}"/>
          </ac:spMkLst>
        </pc:spChg>
        <pc:spChg chg="add del">
          <ac:chgData name="Александр Процько" userId="01e567a4496da50e" providerId="LiveId" clId="{7DF62174-4047-4EE3-AFB9-870AB1DE17FD}" dt="2020-07-24T18:09:04.348" v="74" actId="26606"/>
          <ac:spMkLst>
            <pc:docMk/>
            <pc:sldMk cId="742138065" sldId="256"/>
            <ac:spMk id="26" creationId="{08C9B587-E65E-4B52-B37C-ABEBB6E87928}"/>
          </ac:spMkLst>
        </pc:spChg>
        <pc:spChg chg="add del">
          <ac:chgData name="Александр Процько" userId="01e567a4496da50e" providerId="LiveId" clId="{7DF62174-4047-4EE3-AFB9-870AB1DE17FD}" dt="2020-07-24T18:09:20.631" v="78" actId="26606"/>
          <ac:spMkLst>
            <pc:docMk/>
            <pc:sldMk cId="742138065" sldId="256"/>
            <ac:spMk id="31" creationId="{C5E6CFF1-2F42-4E10-9A97-F116F46F53FE}"/>
          </ac:spMkLst>
        </pc:spChg>
        <pc:spChg chg="add">
          <ac:chgData name="Александр Процько" userId="01e567a4496da50e" providerId="LiveId" clId="{7DF62174-4047-4EE3-AFB9-870AB1DE17FD}" dt="2020-07-24T18:09:20.631" v="78" actId="26606"/>
          <ac:spMkLst>
            <pc:docMk/>
            <pc:sldMk cId="742138065" sldId="256"/>
            <ac:spMk id="38" creationId="{8F23F8A3-8FD7-4779-8323-FDC26BE99889}"/>
          </ac:spMkLst>
        </pc:spChg>
        <pc:spChg chg="add">
          <ac:chgData name="Александр Процько" userId="01e567a4496da50e" providerId="LiveId" clId="{7DF62174-4047-4EE3-AFB9-870AB1DE17FD}" dt="2020-07-24T18:09:20.631" v="78" actId="26606"/>
          <ac:spMkLst>
            <pc:docMk/>
            <pc:sldMk cId="742138065" sldId="256"/>
            <ac:spMk id="40" creationId="{F605C4CC-A25C-416F-8333-7CB7DC97D870}"/>
          </ac:spMkLst>
        </pc:spChg>
        <pc:picChg chg="add mod">
          <ac:chgData name="Александр Процько" userId="01e567a4496da50e" providerId="LiveId" clId="{7DF62174-4047-4EE3-AFB9-870AB1DE17FD}" dt="2020-07-24T18:09:20.631" v="78" actId="26606"/>
          <ac:picMkLst>
            <pc:docMk/>
            <pc:sldMk cId="742138065" sldId="256"/>
            <ac:picMk id="16" creationId="{1968B5BA-8D01-45C9-8610-D01BE78E3FDB}"/>
          </ac:picMkLst>
        </pc:picChg>
        <pc:picChg chg="add del">
          <ac:chgData name="Александр Процько" userId="01e567a4496da50e" providerId="LiveId" clId="{7DF62174-4047-4EE3-AFB9-870AB1DE17FD}" dt="2020-07-24T18:07:06.991" v="22"/>
          <ac:picMkLst>
            <pc:docMk/>
            <pc:sldMk cId="742138065" sldId="256"/>
            <ac:picMk id="1034" creationId="{B831B56D-F5CE-41D6-8BE4-B00CD4E2AFAA}"/>
          </ac:picMkLst>
        </pc:picChg>
        <pc:cxnChg chg="add del">
          <ac:chgData name="Александр Процько" userId="01e567a4496da50e" providerId="LiveId" clId="{7DF62174-4047-4EE3-AFB9-870AB1DE17FD}" dt="2020-07-24T18:09:20.631" v="78" actId="26606"/>
          <ac:cxnSpMkLst>
            <pc:docMk/>
            <pc:sldMk cId="742138065" sldId="256"/>
            <ac:cxnSpMk id="33" creationId="{67182200-4859-4C8D-BCBB-55B245C28BA3}"/>
          </ac:cxnSpMkLst>
        </pc:cxnChg>
      </pc:sldChg>
      <pc:sldChg chg="modSp mod">
        <pc:chgData name="Александр Процько" userId="01e567a4496da50e" providerId="LiveId" clId="{7DF62174-4047-4EE3-AFB9-870AB1DE17FD}" dt="2020-07-24T18:36:47.667" v="228" actId="6549"/>
        <pc:sldMkLst>
          <pc:docMk/>
          <pc:sldMk cId="3033686664" sldId="257"/>
        </pc:sldMkLst>
        <pc:spChg chg="mod">
          <ac:chgData name="Александр Процько" userId="01e567a4496da50e" providerId="LiveId" clId="{7DF62174-4047-4EE3-AFB9-870AB1DE17FD}" dt="2020-07-24T18:36:47.667" v="228" actId="6549"/>
          <ac:spMkLst>
            <pc:docMk/>
            <pc:sldMk cId="3033686664" sldId="257"/>
            <ac:spMk id="3" creationId="{29597B12-A8CD-40A0-B4A4-12EE2160B13A}"/>
          </ac:spMkLst>
        </pc:spChg>
      </pc:sldChg>
      <pc:sldChg chg="modSp new mod">
        <pc:chgData name="Александр Процько" userId="01e567a4496da50e" providerId="LiveId" clId="{7DF62174-4047-4EE3-AFB9-870AB1DE17FD}" dt="2020-07-24T17:51:21.864" v="9"/>
        <pc:sldMkLst>
          <pc:docMk/>
          <pc:sldMk cId="1065503548" sldId="258"/>
        </pc:sldMkLst>
        <pc:spChg chg="mod">
          <ac:chgData name="Александр Процько" userId="01e567a4496da50e" providerId="LiveId" clId="{7DF62174-4047-4EE3-AFB9-870AB1DE17FD}" dt="2020-07-24T17:51:21.864" v="9"/>
          <ac:spMkLst>
            <pc:docMk/>
            <pc:sldMk cId="1065503548" sldId="258"/>
            <ac:spMk id="2" creationId="{0D7CD1D7-FFE5-4126-9796-DD0E6CF08858}"/>
          </ac:spMkLst>
        </pc:spChg>
      </pc:sldChg>
      <pc:sldChg chg="new">
        <pc:chgData name="Александр Процько" userId="01e567a4496da50e" providerId="LiveId" clId="{7DF62174-4047-4EE3-AFB9-870AB1DE17FD}" dt="2020-07-24T17:51:24.776" v="10" actId="680"/>
        <pc:sldMkLst>
          <pc:docMk/>
          <pc:sldMk cId="1631072025" sldId="259"/>
        </pc:sldMkLst>
      </pc:sldChg>
      <pc:sldChg chg="addSp modSp mod">
        <pc:chgData name="Александр Процько" userId="01e567a4496da50e" providerId="LiveId" clId="{7DF62174-4047-4EE3-AFB9-870AB1DE17FD}" dt="2020-07-25T15:25:54.569" v="236" actId="1076"/>
        <pc:sldMkLst>
          <pc:docMk/>
          <pc:sldMk cId="3043605180" sldId="261"/>
        </pc:sldMkLst>
        <pc:picChg chg="add mod">
          <ac:chgData name="Александр Процько" userId="01e567a4496da50e" providerId="LiveId" clId="{7DF62174-4047-4EE3-AFB9-870AB1DE17FD}" dt="2020-07-25T15:25:54.569" v="236" actId="1076"/>
          <ac:picMkLst>
            <pc:docMk/>
            <pc:sldMk cId="3043605180" sldId="261"/>
            <ac:picMk id="3" creationId="{7DC16F21-A149-482A-80AA-3B5DBF00E713}"/>
          </ac:picMkLst>
        </pc:picChg>
        <pc:picChg chg="mod">
          <ac:chgData name="Александр Процько" userId="01e567a4496da50e" providerId="LiveId" clId="{7DF62174-4047-4EE3-AFB9-870AB1DE17FD}" dt="2020-07-25T15:25:50.752" v="235" actId="1076"/>
          <ac:picMkLst>
            <pc:docMk/>
            <pc:sldMk cId="3043605180" sldId="261"/>
            <ac:picMk id="4" creationId="{5AAC8E58-46C3-46DE-8A93-28FF1C8635D6}"/>
          </ac:picMkLst>
        </pc:picChg>
      </pc:sldChg>
    </pc:docChg>
  </pc:docChgLst>
  <pc:docChgLst>
    <pc:chgData name="Александр Процько" userId="01e567a4496da50e" providerId="Windows Live" clId="Web-{87E9992B-9C1F-4AE0-8777-7C823ADF9F20}"/>
    <pc:docChg chg="modSld">
      <pc:chgData name="Александр Процько" userId="01e567a4496da50e" providerId="Windows Live" clId="Web-{87E9992B-9C1F-4AE0-8777-7C823ADF9F20}" dt="2020-07-25T19:21:29.921" v="0" actId="1076"/>
      <pc:docMkLst>
        <pc:docMk/>
      </pc:docMkLst>
      <pc:sldChg chg="modSp">
        <pc:chgData name="Александр Процько" userId="01e567a4496da50e" providerId="Windows Live" clId="Web-{87E9992B-9C1F-4AE0-8777-7C823ADF9F20}" dt="2020-07-25T19:21:29.921" v="0" actId="1076"/>
        <pc:sldMkLst>
          <pc:docMk/>
          <pc:sldMk cId="3043605180" sldId="261"/>
        </pc:sldMkLst>
        <pc:picChg chg="mod">
          <ac:chgData name="Александр Процько" userId="01e567a4496da50e" providerId="Windows Live" clId="Web-{87E9992B-9C1F-4AE0-8777-7C823ADF9F20}" dt="2020-07-25T19:21:29.921" v="0" actId="1076"/>
          <ac:picMkLst>
            <pc:docMk/>
            <pc:sldMk cId="3043605180" sldId="261"/>
            <ac:picMk id="3" creationId="{7DC16F21-A149-482A-80AA-3B5DBF00E713}"/>
          </ac:picMkLst>
        </pc:picChg>
      </pc:sldChg>
    </pc:docChg>
  </pc:docChgLst>
  <pc:docChgLst>
    <pc:chgData name="Александр Процько" userId="01e567a4496da50e" providerId="Windows Live" clId="Web-{8DAFE229-61E3-4310-8330-F2AB1ADA8C8B}"/>
    <pc:docChg chg="modSld">
      <pc:chgData name="Александр Процько" userId="01e567a4496da50e" providerId="Windows Live" clId="Web-{8DAFE229-61E3-4310-8330-F2AB1ADA8C8B}" dt="2020-07-25T15:22:55.596" v="1" actId="1076"/>
      <pc:docMkLst>
        <pc:docMk/>
      </pc:docMkLst>
      <pc:sldChg chg="addSp delSp modSp">
        <pc:chgData name="Александр Процько" userId="01e567a4496da50e" providerId="Windows Live" clId="Web-{8DAFE229-61E3-4310-8330-F2AB1ADA8C8B}" dt="2020-07-25T15:22:55.596" v="1" actId="1076"/>
        <pc:sldMkLst>
          <pc:docMk/>
          <pc:sldMk cId="3043605180" sldId="261"/>
        </pc:sldMkLst>
        <pc:spChg chg="del">
          <ac:chgData name="Александр Процько" userId="01e567a4496da50e" providerId="Windows Live" clId="Web-{8DAFE229-61E3-4310-8330-F2AB1ADA8C8B}" dt="2020-07-25T15:22:50.971" v="0"/>
          <ac:spMkLst>
            <pc:docMk/>
            <pc:sldMk cId="3043605180" sldId="261"/>
            <ac:spMk id="3" creationId="{A57F7432-27C8-46DA-8467-60D6765A87D6}"/>
          </ac:spMkLst>
        </pc:spChg>
        <pc:picChg chg="add mod ord">
          <ac:chgData name="Александр Процько" userId="01e567a4496da50e" providerId="Windows Live" clId="Web-{8DAFE229-61E3-4310-8330-F2AB1ADA8C8B}" dt="2020-07-25T15:22:55.596" v="1" actId="1076"/>
          <ac:picMkLst>
            <pc:docMk/>
            <pc:sldMk cId="3043605180" sldId="261"/>
            <ac:picMk id="4" creationId="{5AAC8E58-46C3-46DE-8A93-28FF1C8635D6}"/>
          </ac:picMkLst>
        </pc:picChg>
      </pc:sldChg>
    </pc:docChg>
  </pc:docChgLst>
  <pc:docChgLst>
    <pc:chgData name="Александр Процько" userId="01e567a4496da50e" providerId="Windows Live" clId="Web-{D032B21D-1BEE-482B-90CB-9467DD7D2C6A}"/>
    <pc:docChg chg="modSld">
      <pc:chgData name="Александр Процько" userId="01e567a4496da50e" providerId="Windows Live" clId="Web-{D032B21D-1BEE-482B-90CB-9467DD7D2C6A}" dt="2020-07-25T15:32:23.953" v="299" actId="20577"/>
      <pc:docMkLst>
        <pc:docMk/>
      </pc:docMkLst>
      <pc:sldChg chg="addSp modSp">
        <pc:chgData name="Александр Процько" userId="01e567a4496da50e" providerId="Windows Live" clId="Web-{D032B21D-1BEE-482B-90CB-9467DD7D2C6A}" dt="2020-07-25T15:32:23.953" v="298" actId="20577"/>
        <pc:sldMkLst>
          <pc:docMk/>
          <pc:sldMk cId="3043605180" sldId="261"/>
        </pc:sldMkLst>
        <pc:spChg chg="add mod">
          <ac:chgData name="Александр Процько" userId="01e567a4496da50e" providerId="Windows Live" clId="Web-{D032B21D-1BEE-482B-90CB-9467DD7D2C6A}" dt="2020-07-25T15:32:23.953" v="298" actId="20577"/>
          <ac:spMkLst>
            <pc:docMk/>
            <pc:sldMk cId="3043605180" sldId="261"/>
            <ac:spMk id="5" creationId="{21F6AF02-709E-4F50-89E7-32D266D87173}"/>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svg"/><Relationship Id="rId1" Type="http://schemas.openxmlformats.org/officeDocument/2006/relationships/image" Target="../media/image2.png"/><Relationship Id="rId6" Type="http://schemas.openxmlformats.org/officeDocument/2006/relationships/image" Target="../media/image10.svg"/><Relationship Id="rId5"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602A788C-EAE6-48A8-858C-4F4ED4E03CB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D90B018-04B1-4892-987C-83558A4A8DDB}">
      <dgm:prSet/>
      <dgm:spPr/>
      <dgm:t>
        <a:bodyPr/>
        <a:lstStyle/>
        <a:p>
          <a:r>
            <a:rPr lang="en-US"/>
            <a:t>Identify dangerous commercial truck drivers nationwide using risk factor.</a:t>
          </a:r>
        </a:p>
      </dgm:t>
    </dgm:pt>
    <dgm:pt modelId="{64897274-930F-4556-93E8-2066FFCA507E}" type="parTrans" cxnId="{4C10B970-8CB4-49F3-9CFB-23E5610FEDD4}">
      <dgm:prSet/>
      <dgm:spPr/>
      <dgm:t>
        <a:bodyPr/>
        <a:lstStyle/>
        <a:p>
          <a:endParaRPr lang="en-US"/>
        </a:p>
      </dgm:t>
    </dgm:pt>
    <dgm:pt modelId="{049C1FAB-3438-4BD5-A89B-E1854F7B0AD4}" type="sibTrans" cxnId="{4C10B970-8CB4-49F3-9CFB-23E5610FEDD4}">
      <dgm:prSet/>
      <dgm:spPr/>
      <dgm:t>
        <a:bodyPr/>
        <a:lstStyle/>
        <a:p>
          <a:endParaRPr lang="en-US"/>
        </a:p>
      </dgm:t>
    </dgm:pt>
    <dgm:pt modelId="{38EDA56F-1153-4921-8BA0-3F43D47F5B86}">
      <dgm:prSet/>
      <dgm:spPr/>
      <dgm:t>
        <a:bodyPr/>
        <a:lstStyle/>
        <a:p>
          <a:r>
            <a:rPr lang="en-US"/>
            <a:t>Data Ingestion [Sqoop] , Data Processing [Impala, Hive] , Data Analysis[R], Data Visualization[Tableau].</a:t>
          </a:r>
        </a:p>
      </dgm:t>
    </dgm:pt>
    <dgm:pt modelId="{88941635-DC01-49A7-9550-1DED3941D894}" type="parTrans" cxnId="{F396F9C6-757A-48CF-9B60-2B561082BB22}">
      <dgm:prSet/>
      <dgm:spPr/>
      <dgm:t>
        <a:bodyPr/>
        <a:lstStyle/>
        <a:p>
          <a:endParaRPr lang="en-US"/>
        </a:p>
      </dgm:t>
    </dgm:pt>
    <dgm:pt modelId="{6F084545-459E-440E-9A47-46DF63388615}" type="sibTrans" cxnId="{F396F9C6-757A-48CF-9B60-2B561082BB22}">
      <dgm:prSet/>
      <dgm:spPr/>
      <dgm:t>
        <a:bodyPr/>
        <a:lstStyle/>
        <a:p>
          <a:endParaRPr lang="en-US"/>
        </a:p>
      </dgm:t>
    </dgm:pt>
    <dgm:pt modelId="{83AD738E-F2A8-41FE-B8FF-9AC7048BDB5B}">
      <dgm:prSet/>
      <dgm:spPr/>
      <dgm:t>
        <a:bodyPr/>
        <a:lstStyle/>
        <a:p>
          <a:r>
            <a:rPr lang="en-US"/>
            <a:t>Create analytics reports and a visual presentation that will provide information to a fleet manager about risk factor for all drivers.</a:t>
          </a:r>
        </a:p>
      </dgm:t>
    </dgm:pt>
    <dgm:pt modelId="{197401F7-7807-4965-9DAB-00F26135DF4C}" type="parTrans" cxnId="{B2D5425B-A925-46EA-8FEB-4981CE9C9AEF}">
      <dgm:prSet/>
      <dgm:spPr/>
      <dgm:t>
        <a:bodyPr/>
        <a:lstStyle/>
        <a:p>
          <a:endParaRPr lang="en-US"/>
        </a:p>
      </dgm:t>
    </dgm:pt>
    <dgm:pt modelId="{E70E0714-6A2A-4F9B-8402-041F69EA8CB4}" type="sibTrans" cxnId="{B2D5425B-A925-46EA-8FEB-4981CE9C9AEF}">
      <dgm:prSet/>
      <dgm:spPr/>
      <dgm:t>
        <a:bodyPr/>
        <a:lstStyle/>
        <a:p>
          <a:endParaRPr lang="en-US"/>
        </a:p>
      </dgm:t>
    </dgm:pt>
    <dgm:pt modelId="{6D292506-1495-4737-A911-A66F3AFDB733}" type="pres">
      <dgm:prSet presAssocID="{602A788C-EAE6-48A8-858C-4F4ED4E03CB8}" presName="root" presStyleCnt="0">
        <dgm:presLayoutVars>
          <dgm:dir/>
          <dgm:resizeHandles val="exact"/>
        </dgm:presLayoutVars>
      </dgm:prSet>
      <dgm:spPr/>
    </dgm:pt>
    <dgm:pt modelId="{DEBC3539-8AEF-4C73-A0CC-4D0957896A88}" type="pres">
      <dgm:prSet presAssocID="{DD90B018-04B1-4892-987C-83558A4A8DDB}" presName="compNode" presStyleCnt="0"/>
      <dgm:spPr/>
    </dgm:pt>
    <dgm:pt modelId="{7E29DF4A-A048-40FB-94A2-26A0EA643F73}" type="pres">
      <dgm:prSet presAssocID="{DD90B018-04B1-4892-987C-83558A4A8DDB}" presName="bgRect" presStyleLbl="bgShp" presStyleIdx="0" presStyleCnt="3"/>
      <dgm:spPr/>
    </dgm:pt>
    <dgm:pt modelId="{4946D3E6-9F2D-4E57-9905-ABDBA6C7917C}" type="pres">
      <dgm:prSet presAssocID="{DD90B018-04B1-4892-987C-83558A4A8DD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ump truck"/>
        </a:ext>
      </dgm:extLst>
    </dgm:pt>
    <dgm:pt modelId="{1D5518B0-B75C-4367-9B4D-37D2EAD69D81}" type="pres">
      <dgm:prSet presAssocID="{DD90B018-04B1-4892-987C-83558A4A8DDB}" presName="spaceRect" presStyleCnt="0"/>
      <dgm:spPr/>
    </dgm:pt>
    <dgm:pt modelId="{BBF87FB1-C56F-4EE2-91BE-E815564BB435}" type="pres">
      <dgm:prSet presAssocID="{DD90B018-04B1-4892-987C-83558A4A8DDB}" presName="parTx" presStyleLbl="revTx" presStyleIdx="0" presStyleCnt="3">
        <dgm:presLayoutVars>
          <dgm:chMax val="0"/>
          <dgm:chPref val="0"/>
        </dgm:presLayoutVars>
      </dgm:prSet>
      <dgm:spPr/>
    </dgm:pt>
    <dgm:pt modelId="{7BCBA053-AAE5-4BFC-A7D9-F757C5E7A9FE}" type="pres">
      <dgm:prSet presAssocID="{049C1FAB-3438-4BD5-A89B-E1854F7B0AD4}" presName="sibTrans" presStyleCnt="0"/>
      <dgm:spPr/>
    </dgm:pt>
    <dgm:pt modelId="{7610DB91-3C63-48AA-A112-F9997A182ECB}" type="pres">
      <dgm:prSet presAssocID="{38EDA56F-1153-4921-8BA0-3F43D47F5B86}" presName="compNode" presStyleCnt="0"/>
      <dgm:spPr/>
    </dgm:pt>
    <dgm:pt modelId="{0E272070-2C2A-41E3-889C-63698740FD01}" type="pres">
      <dgm:prSet presAssocID="{38EDA56F-1153-4921-8BA0-3F43D47F5B86}" presName="bgRect" presStyleLbl="bgShp" presStyleIdx="1" presStyleCnt="3"/>
      <dgm:spPr/>
    </dgm:pt>
    <dgm:pt modelId="{F4E3FC05-3665-4C0C-A7C1-1B45CD3EBB3A}" type="pres">
      <dgm:prSet presAssocID="{38EDA56F-1153-4921-8BA0-3F43D47F5B8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C588FC42-9585-4967-A1A9-97537F6B6CA0}" type="pres">
      <dgm:prSet presAssocID="{38EDA56F-1153-4921-8BA0-3F43D47F5B86}" presName="spaceRect" presStyleCnt="0"/>
      <dgm:spPr/>
    </dgm:pt>
    <dgm:pt modelId="{3BE4BBD1-EAEF-4887-A465-B8500DE97587}" type="pres">
      <dgm:prSet presAssocID="{38EDA56F-1153-4921-8BA0-3F43D47F5B86}" presName="parTx" presStyleLbl="revTx" presStyleIdx="1" presStyleCnt="3">
        <dgm:presLayoutVars>
          <dgm:chMax val="0"/>
          <dgm:chPref val="0"/>
        </dgm:presLayoutVars>
      </dgm:prSet>
      <dgm:spPr/>
    </dgm:pt>
    <dgm:pt modelId="{A0CCF2F4-9A60-4530-846F-3B2065709539}" type="pres">
      <dgm:prSet presAssocID="{6F084545-459E-440E-9A47-46DF63388615}" presName="sibTrans" presStyleCnt="0"/>
      <dgm:spPr/>
    </dgm:pt>
    <dgm:pt modelId="{B5F54BB5-2D9C-493C-951B-760C70741988}" type="pres">
      <dgm:prSet presAssocID="{83AD738E-F2A8-41FE-B8FF-9AC7048BDB5B}" presName="compNode" presStyleCnt="0"/>
      <dgm:spPr/>
    </dgm:pt>
    <dgm:pt modelId="{076B08EC-546E-4733-A844-316709199376}" type="pres">
      <dgm:prSet presAssocID="{83AD738E-F2A8-41FE-B8FF-9AC7048BDB5B}" presName="bgRect" presStyleLbl="bgShp" presStyleIdx="2" presStyleCnt="3"/>
      <dgm:spPr/>
    </dgm:pt>
    <dgm:pt modelId="{0A4EE360-7C29-41C1-BDC9-F65D2C3BA2D6}" type="pres">
      <dgm:prSet presAssocID="{83AD738E-F2A8-41FE-B8FF-9AC7048BDB5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xi"/>
        </a:ext>
      </dgm:extLst>
    </dgm:pt>
    <dgm:pt modelId="{6AB6D4AD-EFAC-48EA-81EE-7C1230D868B0}" type="pres">
      <dgm:prSet presAssocID="{83AD738E-F2A8-41FE-B8FF-9AC7048BDB5B}" presName="spaceRect" presStyleCnt="0"/>
      <dgm:spPr/>
    </dgm:pt>
    <dgm:pt modelId="{1C19217E-EF3E-440A-8BEC-B50E738EC27B}" type="pres">
      <dgm:prSet presAssocID="{83AD738E-F2A8-41FE-B8FF-9AC7048BDB5B}" presName="parTx" presStyleLbl="revTx" presStyleIdx="2" presStyleCnt="3">
        <dgm:presLayoutVars>
          <dgm:chMax val="0"/>
          <dgm:chPref val="0"/>
        </dgm:presLayoutVars>
      </dgm:prSet>
      <dgm:spPr/>
    </dgm:pt>
  </dgm:ptLst>
  <dgm:cxnLst>
    <dgm:cxn modelId="{B2D5425B-A925-46EA-8FEB-4981CE9C9AEF}" srcId="{602A788C-EAE6-48A8-858C-4F4ED4E03CB8}" destId="{83AD738E-F2A8-41FE-B8FF-9AC7048BDB5B}" srcOrd="2" destOrd="0" parTransId="{197401F7-7807-4965-9DAB-00F26135DF4C}" sibTransId="{E70E0714-6A2A-4F9B-8402-041F69EA8CB4}"/>
    <dgm:cxn modelId="{4B2B734A-F656-4452-8179-23B2191E1A2A}" type="presOf" srcId="{38EDA56F-1153-4921-8BA0-3F43D47F5B86}" destId="{3BE4BBD1-EAEF-4887-A465-B8500DE97587}" srcOrd="0" destOrd="0" presId="urn:microsoft.com/office/officeart/2018/2/layout/IconVerticalSolidList"/>
    <dgm:cxn modelId="{68DCE56E-6A74-4799-A2C6-61943B45318F}" type="presOf" srcId="{602A788C-EAE6-48A8-858C-4F4ED4E03CB8}" destId="{6D292506-1495-4737-A911-A66F3AFDB733}" srcOrd="0" destOrd="0" presId="urn:microsoft.com/office/officeart/2018/2/layout/IconVerticalSolidList"/>
    <dgm:cxn modelId="{4C10B970-8CB4-49F3-9CFB-23E5610FEDD4}" srcId="{602A788C-EAE6-48A8-858C-4F4ED4E03CB8}" destId="{DD90B018-04B1-4892-987C-83558A4A8DDB}" srcOrd="0" destOrd="0" parTransId="{64897274-930F-4556-93E8-2066FFCA507E}" sibTransId="{049C1FAB-3438-4BD5-A89B-E1854F7B0AD4}"/>
    <dgm:cxn modelId="{492A9D8E-A54C-4C09-88D0-6DCE38360682}" type="presOf" srcId="{DD90B018-04B1-4892-987C-83558A4A8DDB}" destId="{BBF87FB1-C56F-4EE2-91BE-E815564BB435}" srcOrd="0" destOrd="0" presId="urn:microsoft.com/office/officeart/2018/2/layout/IconVerticalSolidList"/>
    <dgm:cxn modelId="{AE72CE95-E020-4C40-85E1-0A9DD654DD67}" type="presOf" srcId="{83AD738E-F2A8-41FE-B8FF-9AC7048BDB5B}" destId="{1C19217E-EF3E-440A-8BEC-B50E738EC27B}" srcOrd="0" destOrd="0" presId="urn:microsoft.com/office/officeart/2018/2/layout/IconVerticalSolidList"/>
    <dgm:cxn modelId="{F396F9C6-757A-48CF-9B60-2B561082BB22}" srcId="{602A788C-EAE6-48A8-858C-4F4ED4E03CB8}" destId="{38EDA56F-1153-4921-8BA0-3F43D47F5B86}" srcOrd="1" destOrd="0" parTransId="{88941635-DC01-49A7-9550-1DED3941D894}" sibTransId="{6F084545-459E-440E-9A47-46DF63388615}"/>
    <dgm:cxn modelId="{5C5385C8-9AAB-41E6-A7A9-F5BBFE3A08F9}" type="presParOf" srcId="{6D292506-1495-4737-A911-A66F3AFDB733}" destId="{DEBC3539-8AEF-4C73-A0CC-4D0957896A88}" srcOrd="0" destOrd="0" presId="urn:microsoft.com/office/officeart/2018/2/layout/IconVerticalSolidList"/>
    <dgm:cxn modelId="{BE02D6BC-E988-4616-9E9D-9AB6F98A1288}" type="presParOf" srcId="{DEBC3539-8AEF-4C73-A0CC-4D0957896A88}" destId="{7E29DF4A-A048-40FB-94A2-26A0EA643F73}" srcOrd="0" destOrd="0" presId="urn:microsoft.com/office/officeart/2018/2/layout/IconVerticalSolidList"/>
    <dgm:cxn modelId="{7562E93A-2981-4A7D-981D-655B4A2F61FD}" type="presParOf" srcId="{DEBC3539-8AEF-4C73-A0CC-4D0957896A88}" destId="{4946D3E6-9F2D-4E57-9905-ABDBA6C7917C}" srcOrd="1" destOrd="0" presId="urn:microsoft.com/office/officeart/2018/2/layout/IconVerticalSolidList"/>
    <dgm:cxn modelId="{D4A84878-DAF7-4A4F-AD89-6C12E9E1DF44}" type="presParOf" srcId="{DEBC3539-8AEF-4C73-A0CC-4D0957896A88}" destId="{1D5518B0-B75C-4367-9B4D-37D2EAD69D81}" srcOrd="2" destOrd="0" presId="urn:microsoft.com/office/officeart/2018/2/layout/IconVerticalSolidList"/>
    <dgm:cxn modelId="{68B48463-3102-4ACA-94DF-6B391658360D}" type="presParOf" srcId="{DEBC3539-8AEF-4C73-A0CC-4D0957896A88}" destId="{BBF87FB1-C56F-4EE2-91BE-E815564BB435}" srcOrd="3" destOrd="0" presId="urn:microsoft.com/office/officeart/2018/2/layout/IconVerticalSolidList"/>
    <dgm:cxn modelId="{E8B79EE1-D22D-4FE7-9EE2-44A678B3FC6F}" type="presParOf" srcId="{6D292506-1495-4737-A911-A66F3AFDB733}" destId="{7BCBA053-AAE5-4BFC-A7D9-F757C5E7A9FE}" srcOrd="1" destOrd="0" presId="urn:microsoft.com/office/officeart/2018/2/layout/IconVerticalSolidList"/>
    <dgm:cxn modelId="{3CC8EE6F-590A-4526-ABBA-0D0921A1CF2E}" type="presParOf" srcId="{6D292506-1495-4737-A911-A66F3AFDB733}" destId="{7610DB91-3C63-48AA-A112-F9997A182ECB}" srcOrd="2" destOrd="0" presId="urn:microsoft.com/office/officeart/2018/2/layout/IconVerticalSolidList"/>
    <dgm:cxn modelId="{714C93F4-D05C-453F-A9E4-CC4A19FDF0A1}" type="presParOf" srcId="{7610DB91-3C63-48AA-A112-F9997A182ECB}" destId="{0E272070-2C2A-41E3-889C-63698740FD01}" srcOrd="0" destOrd="0" presId="urn:microsoft.com/office/officeart/2018/2/layout/IconVerticalSolidList"/>
    <dgm:cxn modelId="{9A12049B-504E-4B77-B40A-F3B414991219}" type="presParOf" srcId="{7610DB91-3C63-48AA-A112-F9997A182ECB}" destId="{F4E3FC05-3665-4C0C-A7C1-1B45CD3EBB3A}" srcOrd="1" destOrd="0" presId="urn:microsoft.com/office/officeart/2018/2/layout/IconVerticalSolidList"/>
    <dgm:cxn modelId="{02DD45DA-BFCC-42E7-A8A7-FFF36D2E50CD}" type="presParOf" srcId="{7610DB91-3C63-48AA-A112-F9997A182ECB}" destId="{C588FC42-9585-4967-A1A9-97537F6B6CA0}" srcOrd="2" destOrd="0" presId="urn:microsoft.com/office/officeart/2018/2/layout/IconVerticalSolidList"/>
    <dgm:cxn modelId="{EBEBD0B2-9F30-4C3F-A753-BCDD53A2E7D4}" type="presParOf" srcId="{7610DB91-3C63-48AA-A112-F9997A182ECB}" destId="{3BE4BBD1-EAEF-4887-A465-B8500DE97587}" srcOrd="3" destOrd="0" presId="urn:microsoft.com/office/officeart/2018/2/layout/IconVerticalSolidList"/>
    <dgm:cxn modelId="{C6372140-7C97-4199-B38D-054FD5DCDC7D}" type="presParOf" srcId="{6D292506-1495-4737-A911-A66F3AFDB733}" destId="{A0CCF2F4-9A60-4530-846F-3B2065709539}" srcOrd="3" destOrd="0" presId="urn:microsoft.com/office/officeart/2018/2/layout/IconVerticalSolidList"/>
    <dgm:cxn modelId="{4F10BC4B-D5B3-48F8-8BE9-72EF7A7B32ED}" type="presParOf" srcId="{6D292506-1495-4737-A911-A66F3AFDB733}" destId="{B5F54BB5-2D9C-493C-951B-760C70741988}" srcOrd="4" destOrd="0" presId="urn:microsoft.com/office/officeart/2018/2/layout/IconVerticalSolidList"/>
    <dgm:cxn modelId="{A3EDD929-3916-4E6C-96C0-A21A940F2476}" type="presParOf" srcId="{B5F54BB5-2D9C-493C-951B-760C70741988}" destId="{076B08EC-546E-4733-A844-316709199376}" srcOrd="0" destOrd="0" presId="urn:microsoft.com/office/officeart/2018/2/layout/IconVerticalSolidList"/>
    <dgm:cxn modelId="{BA63FA30-4DAB-4518-A4C7-E9B3A661962C}" type="presParOf" srcId="{B5F54BB5-2D9C-493C-951B-760C70741988}" destId="{0A4EE360-7C29-41C1-BDC9-F65D2C3BA2D6}" srcOrd="1" destOrd="0" presId="urn:microsoft.com/office/officeart/2018/2/layout/IconVerticalSolidList"/>
    <dgm:cxn modelId="{A9AEAAA1-0A37-4FA3-A68B-A0C16C8646E9}" type="presParOf" srcId="{B5F54BB5-2D9C-493C-951B-760C70741988}" destId="{6AB6D4AD-EFAC-48EA-81EE-7C1230D868B0}" srcOrd="2" destOrd="0" presId="urn:microsoft.com/office/officeart/2018/2/layout/IconVerticalSolidList"/>
    <dgm:cxn modelId="{5F0F9DDB-4A9E-4203-92F1-B63CF3F079AD}" type="presParOf" srcId="{B5F54BB5-2D9C-493C-951B-760C70741988}" destId="{1C19217E-EF3E-440A-8BEC-B50E738EC27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29DF4A-A048-40FB-94A2-26A0EA643F73}">
      <dsp:nvSpPr>
        <dsp:cNvPr id="0" name=""/>
        <dsp:cNvSpPr/>
      </dsp:nvSpPr>
      <dsp:spPr>
        <a:xfrm>
          <a:off x="0" y="680"/>
          <a:ext cx="6269038" cy="159164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46D3E6-9F2D-4E57-9905-ABDBA6C7917C}">
      <dsp:nvSpPr>
        <dsp:cNvPr id="0" name=""/>
        <dsp:cNvSpPr/>
      </dsp:nvSpPr>
      <dsp:spPr>
        <a:xfrm>
          <a:off x="481473" y="358800"/>
          <a:ext cx="875405" cy="8754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F87FB1-C56F-4EE2-91BE-E815564BB435}">
      <dsp:nvSpPr>
        <dsp:cNvPr id="0" name=""/>
        <dsp:cNvSpPr/>
      </dsp:nvSpPr>
      <dsp:spPr>
        <a:xfrm>
          <a:off x="1838352" y="680"/>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933450">
            <a:lnSpc>
              <a:spcPct val="90000"/>
            </a:lnSpc>
            <a:spcBef>
              <a:spcPct val="0"/>
            </a:spcBef>
            <a:spcAft>
              <a:spcPct val="35000"/>
            </a:spcAft>
            <a:buNone/>
          </a:pPr>
          <a:r>
            <a:rPr lang="en-US" sz="2100" kern="1200"/>
            <a:t>Identify dangerous commercial truck drivers nationwide using risk factor.</a:t>
          </a:r>
        </a:p>
      </dsp:txBody>
      <dsp:txXfrm>
        <a:off x="1838352" y="680"/>
        <a:ext cx="4430685" cy="1591647"/>
      </dsp:txXfrm>
    </dsp:sp>
    <dsp:sp modelId="{0E272070-2C2A-41E3-889C-63698740FD01}">
      <dsp:nvSpPr>
        <dsp:cNvPr id="0" name=""/>
        <dsp:cNvSpPr/>
      </dsp:nvSpPr>
      <dsp:spPr>
        <a:xfrm>
          <a:off x="0" y="1990238"/>
          <a:ext cx="6269038" cy="159164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E3FC05-3665-4C0C-A7C1-1B45CD3EBB3A}">
      <dsp:nvSpPr>
        <dsp:cNvPr id="0" name=""/>
        <dsp:cNvSpPr/>
      </dsp:nvSpPr>
      <dsp:spPr>
        <a:xfrm>
          <a:off x="481473" y="2348359"/>
          <a:ext cx="875405" cy="8754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E4BBD1-EAEF-4887-A465-B8500DE97587}">
      <dsp:nvSpPr>
        <dsp:cNvPr id="0" name=""/>
        <dsp:cNvSpPr/>
      </dsp:nvSpPr>
      <dsp:spPr>
        <a:xfrm>
          <a:off x="1838352" y="1990238"/>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933450">
            <a:lnSpc>
              <a:spcPct val="90000"/>
            </a:lnSpc>
            <a:spcBef>
              <a:spcPct val="0"/>
            </a:spcBef>
            <a:spcAft>
              <a:spcPct val="35000"/>
            </a:spcAft>
            <a:buNone/>
          </a:pPr>
          <a:r>
            <a:rPr lang="en-US" sz="2100" kern="1200"/>
            <a:t>Data Ingestion [Sqoop] , Data Processing [Impala, Hive] , Data Analysis[R], Data Visualization[Tableau].</a:t>
          </a:r>
        </a:p>
      </dsp:txBody>
      <dsp:txXfrm>
        <a:off x="1838352" y="1990238"/>
        <a:ext cx="4430685" cy="1591647"/>
      </dsp:txXfrm>
    </dsp:sp>
    <dsp:sp modelId="{076B08EC-546E-4733-A844-316709199376}">
      <dsp:nvSpPr>
        <dsp:cNvPr id="0" name=""/>
        <dsp:cNvSpPr/>
      </dsp:nvSpPr>
      <dsp:spPr>
        <a:xfrm>
          <a:off x="0" y="3979797"/>
          <a:ext cx="6269038" cy="159164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4EE360-7C29-41C1-BDC9-F65D2C3BA2D6}">
      <dsp:nvSpPr>
        <dsp:cNvPr id="0" name=""/>
        <dsp:cNvSpPr/>
      </dsp:nvSpPr>
      <dsp:spPr>
        <a:xfrm>
          <a:off x="481473" y="4337918"/>
          <a:ext cx="875405" cy="8754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19217E-EF3E-440A-8BEC-B50E738EC27B}">
      <dsp:nvSpPr>
        <dsp:cNvPr id="0" name=""/>
        <dsp:cNvSpPr/>
      </dsp:nvSpPr>
      <dsp:spPr>
        <a:xfrm>
          <a:off x="1838352" y="3979797"/>
          <a:ext cx="4430685" cy="159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49" tIns="168449" rIns="168449" bIns="168449" numCol="1" spcCol="1270" anchor="ctr" anchorCtr="0">
          <a:noAutofit/>
        </a:bodyPr>
        <a:lstStyle/>
        <a:p>
          <a:pPr marL="0" lvl="0" indent="0" algn="l" defTabSz="933450">
            <a:lnSpc>
              <a:spcPct val="90000"/>
            </a:lnSpc>
            <a:spcBef>
              <a:spcPct val="0"/>
            </a:spcBef>
            <a:spcAft>
              <a:spcPct val="35000"/>
            </a:spcAft>
            <a:buNone/>
          </a:pPr>
          <a:r>
            <a:rPr lang="en-US" sz="2100" kern="1200"/>
            <a:t>Create analytics reports and a visual presentation that will provide information to a fleet manager about risk factor for all drivers.</a:t>
          </a:r>
        </a:p>
      </dsp:txBody>
      <dsp:txXfrm>
        <a:off x="1838352" y="3979797"/>
        <a:ext cx="4430685" cy="159164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3B0BBF-94AC-4180-9036-F00642D2E1DB}" type="datetimeFigureOut">
              <a:rPr lang="en-US" smtClean="0"/>
              <a:t>7/25/2020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02B72A-BA44-4511-BF4C-226CBDCAC7DA}" type="slidenum">
              <a:rPr lang="en-US" smtClean="0"/>
              <a:t>‹#›</a:t>
            </a:fld>
            <a:endParaRPr lang="en-US"/>
          </a:p>
        </p:txBody>
      </p:sp>
    </p:spTree>
    <p:extLst>
      <p:ext uri="{BB962C8B-B14F-4D97-AF65-F5344CB8AC3E}">
        <p14:creationId xmlns:p14="http://schemas.microsoft.com/office/powerpoint/2010/main" val="366511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02B72A-BA44-4511-BF4C-226CBDCAC7DA}" type="slidenum">
              <a:rPr lang="en-US" smtClean="0"/>
              <a:t>5</a:t>
            </a:fld>
            <a:endParaRPr lang="en-US"/>
          </a:p>
        </p:txBody>
      </p:sp>
    </p:spTree>
    <p:extLst>
      <p:ext uri="{BB962C8B-B14F-4D97-AF65-F5344CB8AC3E}">
        <p14:creationId xmlns:p14="http://schemas.microsoft.com/office/powerpoint/2010/main" val="574525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02B72A-BA44-4511-BF4C-226CBDCAC7DA}" type="slidenum">
              <a:rPr lang="en-US" smtClean="0"/>
              <a:t>6</a:t>
            </a:fld>
            <a:endParaRPr lang="en-US"/>
          </a:p>
        </p:txBody>
      </p:sp>
    </p:spTree>
    <p:extLst>
      <p:ext uri="{BB962C8B-B14F-4D97-AF65-F5344CB8AC3E}">
        <p14:creationId xmlns:p14="http://schemas.microsoft.com/office/powerpoint/2010/main" val="314604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34128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6035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21052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77127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61136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62630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19150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11409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22442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69063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2508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4630846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968B5BA-8D01-45C9-8610-D01BE78E3FDB}"/>
              </a:ext>
            </a:extLst>
          </p:cNvPr>
          <p:cNvPicPr>
            <a:picLocks noChangeAspect="1"/>
          </p:cNvPicPr>
          <p:nvPr/>
        </p:nvPicPr>
        <p:blipFill rotWithShape="1">
          <a:blip r:embed="rId2"/>
          <a:srcRect l="11846" r="14568"/>
          <a:stretch/>
        </p:blipFill>
        <p:spPr>
          <a:xfrm>
            <a:off x="4117521" y="10"/>
            <a:ext cx="8074479" cy="6857990"/>
          </a:xfrm>
          <a:prstGeom prst="rect">
            <a:avLst/>
          </a:prstGeom>
        </p:spPr>
      </p:pic>
      <p:sp>
        <p:nvSpPr>
          <p:cNvPr id="21" name="Freeform: Shape 20">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9D3A820-96C1-4F36-B021-9AD537C9C2DA}"/>
              </a:ext>
            </a:extLst>
          </p:cNvPr>
          <p:cNvSpPr>
            <a:spLocks noGrp="1"/>
          </p:cNvSpPr>
          <p:nvPr>
            <p:ph type="ctrTitle"/>
          </p:nvPr>
        </p:nvSpPr>
        <p:spPr>
          <a:xfrm>
            <a:off x="804672" y="365125"/>
            <a:ext cx="5266155" cy="1325563"/>
          </a:xfrm>
        </p:spPr>
        <p:txBody>
          <a:bodyPr vert="horz" lIns="91440" tIns="45720" rIns="91440" bIns="45720" rtlCol="0" anchor="ctr">
            <a:normAutofit/>
          </a:bodyPr>
          <a:lstStyle/>
          <a:p>
            <a:pPr algn="l"/>
            <a:r>
              <a:rPr lang="en-US" sz="3400"/>
              <a:t>BUAN 6346 Big Data</a:t>
            </a:r>
            <a:br>
              <a:rPr lang="en-US" sz="3400"/>
            </a:br>
            <a:r>
              <a:rPr lang="en-US" sz="3400"/>
              <a:t>Risk Factor Analysis - Project</a:t>
            </a:r>
          </a:p>
        </p:txBody>
      </p:sp>
      <p:sp>
        <p:nvSpPr>
          <p:cNvPr id="3" name="Subtitle 2">
            <a:extLst>
              <a:ext uri="{FF2B5EF4-FFF2-40B4-BE49-F238E27FC236}">
                <a16:creationId xmlns:a16="http://schemas.microsoft.com/office/drawing/2014/main" id="{F402C212-C51B-4967-82D3-1B9F4B1DD2B7}"/>
              </a:ext>
            </a:extLst>
          </p:cNvPr>
          <p:cNvSpPr>
            <a:spLocks noGrp="1"/>
          </p:cNvSpPr>
          <p:nvPr>
            <p:ph type="subTitle" idx="1"/>
          </p:nvPr>
        </p:nvSpPr>
        <p:spPr>
          <a:xfrm>
            <a:off x="804672" y="2022601"/>
            <a:ext cx="3941499" cy="4154361"/>
          </a:xfrm>
        </p:spPr>
        <p:txBody>
          <a:bodyPr vert="horz" lIns="91440" tIns="45720" rIns="91440" bIns="45720" rtlCol="0">
            <a:normAutofit/>
          </a:bodyPr>
          <a:lstStyle/>
          <a:p>
            <a:pPr algn="l"/>
            <a:r>
              <a:rPr lang="en-US" sz="2000" b="1" dirty="0"/>
              <a:t>Group 2</a:t>
            </a:r>
          </a:p>
          <a:p>
            <a:pPr indent="-228600" algn="l">
              <a:buFont typeface="Arial" panose="020B0604020202020204" pitchFamily="34" charset="0"/>
              <a:buChar char="•"/>
            </a:pPr>
            <a:r>
              <a:rPr lang="en-US" sz="2000" dirty="0"/>
              <a:t>Mihir Bansal</a:t>
            </a:r>
          </a:p>
          <a:p>
            <a:pPr indent="-228600" algn="l">
              <a:buFont typeface="Arial" panose="020B0604020202020204" pitchFamily="34" charset="0"/>
              <a:buChar char="•"/>
            </a:pPr>
            <a:r>
              <a:rPr lang="en-US" sz="2000" dirty="0" err="1"/>
              <a:t>Samipya</a:t>
            </a:r>
            <a:r>
              <a:rPr lang="en-US" sz="2000" dirty="0"/>
              <a:t> </a:t>
            </a:r>
            <a:r>
              <a:rPr lang="en-US" sz="2000" dirty="0" err="1"/>
              <a:t>Nanavati</a:t>
            </a:r>
            <a:endParaRPr lang="en-US" sz="2000" dirty="0"/>
          </a:p>
          <a:p>
            <a:pPr indent="-228600" algn="l">
              <a:buFont typeface="Arial" panose="020B0604020202020204" pitchFamily="34" charset="0"/>
              <a:buChar char="•"/>
            </a:pPr>
            <a:r>
              <a:rPr lang="en-US" sz="2000" dirty="0"/>
              <a:t>Oleksandr </a:t>
            </a:r>
            <a:r>
              <a:rPr lang="en-US" sz="2000" dirty="0" err="1"/>
              <a:t>Protsko</a:t>
            </a:r>
            <a:endParaRPr lang="en-US" sz="2000" dirty="0"/>
          </a:p>
          <a:p>
            <a:pPr indent="-228600" algn="l">
              <a:buFont typeface="Arial" panose="020B0604020202020204" pitchFamily="34" charset="0"/>
              <a:buChar char="•"/>
            </a:pPr>
            <a:r>
              <a:rPr lang="en-US" sz="2000" dirty="0" err="1"/>
              <a:t>Alankrita</a:t>
            </a:r>
            <a:r>
              <a:rPr lang="en-US" sz="2000" dirty="0"/>
              <a:t> Roy</a:t>
            </a:r>
          </a:p>
          <a:p>
            <a:pPr indent="-228600" algn="l">
              <a:buFont typeface="Arial" panose="020B0604020202020204" pitchFamily="34" charset="0"/>
              <a:buChar char="•"/>
            </a:pPr>
            <a:r>
              <a:rPr lang="en-US" sz="2000" dirty="0"/>
              <a:t>Sujeeth Shetty</a:t>
            </a:r>
          </a:p>
          <a:p>
            <a:pPr indent="-228600" algn="l">
              <a:buFont typeface="Arial" panose="020B0604020202020204" pitchFamily="34" charset="0"/>
              <a:buChar char="•"/>
            </a:pPr>
            <a:r>
              <a:rPr lang="en-US" sz="2000" dirty="0" err="1"/>
              <a:t>Madanagopal</a:t>
            </a:r>
            <a:r>
              <a:rPr lang="en-US" sz="2000" dirty="0"/>
              <a:t> Srinivasan</a:t>
            </a:r>
          </a:p>
          <a:p>
            <a:pPr indent="-228600" algn="l">
              <a:buFont typeface="Arial" panose="020B0604020202020204" pitchFamily="34" charset="0"/>
              <a:buChar char="•"/>
            </a:pPr>
            <a:r>
              <a:rPr lang="en-US" sz="2000" dirty="0" err="1"/>
              <a:t>Vijit</a:t>
            </a:r>
            <a:r>
              <a:rPr lang="en-US" sz="2000" dirty="0"/>
              <a:t> Bipin </a:t>
            </a:r>
            <a:r>
              <a:rPr lang="en-US" sz="2000" dirty="0" err="1"/>
              <a:t>Vengsarkar</a:t>
            </a:r>
            <a:endParaRPr lang="en-US" sz="2000" dirty="0"/>
          </a:p>
        </p:txBody>
      </p:sp>
      <p:sp>
        <p:nvSpPr>
          <p:cNvPr id="14" name="Subtitle 2">
            <a:extLst>
              <a:ext uri="{FF2B5EF4-FFF2-40B4-BE49-F238E27FC236}">
                <a16:creationId xmlns:a16="http://schemas.microsoft.com/office/drawing/2014/main" id="{7F154760-7E8D-482F-AB35-C451DF458B97}"/>
              </a:ext>
            </a:extLst>
          </p:cNvPr>
          <p:cNvSpPr txBox="1">
            <a:spLocks/>
          </p:cNvSpPr>
          <p:nvPr/>
        </p:nvSpPr>
        <p:spPr>
          <a:xfrm>
            <a:off x="3363952" y="3684007"/>
            <a:ext cx="4148252" cy="20516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7421380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8" name="Rectangle 43">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8EF994-B6E5-4939-9ED0-FC5DAFC014CB}"/>
              </a:ext>
            </a:extLst>
          </p:cNvPr>
          <p:cNvSpPr>
            <a:spLocks noGrp="1"/>
          </p:cNvSpPr>
          <p:nvPr>
            <p:ph type="title"/>
          </p:nvPr>
        </p:nvSpPr>
        <p:spPr>
          <a:xfrm>
            <a:off x="943277" y="712269"/>
            <a:ext cx="3370998" cy="5502264"/>
          </a:xfrm>
        </p:spPr>
        <p:txBody>
          <a:bodyPr>
            <a:normAutofit/>
          </a:bodyPr>
          <a:lstStyle/>
          <a:p>
            <a:r>
              <a:rPr lang="en-US"/>
              <a:t>Problem Statements and Objectives</a:t>
            </a:r>
          </a:p>
        </p:txBody>
      </p:sp>
      <p:cxnSp>
        <p:nvCxnSpPr>
          <p:cNvPr id="89" name="Straight Connector 45">
            <a:extLst>
              <a:ext uri="{FF2B5EF4-FFF2-40B4-BE49-F238E27FC236}">
                <a16:creationId xmlns:a16="http://schemas.microsoft.com/office/drawing/2014/main" id="{EC15C128-8E68-44BD-BF94-FBA9CA4B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304" y="2395983"/>
            <a:ext cx="0" cy="2228850"/>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graphicFrame>
        <p:nvGraphicFramePr>
          <p:cNvPr id="40" name="Content Placeholder 2">
            <a:extLst>
              <a:ext uri="{FF2B5EF4-FFF2-40B4-BE49-F238E27FC236}">
                <a16:creationId xmlns:a16="http://schemas.microsoft.com/office/drawing/2014/main" id="{D64D908E-0078-4E2E-94DD-C01B2BE96F17}"/>
              </a:ext>
            </a:extLst>
          </p:cNvPr>
          <p:cNvGraphicFramePr>
            <a:graphicFrameLocks noGrp="1"/>
          </p:cNvGraphicFramePr>
          <p:nvPr>
            <p:ph idx="1"/>
            <p:extLst>
              <p:ext uri="{D42A27DB-BD31-4B8C-83A1-F6EECF244321}">
                <p14:modId xmlns:p14="http://schemas.microsoft.com/office/powerpoint/2010/main" val="3359382282"/>
              </p:ext>
            </p:extLst>
          </p:nvPr>
        </p:nvGraphicFramePr>
        <p:xfrm>
          <a:off x="5280025" y="642938"/>
          <a:ext cx="6269038"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368666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CD1D7-FFE5-4126-9796-DD0E6CF08858}"/>
              </a:ext>
            </a:extLst>
          </p:cNvPr>
          <p:cNvSpPr>
            <a:spLocks noGrp="1"/>
          </p:cNvSpPr>
          <p:nvPr>
            <p:ph type="title"/>
          </p:nvPr>
        </p:nvSpPr>
        <p:spPr>
          <a:xfrm>
            <a:off x="89782" y="-99130"/>
            <a:ext cx="10515600" cy="1325563"/>
          </a:xfrm>
        </p:spPr>
        <p:txBody>
          <a:bodyPr/>
          <a:lstStyle/>
          <a:p>
            <a:r>
              <a:rPr lang="en-US" dirty="0"/>
              <a:t>Project Workflow</a:t>
            </a:r>
          </a:p>
        </p:txBody>
      </p:sp>
      <p:pic>
        <p:nvPicPr>
          <p:cNvPr id="6" name="Picture 6" descr="A picture containing plant&#10;&#10;Description automatically generated">
            <a:extLst>
              <a:ext uri="{FF2B5EF4-FFF2-40B4-BE49-F238E27FC236}">
                <a16:creationId xmlns:a16="http://schemas.microsoft.com/office/drawing/2014/main" id="{C655E553-E173-40AD-AAB3-73D3984F3A3A}"/>
              </a:ext>
            </a:extLst>
          </p:cNvPr>
          <p:cNvPicPr>
            <a:picLocks noChangeAspect="1"/>
          </p:cNvPicPr>
          <p:nvPr/>
        </p:nvPicPr>
        <p:blipFill>
          <a:blip r:embed="rId2"/>
          <a:stretch>
            <a:fillRect/>
          </a:stretch>
        </p:blipFill>
        <p:spPr>
          <a:xfrm>
            <a:off x="4361451" y="2802528"/>
            <a:ext cx="543612" cy="1310140"/>
          </a:xfrm>
          <a:prstGeom prst="rect">
            <a:avLst/>
          </a:prstGeom>
        </p:spPr>
      </p:pic>
      <p:pic>
        <p:nvPicPr>
          <p:cNvPr id="7" name="Picture 7" descr="A picture containing drawing&#10;&#10;Description automatically generated">
            <a:extLst>
              <a:ext uri="{FF2B5EF4-FFF2-40B4-BE49-F238E27FC236}">
                <a16:creationId xmlns:a16="http://schemas.microsoft.com/office/drawing/2014/main" id="{621727EC-33DF-4566-8D8E-90314D851EA7}"/>
              </a:ext>
            </a:extLst>
          </p:cNvPr>
          <p:cNvPicPr>
            <a:picLocks noChangeAspect="1"/>
          </p:cNvPicPr>
          <p:nvPr/>
        </p:nvPicPr>
        <p:blipFill>
          <a:blip r:embed="rId3"/>
          <a:stretch>
            <a:fillRect/>
          </a:stretch>
        </p:blipFill>
        <p:spPr>
          <a:xfrm>
            <a:off x="2533502" y="2960790"/>
            <a:ext cx="1292304" cy="1144223"/>
          </a:xfrm>
          <a:prstGeom prst="rect">
            <a:avLst/>
          </a:prstGeom>
        </p:spPr>
      </p:pic>
      <p:pic>
        <p:nvPicPr>
          <p:cNvPr id="11" name="Picture 11" descr="A picture containing drawing&#10;&#10;Description automatically generated">
            <a:extLst>
              <a:ext uri="{FF2B5EF4-FFF2-40B4-BE49-F238E27FC236}">
                <a16:creationId xmlns:a16="http://schemas.microsoft.com/office/drawing/2014/main" id="{D63631A2-BC53-4805-86AD-C52F4E7BB87A}"/>
              </a:ext>
            </a:extLst>
          </p:cNvPr>
          <p:cNvPicPr>
            <a:picLocks noChangeAspect="1"/>
          </p:cNvPicPr>
          <p:nvPr/>
        </p:nvPicPr>
        <p:blipFill>
          <a:blip r:embed="rId4"/>
          <a:stretch>
            <a:fillRect/>
          </a:stretch>
        </p:blipFill>
        <p:spPr>
          <a:xfrm>
            <a:off x="2536718" y="1892816"/>
            <a:ext cx="2299504" cy="596844"/>
          </a:xfrm>
          <a:prstGeom prst="rect">
            <a:avLst/>
          </a:prstGeom>
        </p:spPr>
      </p:pic>
      <p:pic>
        <p:nvPicPr>
          <p:cNvPr id="12" name="Picture 12" descr="A close up of a logo&#10;&#10;Description automatically generated">
            <a:extLst>
              <a:ext uri="{FF2B5EF4-FFF2-40B4-BE49-F238E27FC236}">
                <a16:creationId xmlns:a16="http://schemas.microsoft.com/office/drawing/2014/main" id="{3EA0A400-23B4-4124-8450-9B8BF8558CB3}"/>
              </a:ext>
            </a:extLst>
          </p:cNvPr>
          <p:cNvPicPr>
            <a:picLocks noChangeAspect="1"/>
          </p:cNvPicPr>
          <p:nvPr/>
        </p:nvPicPr>
        <p:blipFill>
          <a:blip r:embed="rId5"/>
          <a:stretch>
            <a:fillRect/>
          </a:stretch>
        </p:blipFill>
        <p:spPr>
          <a:xfrm>
            <a:off x="9706614" y="2489659"/>
            <a:ext cx="2019783" cy="980555"/>
          </a:xfrm>
          <a:prstGeom prst="rect">
            <a:avLst/>
          </a:prstGeom>
        </p:spPr>
      </p:pic>
      <p:pic>
        <p:nvPicPr>
          <p:cNvPr id="13" name="Picture 13" descr="A picture containing drawing&#10;&#10;Description automatically generated">
            <a:extLst>
              <a:ext uri="{FF2B5EF4-FFF2-40B4-BE49-F238E27FC236}">
                <a16:creationId xmlns:a16="http://schemas.microsoft.com/office/drawing/2014/main" id="{8EA2A36C-E62D-409F-A0BD-298D7E90F311}"/>
              </a:ext>
            </a:extLst>
          </p:cNvPr>
          <p:cNvPicPr>
            <a:picLocks noChangeAspect="1"/>
          </p:cNvPicPr>
          <p:nvPr/>
        </p:nvPicPr>
        <p:blipFill>
          <a:blip r:embed="rId6"/>
          <a:stretch>
            <a:fillRect/>
          </a:stretch>
        </p:blipFill>
        <p:spPr>
          <a:xfrm>
            <a:off x="10046153" y="5327261"/>
            <a:ext cx="1680244" cy="1297740"/>
          </a:xfrm>
          <a:prstGeom prst="rect">
            <a:avLst/>
          </a:prstGeom>
        </p:spPr>
      </p:pic>
      <p:pic>
        <p:nvPicPr>
          <p:cNvPr id="14" name="Picture 14" descr="A picture containing drawing&#10;&#10;Description automatically generated">
            <a:extLst>
              <a:ext uri="{FF2B5EF4-FFF2-40B4-BE49-F238E27FC236}">
                <a16:creationId xmlns:a16="http://schemas.microsoft.com/office/drawing/2014/main" id="{BE97A037-D733-47E5-8192-3CB63C7C2A70}"/>
              </a:ext>
            </a:extLst>
          </p:cNvPr>
          <p:cNvPicPr>
            <a:picLocks noChangeAspect="1"/>
          </p:cNvPicPr>
          <p:nvPr/>
        </p:nvPicPr>
        <p:blipFill>
          <a:blip r:embed="rId7"/>
          <a:stretch>
            <a:fillRect/>
          </a:stretch>
        </p:blipFill>
        <p:spPr>
          <a:xfrm>
            <a:off x="2536718" y="4419854"/>
            <a:ext cx="2743200" cy="1195578"/>
          </a:xfrm>
          <a:prstGeom prst="rect">
            <a:avLst/>
          </a:prstGeom>
        </p:spPr>
      </p:pic>
      <p:pic>
        <p:nvPicPr>
          <p:cNvPr id="19" name="Picture 19" descr="A picture containing object, clock, computer, computer&#10;&#10;Description automatically generated">
            <a:extLst>
              <a:ext uri="{FF2B5EF4-FFF2-40B4-BE49-F238E27FC236}">
                <a16:creationId xmlns:a16="http://schemas.microsoft.com/office/drawing/2014/main" id="{04D24F17-FAA1-4637-96EE-F38AE5DCB46D}"/>
              </a:ext>
            </a:extLst>
          </p:cNvPr>
          <p:cNvPicPr>
            <a:picLocks noChangeAspect="1"/>
          </p:cNvPicPr>
          <p:nvPr/>
        </p:nvPicPr>
        <p:blipFill>
          <a:blip r:embed="rId8"/>
          <a:stretch>
            <a:fillRect/>
          </a:stretch>
        </p:blipFill>
        <p:spPr>
          <a:xfrm>
            <a:off x="2247350" y="885897"/>
            <a:ext cx="2743200" cy="711518"/>
          </a:xfrm>
          <a:prstGeom prst="rect">
            <a:avLst/>
          </a:prstGeom>
        </p:spPr>
      </p:pic>
      <p:sp>
        <p:nvSpPr>
          <p:cNvPr id="3" name="Rectangle 2">
            <a:extLst>
              <a:ext uri="{FF2B5EF4-FFF2-40B4-BE49-F238E27FC236}">
                <a16:creationId xmlns:a16="http://schemas.microsoft.com/office/drawing/2014/main" id="{A47F22FA-19D0-4CBD-B270-1E785CC337DA}"/>
              </a:ext>
            </a:extLst>
          </p:cNvPr>
          <p:cNvSpPr/>
          <p:nvPr/>
        </p:nvSpPr>
        <p:spPr>
          <a:xfrm>
            <a:off x="2262850" y="1602129"/>
            <a:ext cx="6780835" cy="449483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A6996D1-9678-4496-B342-EAF5BA687E35}"/>
              </a:ext>
            </a:extLst>
          </p:cNvPr>
          <p:cNvSpPr/>
          <p:nvPr/>
        </p:nvSpPr>
        <p:spPr>
          <a:xfrm>
            <a:off x="5870291" y="1688939"/>
            <a:ext cx="2951544" cy="116711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5E0EE6B-6BAB-4841-BC6B-B03191227945}"/>
              </a:ext>
            </a:extLst>
          </p:cNvPr>
          <p:cNvSpPr/>
          <p:nvPr/>
        </p:nvSpPr>
        <p:spPr>
          <a:xfrm>
            <a:off x="5870289" y="3068254"/>
            <a:ext cx="2951544" cy="116711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0173A6C-4B82-41A7-8ADC-826EF059E9E0}"/>
              </a:ext>
            </a:extLst>
          </p:cNvPr>
          <p:cNvSpPr/>
          <p:nvPr/>
        </p:nvSpPr>
        <p:spPr>
          <a:xfrm>
            <a:off x="5870291" y="4447571"/>
            <a:ext cx="2951544" cy="116711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2240384-5D0F-4027-BE32-DB5A078ECE21}"/>
              </a:ext>
            </a:extLst>
          </p:cNvPr>
          <p:cNvSpPr txBox="1"/>
          <p:nvPr/>
        </p:nvSpPr>
        <p:spPr>
          <a:xfrm>
            <a:off x="92717" y="1944667"/>
            <a:ext cx="120955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ea typeface="+mn-lt"/>
                <a:cs typeface="+mn-lt"/>
              </a:rPr>
              <a:t>geolocation.csv</a:t>
            </a:r>
            <a:endParaRPr lang="en-US" sz="1200"/>
          </a:p>
        </p:txBody>
      </p:sp>
      <p:sp>
        <p:nvSpPr>
          <p:cNvPr id="5" name="TextBox 4">
            <a:extLst>
              <a:ext uri="{FF2B5EF4-FFF2-40B4-BE49-F238E27FC236}">
                <a16:creationId xmlns:a16="http://schemas.microsoft.com/office/drawing/2014/main" id="{F1777945-EFE8-4D7D-8F58-AF68F09D5D65}"/>
              </a:ext>
            </a:extLst>
          </p:cNvPr>
          <p:cNvSpPr txBox="1"/>
          <p:nvPr/>
        </p:nvSpPr>
        <p:spPr>
          <a:xfrm>
            <a:off x="94526" y="2216552"/>
            <a:ext cx="120955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ea typeface="+mn-lt"/>
                <a:cs typeface="+mn-lt"/>
              </a:rPr>
              <a:t>trucks.csv</a:t>
            </a:r>
          </a:p>
        </p:txBody>
      </p:sp>
      <p:sp>
        <p:nvSpPr>
          <p:cNvPr id="8" name="Rectangle 7">
            <a:extLst>
              <a:ext uri="{FF2B5EF4-FFF2-40B4-BE49-F238E27FC236}">
                <a16:creationId xmlns:a16="http://schemas.microsoft.com/office/drawing/2014/main" id="{BE8DFF35-2730-4252-9BCA-73E255F36601}"/>
              </a:ext>
            </a:extLst>
          </p:cNvPr>
          <p:cNvSpPr/>
          <p:nvPr/>
        </p:nvSpPr>
        <p:spPr>
          <a:xfrm>
            <a:off x="98626" y="1887877"/>
            <a:ext cx="1253922" cy="70412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TextBox 17">
            <a:extLst>
              <a:ext uri="{FF2B5EF4-FFF2-40B4-BE49-F238E27FC236}">
                <a16:creationId xmlns:a16="http://schemas.microsoft.com/office/drawing/2014/main" id="{8D76421F-8F98-4AF9-BC08-7872DA27FE83}"/>
              </a:ext>
            </a:extLst>
          </p:cNvPr>
          <p:cNvSpPr txBox="1"/>
          <p:nvPr/>
        </p:nvSpPr>
        <p:spPr>
          <a:xfrm>
            <a:off x="94525" y="1608881"/>
            <a:ext cx="120955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ea typeface="+mn-lt"/>
                <a:cs typeface="+mn-lt"/>
              </a:rPr>
              <a:t>Input data</a:t>
            </a:r>
          </a:p>
        </p:txBody>
      </p:sp>
      <p:sp>
        <p:nvSpPr>
          <p:cNvPr id="24" name="Arrow: Curved Right 23">
            <a:extLst>
              <a:ext uri="{FF2B5EF4-FFF2-40B4-BE49-F238E27FC236}">
                <a16:creationId xmlns:a16="http://schemas.microsoft.com/office/drawing/2014/main" id="{2EB8F94B-C30B-4701-ACE0-89D3748713D0}"/>
              </a:ext>
            </a:extLst>
          </p:cNvPr>
          <p:cNvSpPr/>
          <p:nvPr/>
        </p:nvSpPr>
        <p:spPr>
          <a:xfrm flipH="1">
            <a:off x="8821645" y="2218076"/>
            <a:ext cx="569088" cy="144683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Arrow: Curved Right 25">
            <a:extLst>
              <a:ext uri="{FF2B5EF4-FFF2-40B4-BE49-F238E27FC236}">
                <a16:creationId xmlns:a16="http://schemas.microsoft.com/office/drawing/2014/main" id="{1C8968DD-AA0A-4DB4-8B5B-27444C65C436}"/>
              </a:ext>
            </a:extLst>
          </p:cNvPr>
          <p:cNvSpPr/>
          <p:nvPr/>
        </p:nvSpPr>
        <p:spPr>
          <a:xfrm flipH="1" flipV="1">
            <a:off x="8821644" y="3645618"/>
            <a:ext cx="569088" cy="162045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Arrow: Right 27">
            <a:extLst>
              <a:ext uri="{FF2B5EF4-FFF2-40B4-BE49-F238E27FC236}">
                <a16:creationId xmlns:a16="http://schemas.microsoft.com/office/drawing/2014/main" id="{3C0EDA94-9767-409B-86EC-75B082376CBF}"/>
              </a:ext>
            </a:extLst>
          </p:cNvPr>
          <p:cNvSpPr/>
          <p:nvPr/>
        </p:nvSpPr>
        <p:spPr>
          <a:xfrm>
            <a:off x="1423633" y="2080457"/>
            <a:ext cx="819873" cy="3279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C60355D4-6F38-4B20-B5F1-14C2DFE6B212}"/>
              </a:ext>
            </a:extLst>
          </p:cNvPr>
          <p:cNvSpPr/>
          <p:nvPr/>
        </p:nvSpPr>
        <p:spPr>
          <a:xfrm>
            <a:off x="9155199" y="3457598"/>
            <a:ext cx="602497" cy="3469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24A5C625-8173-40AC-97C9-FC02D55997F1}"/>
              </a:ext>
            </a:extLst>
          </p:cNvPr>
          <p:cNvSpPr/>
          <p:nvPr/>
        </p:nvSpPr>
        <p:spPr>
          <a:xfrm rot="-5400000">
            <a:off x="10551133" y="4326806"/>
            <a:ext cx="578168" cy="2415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descr="A screenshot of a cell phone&#10;&#10;Description automatically generated">
            <a:extLst>
              <a:ext uri="{FF2B5EF4-FFF2-40B4-BE49-F238E27FC236}">
                <a16:creationId xmlns:a16="http://schemas.microsoft.com/office/drawing/2014/main" id="{7913D7EA-B19A-4901-BC0F-9AEE26A374AC}"/>
              </a:ext>
            </a:extLst>
          </p:cNvPr>
          <p:cNvPicPr>
            <a:picLocks noChangeAspect="1"/>
          </p:cNvPicPr>
          <p:nvPr/>
        </p:nvPicPr>
        <p:blipFill>
          <a:blip r:embed="rId9"/>
          <a:stretch>
            <a:fillRect/>
          </a:stretch>
        </p:blipFill>
        <p:spPr>
          <a:xfrm>
            <a:off x="9953987" y="3205475"/>
            <a:ext cx="1624315" cy="881553"/>
          </a:xfrm>
          <a:prstGeom prst="rect">
            <a:avLst/>
          </a:prstGeom>
        </p:spPr>
      </p:pic>
      <p:sp>
        <p:nvSpPr>
          <p:cNvPr id="10" name="TextBox 9">
            <a:extLst>
              <a:ext uri="{FF2B5EF4-FFF2-40B4-BE49-F238E27FC236}">
                <a16:creationId xmlns:a16="http://schemas.microsoft.com/office/drawing/2014/main" id="{E27E74CF-ADA6-4678-8D5A-E31AF13769B7}"/>
              </a:ext>
            </a:extLst>
          </p:cNvPr>
          <p:cNvSpPr txBox="1"/>
          <p:nvPr/>
        </p:nvSpPr>
        <p:spPr>
          <a:xfrm>
            <a:off x="5870289" y="1749012"/>
            <a:ext cx="2951355" cy="738664"/>
          </a:xfrm>
          <a:prstGeom prst="rect">
            <a:avLst/>
          </a:prstGeom>
          <a:noFill/>
        </p:spPr>
        <p:txBody>
          <a:bodyPr wrap="square" rtlCol="0">
            <a:spAutoFit/>
          </a:bodyPr>
          <a:lstStyle/>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Sqoop was used to ingest data into Impala/Hive tables</a:t>
            </a:r>
          </a:p>
        </p:txBody>
      </p:sp>
      <p:sp>
        <p:nvSpPr>
          <p:cNvPr id="25" name="TextBox 24">
            <a:extLst>
              <a:ext uri="{FF2B5EF4-FFF2-40B4-BE49-F238E27FC236}">
                <a16:creationId xmlns:a16="http://schemas.microsoft.com/office/drawing/2014/main" id="{03A84D84-E441-4CC8-A4ED-4FC38780AAF1}"/>
              </a:ext>
            </a:extLst>
          </p:cNvPr>
          <p:cNvSpPr txBox="1"/>
          <p:nvPr/>
        </p:nvSpPr>
        <p:spPr>
          <a:xfrm>
            <a:off x="5850859" y="3139876"/>
            <a:ext cx="2951355"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t>Impala and Hive were used to create tables, process and understand the data. </a:t>
            </a:r>
          </a:p>
          <a:p>
            <a:pPr marL="285750" indent="-285750">
              <a:buFont typeface="Arial" panose="020B0604020202020204" pitchFamily="34" charset="0"/>
              <a:buChar char="•"/>
            </a:pPr>
            <a:r>
              <a:rPr lang="en-US" sz="1400" dirty="0"/>
              <a:t>Impala was preferred as it is faster than Hive.</a:t>
            </a:r>
          </a:p>
        </p:txBody>
      </p:sp>
      <p:sp>
        <p:nvSpPr>
          <p:cNvPr id="20" name="TextBox 19">
            <a:extLst>
              <a:ext uri="{FF2B5EF4-FFF2-40B4-BE49-F238E27FC236}">
                <a16:creationId xmlns:a16="http://schemas.microsoft.com/office/drawing/2014/main" id="{CE40D6FE-DE1C-4590-A31C-1F92B0013E8E}"/>
              </a:ext>
            </a:extLst>
          </p:cNvPr>
          <p:cNvSpPr txBox="1"/>
          <p:nvPr/>
        </p:nvSpPr>
        <p:spPr>
          <a:xfrm>
            <a:off x="89782" y="2640653"/>
            <a:ext cx="1253922" cy="307777"/>
          </a:xfrm>
          <a:prstGeom prst="rect">
            <a:avLst/>
          </a:prstGeom>
          <a:noFill/>
        </p:spPr>
        <p:txBody>
          <a:bodyPr wrap="square" rtlCol="0">
            <a:spAutoFit/>
          </a:bodyPr>
          <a:lstStyle/>
          <a:p>
            <a:r>
              <a:rPr lang="en-US" sz="1400" dirty="0"/>
              <a:t>Raw csv data</a:t>
            </a:r>
          </a:p>
        </p:txBody>
      </p:sp>
      <p:sp>
        <p:nvSpPr>
          <p:cNvPr id="27" name="Rectangle 26">
            <a:extLst>
              <a:ext uri="{FF2B5EF4-FFF2-40B4-BE49-F238E27FC236}">
                <a16:creationId xmlns:a16="http://schemas.microsoft.com/office/drawing/2014/main" id="{32769FF7-CDD1-48DA-9AE3-0879A0229023}"/>
              </a:ext>
            </a:extLst>
          </p:cNvPr>
          <p:cNvSpPr/>
          <p:nvPr/>
        </p:nvSpPr>
        <p:spPr>
          <a:xfrm>
            <a:off x="98626" y="2704708"/>
            <a:ext cx="1044128" cy="21597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DBDF4510-AB33-4966-83DE-98E1AD3B62A2}"/>
              </a:ext>
            </a:extLst>
          </p:cNvPr>
          <p:cNvSpPr txBox="1"/>
          <p:nvPr/>
        </p:nvSpPr>
        <p:spPr>
          <a:xfrm>
            <a:off x="5919433" y="4512460"/>
            <a:ext cx="2814209"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Pig was used to process columns in a table and populate the newly generated columns in another table.</a:t>
            </a:r>
          </a:p>
        </p:txBody>
      </p:sp>
      <p:sp>
        <p:nvSpPr>
          <p:cNvPr id="22" name="TextBox 21">
            <a:extLst>
              <a:ext uri="{FF2B5EF4-FFF2-40B4-BE49-F238E27FC236}">
                <a16:creationId xmlns:a16="http://schemas.microsoft.com/office/drawing/2014/main" id="{E0B65164-2186-42E2-A088-BA9C2A4FF5BE}"/>
              </a:ext>
            </a:extLst>
          </p:cNvPr>
          <p:cNvSpPr txBox="1"/>
          <p:nvPr/>
        </p:nvSpPr>
        <p:spPr>
          <a:xfrm flipH="1">
            <a:off x="4990550" y="1046465"/>
            <a:ext cx="3831094" cy="523220"/>
          </a:xfrm>
          <a:prstGeom prst="rect">
            <a:avLst/>
          </a:prstGeom>
          <a:noFill/>
        </p:spPr>
        <p:txBody>
          <a:bodyPr wrap="square" rtlCol="0">
            <a:spAutoFit/>
          </a:bodyPr>
          <a:lstStyle/>
          <a:p>
            <a:r>
              <a:rPr lang="en-US" sz="1400" dirty="0"/>
              <a:t>Hadoop (HDFS) was used to store the data which was later used for processing and visualization </a:t>
            </a:r>
          </a:p>
        </p:txBody>
      </p:sp>
      <p:sp>
        <p:nvSpPr>
          <p:cNvPr id="30" name="Rectangle 29">
            <a:extLst>
              <a:ext uri="{FF2B5EF4-FFF2-40B4-BE49-F238E27FC236}">
                <a16:creationId xmlns:a16="http://schemas.microsoft.com/office/drawing/2014/main" id="{0DCB5608-B7EB-43A1-AC41-AECEBCFDBF37}"/>
              </a:ext>
            </a:extLst>
          </p:cNvPr>
          <p:cNvSpPr/>
          <p:nvPr/>
        </p:nvSpPr>
        <p:spPr>
          <a:xfrm>
            <a:off x="5073874" y="1105118"/>
            <a:ext cx="3659767" cy="43169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4E80C234-49B5-43A7-A813-394065AAC597}"/>
              </a:ext>
            </a:extLst>
          </p:cNvPr>
          <p:cNvSpPr txBox="1"/>
          <p:nvPr/>
        </p:nvSpPr>
        <p:spPr>
          <a:xfrm>
            <a:off x="9674995" y="1944667"/>
            <a:ext cx="2283061" cy="738664"/>
          </a:xfrm>
          <a:prstGeom prst="rect">
            <a:avLst/>
          </a:prstGeom>
          <a:noFill/>
        </p:spPr>
        <p:txBody>
          <a:bodyPr wrap="square" rtlCol="0">
            <a:spAutoFit/>
          </a:bodyPr>
          <a:lstStyle/>
          <a:p>
            <a:r>
              <a:rPr lang="en-US" sz="1400" dirty="0"/>
              <a:t>We used Tableau to visualize the data and answer important questions.</a:t>
            </a:r>
          </a:p>
        </p:txBody>
      </p:sp>
      <p:sp>
        <p:nvSpPr>
          <p:cNvPr id="33" name="Rectangle 32">
            <a:extLst>
              <a:ext uri="{FF2B5EF4-FFF2-40B4-BE49-F238E27FC236}">
                <a16:creationId xmlns:a16="http://schemas.microsoft.com/office/drawing/2014/main" id="{247CE1BA-0EC2-4A7D-8818-103866A88280}"/>
              </a:ext>
            </a:extLst>
          </p:cNvPr>
          <p:cNvSpPr/>
          <p:nvPr/>
        </p:nvSpPr>
        <p:spPr>
          <a:xfrm>
            <a:off x="9587060" y="1870616"/>
            <a:ext cx="2506314" cy="84523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1C0C3DE3-37E5-4B3D-BC64-25AE7250D2A9}"/>
              </a:ext>
            </a:extLst>
          </p:cNvPr>
          <p:cNvSpPr txBox="1"/>
          <p:nvPr/>
        </p:nvSpPr>
        <p:spPr>
          <a:xfrm>
            <a:off x="9634058" y="4727903"/>
            <a:ext cx="2557235" cy="523220"/>
          </a:xfrm>
          <a:prstGeom prst="rect">
            <a:avLst/>
          </a:prstGeom>
          <a:noFill/>
        </p:spPr>
        <p:txBody>
          <a:bodyPr wrap="square" rtlCol="0">
            <a:spAutoFit/>
          </a:bodyPr>
          <a:lstStyle/>
          <a:p>
            <a:r>
              <a:rPr lang="en-US" sz="1400" dirty="0"/>
              <a:t>We used R to build forecasting models using Logistic regression</a:t>
            </a:r>
          </a:p>
        </p:txBody>
      </p:sp>
      <p:sp>
        <p:nvSpPr>
          <p:cNvPr id="35" name="Rectangle 34">
            <a:extLst>
              <a:ext uri="{FF2B5EF4-FFF2-40B4-BE49-F238E27FC236}">
                <a16:creationId xmlns:a16="http://schemas.microsoft.com/office/drawing/2014/main" id="{0B2BDAEA-7914-437A-923F-B18B3A03F2E8}"/>
              </a:ext>
            </a:extLst>
          </p:cNvPr>
          <p:cNvSpPr/>
          <p:nvPr/>
        </p:nvSpPr>
        <p:spPr>
          <a:xfrm>
            <a:off x="9577086" y="4783791"/>
            <a:ext cx="2506314" cy="51446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66836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 name="Rectangle 90">
            <a:extLst>
              <a:ext uri="{FF2B5EF4-FFF2-40B4-BE49-F238E27FC236}">
                <a16:creationId xmlns:a16="http://schemas.microsoft.com/office/drawing/2014/main" id="{9CDF6DAD-6680-48EA-B64B-A5F5A4E46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94" y="364885"/>
            <a:ext cx="6025896" cy="57929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DDF200-C841-419D-9550-A314904A4FA1}"/>
              </a:ext>
            </a:extLst>
          </p:cNvPr>
          <p:cNvSpPr>
            <a:spLocks noGrp="1"/>
          </p:cNvSpPr>
          <p:nvPr>
            <p:ph type="title"/>
          </p:nvPr>
        </p:nvSpPr>
        <p:spPr>
          <a:xfrm>
            <a:off x="950976" y="700186"/>
            <a:ext cx="5374494" cy="1188720"/>
          </a:xfrm>
        </p:spPr>
        <p:txBody>
          <a:bodyPr anchor="ctr">
            <a:normAutofit/>
          </a:bodyPr>
          <a:lstStyle/>
          <a:p>
            <a:r>
              <a:rPr lang="en-US">
                <a:solidFill>
                  <a:schemeClr val="bg1"/>
                </a:solidFill>
                <a:cs typeface="Calibri Light"/>
              </a:rPr>
              <a:t>Tableau Visualisation</a:t>
            </a:r>
            <a:endParaRPr lang="en-US">
              <a:solidFill>
                <a:schemeClr val="bg1"/>
              </a:solidFill>
            </a:endParaRPr>
          </a:p>
        </p:txBody>
      </p:sp>
      <p:sp>
        <p:nvSpPr>
          <p:cNvPr id="1036" name="Content Placeholder 1035">
            <a:extLst>
              <a:ext uri="{FF2B5EF4-FFF2-40B4-BE49-F238E27FC236}">
                <a16:creationId xmlns:a16="http://schemas.microsoft.com/office/drawing/2014/main" id="{24C81F0F-0C05-4BD2-BC5E-C69A5AD06251}"/>
              </a:ext>
            </a:extLst>
          </p:cNvPr>
          <p:cNvSpPr>
            <a:spLocks noGrp="1"/>
          </p:cNvSpPr>
          <p:nvPr>
            <p:ph idx="1"/>
          </p:nvPr>
        </p:nvSpPr>
        <p:spPr>
          <a:xfrm>
            <a:off x="950976" y="2066544"/>
            <a:ext cx="5374494" cy="3788346"/>
          </a:xfrm>
        </p:spPr>
        <p:txBody>
          <a:bodyPr>
            <a:normAutofit/>
          </a:bodyPr>
          <a:lstStyle/>
          <a:p>
            <a:r>
              <a:rPr lang="en-US" sz="2200">
                <a:solidFill>
                  <a:schemeClr val="bg1"/>
                </a:solidFill>
              </a:rPr>
              <a:t>As shown in the screenshot, the one in green shows the least risky driver with ID as A2 and risk factor as 1.50</a:t>
            </a:r>
          </a:p>
          <a:p>
            <a:r>
              <a:rPr lang="en-US" sz="2200">
                <a:solidFill>
                  <a:schemeClr val="bg1"/>
                </a:solidFill>
              </a:rPr>
              <a:t>The red one shows the riskiest driver with ID as A97 and risk factor as 31.69 </a:t>
            </a:r>
          </a:p>
        </p:txBody>
      </p:sp>
      <p:pic>
        <p:nvPicPr>
          <p:cNvPr id="5" name="Picture 8">
            <a:extLst>
              <a:ext uri="{FF2B5EF4-FFF2-40B4-BE49-F238E27FC236}">
                <a16:creationId xmlns:a16="http://schemas.microsoft.com/office/drawing/2014/main" id="{76B85F95-9453-4316-B6F8-6F1CEE3099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6413" b="2"/>
          <a:stretch/>
        </p:blipFill>
        <p:spPr bwMode="auto">
          <a:xfrm>
            <a:off x="6930766" y="564076"/>
            <a:ext cx="4663440" cy="23922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C0D4309A-524A-41F6-8259-01A7B8620B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377" t="17023" r="-23244" b="-4974"/>
          <a:stretch/>
        </p:blipFill>
        <p:spPr bwMode="auto">
          <a:xfrm>
            <a:off x="6930766" y="4329043"/>
            <a:ext cx="4663440" cy="868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072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2" name="Rectangle 141">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Title 1">
            <a:extLst>
              <a:ext uri="{FF2B5EF4-FFF2-40B4-BE49-F238E27FC236}">
                <a16:creationId xmlns:a16="http://schemas.microsoft.com/office/drawing/2014/main" id="{6D2CECAE-4368-4596-AB2D-CAED54B66F9C}"/>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1600" kern="1200">
                <a:solidFill>
                  <a:srgbClr val="FFFFFF"/>
                </a:solidFill>
                <a:latin typeface="+mj-lt"/>
                <a:ea typeface="+mj-ea"/>
                <a:cs typeface="+mj-cs"/>
              </a:rPr>
              <a:t>This visualization gives the detail information about risk level for a driver by destinations.  </a:t>
            </a:r>
            <a:br>
              <a:rPr lang="en-US" sz="1600" kern="1200">
                <a:solidFill>
                  <a:srgbClr val="FFFFFF"/>
                </a:solidFill>
                <a:latin typeface="+mj-lt"/>
                <a:ea typeface="+mj-ea"/>
                <a:cs typeface="+mj-cs"/>
              </a:rPr>
            </a:br>
            <a:br>
              <a:rPr lang="en-US" sz="1600" kern="1200">
                <a:solidFill>
                  <a:srgbClr val="FFFFFF"/>
                </a:solidFill>
                <a:latin typeface="+mj-lt"/>
                <a:ea typeface="+mj-ea"/>
                <a:cs typeface="+mj-cs"/>
              </a:rPr>
            </a:br>
            <a:r>
              <a:rPr lang="en-US" sz="1600" kern="1200">
                <a:solidFill>
                  <a:srgbClr val="FFFFFF"/>
                </a:solidFill>
                <a:latin typeface="+mj-lt"/>
                <a:ea typeface="+mj-ea"/>
                <a:cs typeface="+mj-cs"/>
              </a:rPr>
              <a:t>This visualization can be used for one driver or for the entire fleet. </a:t>
            </a:r>
            <a:br>
              <a:rPr lang="en-US" sz="1600" kern="1200">
                <a:solidFill>
                  <a:srgbClr val="FFFFFF"/>
                </a:solidFill>
                <a:latin typeface="+mj-lt"/>
                <a:ea typeface="+mj-ea"/>
                <a:cs typeface="+mj-cs"/>
              </a:rPr>
            </a:br>
            <a:br>
              <a:rPr lang="en-US" sz="1600" kern="1200">
                <a:solidFill>
                  <a:srgbClr val="FFFFFF"/>
                </a:solidFill>
                <a:latin typeface="+mj-lt"/>
                <a:ea typeface="+mj-ea"/>
                <a:cs typeface="+mj-cs"/>
              </a:rPr>
            </a:br>
            <a:r>
              <a:rPr lang="en-US" sz="1600" kern="1200">
                <a:solidFill>
                  <a:srgbClr val="FFFFFF"/>
                </a:solidFill>
                <a:latin typeface="+mj-lt"/>
                <a:ea typeface="+mj-ea"/>
                <a:cs typeface="+mj-cs"/>
              </a:rPr>
              <a:t>As shown here, it also provides details about the gas consumption and mileage dynamic by date.</a:t>
            </a:r>
            <a:br>
              <a:rPr lang="en-US" sz="1600" kern="1200">
                <a:solidFill>
                  <a:srgbClr val="FFFFFF"/>
                </a:solidFill>
                <a:latin typeface="+mj-lt"/>
                <a:ea typeface="+mj-ea"/>
                <a:cs typeface="+mj-cs"/>
              </a:rPr>
            </a:br>
            <a:br>
              <a:rPr lang="en-US" sz="1600" kern="1200">
                <a:solidFill>
                  <a:srgbClr val="FFFFFF"/>
                </a:solidFill>
                <a:latin typeface="+mj-lt"/>
                <a:ea typeface="+mj-ea"/>
                <a:cs typeface="+mj-cs"/>
              </a:rPr>
            </a:br>
            <a:r>
              <a:rPr lang="en-US" sz="1600" kern="1200">
                <a:solidFill>
                  <a:srgbClr val="FFFFFF"/>
                </a:solidFill>
                <a:latin typeface="+mj-lt"/>
                <a:ea typeface="+mj-ea"/>
                <a:cs typeface="+mj-cs"/>
              </a:rPr>
              <a:t>The event information is also displayed which helps in determining the problematic locations for the fleet. </a:t>
            </a:r>
            <a:br>
              <a:rPr lang="en-US" sz="1600" kern="1200">
                <a:solidFill>
                  <a:srgbClr val="FFFFFF"/>
                </a:solidFill>
                <a:latin typeface="+mj-lt"/>
                <a:ea typeface="+mj-ea"/>
                <a:cs typeface="+mj-cs"/>
              </a:rPr>
            </a:br>
            <a:br>
              <a:rPr lang="en-US" sz="1600" kern="1200">
                <a:solidFill>
                  <a:srgbClr val="FFFFFF"/>
                </a:solidFill>
                <a:latin typeface="+mj-lt"/>
                <a:ea typeface="+mj-ea"/>
                <a:cs typeface="+mj-cs"/>
              </a:rPr>
            </a:br>
            <a:br>
              <a:rPr lang="en-US" sz="1600" kern="1200">
                <a:solidFill>
                  <a:srgbClr val="FFFFFF"/>
                </a:solidFill>
                <a:latin typeface="+mj-lt"/>
                <a:ea typeface="+mj-ea"/>
                <a:cs typeface="+mj-cs"/>
              </a:rPr>
            </a:br>
            <a:endParaRPr lang="en-US" sz="1600" kern="1200">
              <a:solidFill>
                <a:srgbClr val="FFFFFF"/>
              </a:solidFill>
              <a:latin typeface="+mj-lt"/>
              <a:ea typeface="+mj-ea"/>
              <a:cs typeface="+mj-cs"/>
            </a:endParaRPr>
          </a:p>
        </p:txBody>
      </p:sp>
      <p:pic>
        <p:nvPicPr>
          <p:cNvPr id="2050" name="Picture 2">
            <a:extLst>
              <a:ext uri="{FF2B5EF4-FFF2-40B4-BE49-F238E27FC236}">
                <a16:creationId xmlns:a16="http://schemas.microsoft.com/office/drawing/2014/main" id="{EAA411F3-B7FD-4F7B-B260-D0E57D80A4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05" b="2"/>
          <a:stretch/>
        </p:blipFill>
        <p:spPr bwMode="auto">
          <a:xfrm>
            <a:off x="5153822" y="578869"/>
            <a:ext cx="6553545" cy="5708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139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9" name="Rectangle 141">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57" name="Title 1">
            <a:extLst>
              <a:ext uri="{FF2B5EF4-FFF2-40B4-BE49-F238E27FC236}">
                <a16:creationId xmlns:a16="http://schemas.microsoft.com/office/drawing/2014/main" id="{6D2CECAE-4368-4596-AB2D-CAED54B66F9C}"/>
              </a:ext>
            </a:extLst>
          </p:cNvPr>
          <p:cNvSpPr>
            <a:spLocks noGrp="1"/>
          </p:cNvSpPr>
          <p:nvPr>
            <p:ph type="title"/>
          </p:nvPr>
        </p:nvSpPr>
        <p:spPr>
          <a:xfrm>
            <a:off x="1018604" y="1053042"/>
            <a:ext cx="4458424" cy="3068357"/>
          </a:xfrm>
        </p:spPr>
        <p:txBody>
          <a:bodyPr vert="horz" lIns="91440" tIns="45720" rIns="91440" bIns="45720" rtlCol="0" anchor="b">
            <a:normAutofit/>
          </a:bodyPr>
          <a:lstStyle/>
          <a:p>
            <a:r>
              <a:rPr lang="en-US" sz="4200">
                <a:solidFill>
                  <a:srgbClr val="FFFFFF"/>
                </a:solidFill>
              </a:rPr>
              <a:t>Histogram Representation of Risk Factor</a:t>
            </a:r>
            <a:br>
              <a:rPr lang="en-US" sz="4200">
                <a:solidFill>
                  <a:srgbClr val="FFFFFF"/>
                </a:solidFill>
              </a:rPr>
            </a:br>
            <a:br>
              <a:rPr lang="en-US" sz="4200">
                <a:solidFill>
                  <a:srgbClr val="FFFFFF"/>
                </a:solidFill>
              </a:rPr>
            </a:br>
            <a:endParaRPr lang="en-US" sz="4200">
              <a:solidFill>
                <a:srgbClr val="FFFFFF"/>
              </a:solidFill>
            </a:endParaRPr>
          </a:p>
        </p:txBody>
      </p:sp>
      <p:pic>
        <p:nvPicPr>
          <p:cNvPr id="6" name="Picture 4">
            <a:extLst>
              <a:ext uri="{FF2B5EF4-FFF2-40B4-BE49-F238E27FC236}">
                <a16:creationId xmlns:a16="http://schemas.microsoft.com/office/drawing/2014/main" id="{8BC8A83F-D7DF-490E-B5C9-30AAECD645A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762" b="2"/>
          <a:stretch/>
        </p:blipFill>
        <p:spPr bwMode="auto">
          <a:xfrm>
            <a:off x="6479229" y="626670"/>
            <a:ext cx="5390093" cy="2175661"/>
          </a:xfrm>
          <a:prstGeom prst="rect">
            <a:avLst/>
          </a:prstGeom>
          <a:extLst>
            <a:ext uri="{909E8E84-426E-40DD-AFC4-6F175D3DCCD1}">
              <a14:hiddenFill xmlns:a14="http://schemas.microsoft.com/office/drawing/2010/main">
                <a:solidFill>
                  <a:srgbClr val="FFFFFF"/>
                </a:solidFill>
              </a14:hiddenFill>
            </a:ext>
          </a:extLst>
        </p:spPr>
      </p:pic>
      <p:cxnSp>
        <p:nvCxnSpPr>
          <p:cNvPr id="2060" name="Straight Connector 143">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062" name="Straight Connector 145">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2">
            <a:extLst>
              <a:ext uri="{FF2B5EF4-FFF2-40B4-BE49-F238E27FC236}">
                <a16:creationId xmlns:a16="http://schemas.microsoft.com/office/drawing/2014/main" id="{58FE62D6-925A-436F-AF03-82027C431C0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6247" r="3" b="3"/>
          <a:stretch/>
        </p:blipFill>
        <p:spPr bwMode="auto">
          <a:xfrm>
            <a:off x="6479229" y="3765621"/>
            <a:ext cx="5390093" cy="2765031"/>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806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32B1E8-BC40-4380-97A6-14C0320AE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F7493F1-D69A-422C-A2FF-0FFF7AE0E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1129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0B63B128-A722-4BCB-806C-96037F9A6E20}"/>
              </a:ext>
            </a:extLst>
          </p:cNvPr>
          <p:cNvSpPr>
            <a:spLocks noGrp="1"/>
          </p:cNvSpPr>
          <p:nvPr>
            <p:ph type="title"/>
          </p:nvPr>
        </p:nvSpPr>
        <p:spPr>
          <a:xfrm>
            <a:off x="630936" y="418245"/>
            <a:ext cx="3767328" cy="1325880"/>
          </a:xfrm>
        </p:spPr>
        <p:txBody>
          <a:bodyPr vert="horz" lIns="91440" tIns="45720" rIns="91440" bIns="45720" rtlCol="0" anchor="ctr">
            <a:normAutofit/>
          </a:bodyPr>
          <a:lstStyle/>
          <a:p>
            <a:r>
              <a:rPr lang="en-US" sz="2800" dirty="0">
                <a:solidFill>
                  <a:schemeClr val="bg1"/>
                </a:solidFill>
              </a:rPr>
              <a:t>Logistic Regression</a:t>
            </a:r>
          </a:p>
        </p:txBody>
      </p:sp>
      <p:cxnSp>
        <p:nvCxnSpPr>
          <p:cNvPr id="14" name="Straight Connector 13">
            <a:extLst>
              <a:ext uri="{FF2B5EF4-FFF2-40B4-BE49-F238E27FC236}">
                <a16:creationId xmlns:a16="http://schemas.microsoft.com/office/drawing/2014/main" id="{17341211-05E5-4FDD-98B1-F551CD0EAE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39665" y="624144"/>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1F6AF02-709E-4F50-89E7-32D266D87173}"/>
              </a:ext>
            </a:extLst>
          </p:cNvPr>
          <p:cNvSpPr txBox="1"/>
          <p:nvPr/>
        </p:nvSpPr>
        <p:spPr>
          <a:xfrm>
            <a:off x="4882896" y="354237"/>
            <a:ext cx="6675120" cy="146304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700" dirty="0">
                <a:solidFill>
                  <a:schemeClr val="bg1"/>
                </a:solidFill>
              </a:rPr>
              <a:t>Integrated R script (Logit model) in Tableau to predict risk of event for a selected city.</a:t>
            </a:r>
          </a:p>
          <a:p>
            <a:pPr indent="-228600">
              <a:lnSpc>
                <a:spcPct val="90000"/>
              </a:lnSpc>
              <a:spcAft>
                <a:spcPts val="600"/>
              </a:spcAft>
              <a:buFont typeface="Arial" panose="020B0604020202020204" pitchFamily="34" charset="0"/>
              <a:buChar char="•"/>
            </a:pPr>
            <a:r>
              <a:rPr lang="en-US" sz="1700" dirty="0">
                <a:solidFill>
                  <a:schemeClr val="bg1"/>
                </a:solidFill>
              </a:rPr>
              <a:t>This tool helps fleet manager in planning routes by providing information based on driver’s risk profile.</a:t>
            </a:r>
          </a:p>
        </p:txBody>
      </p:sp>
      <p:pic>
        <p:nvPicPr>
          <p:cNvPr id="3" name="Picture 2">
            <a:extLst>
              <a:ext uri="{FF2B5EF4-FFF2-40B4-BE49-F238E27FC236}">
                <a16:creationId xmlns:a16="http://schemas.microsoft.com/office/drawing/2014/main" id="{7DC16F21-A149-482A-80AA-3B5DBF00E713}"/>
              </a:ext>
            </a:extLst>
          </p:cNvPr>
          <p:cNvPicPr>
            <a:picLocks noChangeAspect="1"/>
          </p:cNvPicPr>
          <p:nvPr/>
        </p:nvPicPr>
        <p:blipFill>
          <a:blip r:embed="rId2"/>
          <a:stretch>
            <a:fillRect/>
          </a:stretch>
        </p:blipFill>
        <p:spPr>
          <a:xfrm>
            <a:off x="785902" y="2428109"/>
            <a:ext cx="5094568" cy="4075654"/>
          </a:xfrm>
          <a:prstGeom prst="rect">
            <a:avLst/>
          </a:prstGeom>
        </p:spPr>
      </p:pic>
      <p:pic>
        <p:nvPicPr>
          <p:cNvPr id="4" name="Picture 4" descr="A screenshot of a cell phone&#10;&#10;Description automatically generated">
            <a:extLst>
              <a:ext uri="{FF2B5EF4-FFF2-40B4-BE49-F238E27FC236}">
                <a16:creationId xmlns:a16="http://schemas.microsoft.com/office/drawing/2014/main" id="{5AAC8E58-46C3-46DE-8A93-28FF1C8635D6}"/>
              </a:ext>
            </a:extLst>
          </p:cNvPr>
          <p:cNvPicPr>
            <a:picLocks noGrp="1" noChangeAspect="1"/>
          </p:cNvPicPr>
          <p:nvPr>
            <p:ph idx="1"/>
          </p:nvPr>
        </p:nvPicPr>
        <p:blipFill>
          <a:blip r:embed="rId3"/>
          <a:stretch>
            <a:fillRect/>
          </a:stretch>
        </p:blipFill>
        <p:spPr>
          <a:xfrm>
            <a:off x="6307802" y="2428109"/>
            <a:ext cx="5489096" cy="4075654"/>
          </a:xfrm>
          <a:prstGeom prst="rect">
            <a:avLst/>
          </a:prstGeom>
        </p:spPr>
      </p:pic>
    </p:spTree>
    <p:extLst>
      <p:ext uri="{BB962C8B-B14F-4D97-AF65-F5344CB8AC3E}">
        <p14:creationId xmlns:p14="http://schemas.microsoft.com/office/powerpoint/2010/main" val="3043605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1A69F0-8BFB-4063-96F0-AF808044309F}"/>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Thank You</a:t>
            </a:r>
          </a:p>
        </p:txBody>
      </p:sp>
      <p:cxnSp>
        <p:nvCxnSpPr>
          <p:cNvPr id="11"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50276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359</Words>
  <Application>Microsoft Office PowerPoint</Application>
  <PresentationFormat>Widescreen</PresentationFormat>
  <Paragraphs>37</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Tw Cen MT</vt:lpstr>
      <vt:lpstr>Office Theme</vt:lpstr>
      <vt:lpstr>BUAN 6346 Big Data Risk Factor Analysis - Project</vt:lpstr>
      <vt:lpstr>Problem Statements and Objectives</vt:lpstr>
      <vt:lpstr>Project Workflow</vt:lpstr>
      <vt:lpstr>Tableau Visualisation</vt:lpstr>
      <vt:lpstr>This visualization gives the detail information about risk level for a driver by destinations.    This visualization can be used for one driver or for the entire fleet.   As shown here, it also provides details about the gas consumption and mileage dynamic by date.  The event information is also displayed which helps in determining the problematic locations for the fleet.    </vt:lpstr>
      <vt:lpstr>Histogram Representation of Risk Factor  </vt:lpstr>
      <vt:lpstr>Logistic Regression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BUAN 6346 Big Data Risk Factor Analysis - Project</dc:title>
  <dc:creator>Sujeeth Shetty</dc:creator>
  <cp:lastModifiedBy>Sujeeth Shetty</cp:lastModifiedBy>
  <cp:revision>2</cp:revision>
  <dcterms:created xsi:type="dcterms:W3CDTF">2020-07-26T00:04:42Z</dcterms:created>
  <dcterms:modified xsi:type="dcterms:W3CDTF">2020-07-26T00:05:30Z</dcterms:modified>
</cp:coreProperties>
</file>