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15D7-A7C4-46F2-892A-68C448687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en-US" dirty="0"/>
              <a:t> / Apache Beam / Apache Airflow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5AE38-712F-4224-9A6F-D06D5AF65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998-A0C6-42CB-83D2-93907771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NiFi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98D7-88B0-426F-B2C9-1C006215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en-US" dirty="0"/>
              <a:t> automates the movement of data between disparate data sources and systems, making data ingestion fast, easy and secure.</a:t>
            </a:r>
          </a:p>
          <a:p>
            <a:r>
              <a:rPr lang="en-US" dirty="0" err="1"/>
              <a:t>NiFi</a:t>
            </a:r>
            <a:r>
              <a:rPr lang="en-US" dirty="0"/>
              <a:t> can not only ingest the data from several sources but deliver the data to as many consumers (APIs, Kafka, NoSQL, FTP and many more).</a:t>
            </a:r>
          </a:p>
          <a:p>
            <a:r>
              <a:rPr lang="en-US" dirty="0"/>
              <a:t>Unlike Sqoop &amp; Flume, </a:t>
            </a:r>
            <a:r>
              <a:rPr lang="en-US" dirty="0" err="1"/>
              <a:t>NiFi</a:t>
            </a:r>
            <a:r>
              <a:rPr lang="en-US" dirty="0"/>
              <a:t> provides web-based UI that allows developing flow by dragging and dropping boxes on a canvas. </a:t>
            </a:r>
          </a:p>
          <a:p>
            <a:r>
              <a:rPr lang="en-US" dirty="0"/>
              <a:t>Drawback is, its not good for computations and can’t replace ETL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8C469-1DE9-4D5C-AA79-84D348DA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NiFi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B67AFF-209C-4305-8FBE-DD2D811ADF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704850"/>
            <a:ext cx="6268062" cy="557212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23252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C95C2-910B-4A74-AEA6-12A9393B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Data Lake Architecture Example with NiFi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FD65EE-8FD9-43C8-B783-56B17C9BE2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628650"/>
            <a:ext cx="6268062" cy="55530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4166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96A6-2344-473A-AC19-1B1E8C5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Beam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FED5-A973-4CF0-B7E8-F039448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Open-source unified programming model</a:t>
            </a:r>
          </a:p>
          <a:p>
            <a:pPr lvl="0"/>
            <a:r>
              <a:rPr lang="en-US" dirty="0"/>
              <a:t>Used to define and execute data processing pipelines, which includes ETL and both batch and stream processing  </a:t>
            </a:r>
          </a:p>
          <a:p>
            <a:pPr lvl="0"/>
            <a:r>
              <a:rPr lang="en-US" dirty="0"/>
              <a:t>SDK’s are available in Java ,Python &amp; Go</a:t>
            </a:r>
          </a:p>
          <a:p>
            <a:pPr lvl="0"/>
            <a:r>
              <a:rPr lang="en-US" dirty="0"/>
              <a:t>These SDK’s are used to build a program that can define a pipeline </a:t>
            </a:r>
          </a:p>
          <a:p>
            <a:pPr lvl="0"/>
            <a:r>
              <a:rPr lang="en-US" dirty="0"/>
              <a:t>The pipeline would be executed by any of the Beam distributed processing back-ends which involve some of the beam runners like Apache Spark, Apache </a:t>
            </a:r>
            <a:r>
              <a:rPr lang="en-US" dirty="0" err="1"/>
              <a:t>Flink</a:t>
            </a:r>
            <a:r>
              <a:rPr lang="en-US" dirty="0"/>
              <a:t> Apache Apex etc.</a:t>
            </a:r>
          </a:p>
        </p:txBody>
      </p:sp>
    </p:spTree>
    <p:extLst>
      <p:ext uri="{BB962C8B-B14F-4D97-AF65-F5344CB8AC3E}">
        <p14:creationId xmlns:p14="http://schemas.microsoft.com/office/powerpoint/2010/main" val="37813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4FA67-5E58-4D8B-AE48-B3E12650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Apache Beam Architecture</a:t>
            </a:r>
          </a:p>
        </p:txBody>
      </p:sp>
      <p:pic>
        <p:nvPicPr>
          <p:cNvPr id="4" name="Content Placeholder 3" descr="Reading Apache Beam Programming Guide — 1. Overview | by Chengzhi ...">
            <a:extLst>
              <a:ext uri="{FF2B5EF4-FFF2-40B4-BE49-F238E27FC236}">
                <a16:creationId xmlns:a16="http://schemas.microsoft.com/office/drawing/2014/main" id="{C03673FD-717B-4886-910B-3D0E20F137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1028700"/>
            <a:ext cx="6268062" cy="509587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3157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7BA6-6BFB-4046-A4D9-3C7BF684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5350-C96B-4AA1-A132-D7B54A48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Apache NiFi / Apache Beam / Apache Airflow</vt:lpstr>
      <vt:lpstr>Apache NiFi</vt:lpstr>
      <vt:lpstr>NiFi Flow</vt:lpstr>
      <vt:lpstr>Data Lake Architecture Example with NiFi </vt:lpstr>
      <vt:lpstr>Apache Beam</vt:lpstr>
      <vt:lpstr>Apache Beam Architecture</vt:lpstr>
      <vt:lpstr>Apache Airflow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NiFi / Apache Beam / Apache Airflow</dc:title>
  <dc:creator>Sujeeth Shetty</dc:creator>
  <cp:lastModifiedBy>Sujeeth Shetty</cp:lastModifiedBy>
  <cp:revision>2</cp:revision>
  <dcterms:created xsi:type="dcterms:W3CDTF">2020-08-21T21:45:40Z</dcterms:created>
  <dcterms:modified xsi:type="dcterms:W3CDTF">2020-08-21T21:51:06Z</dcterms:modified>
</cp:coreProperties>
</file>