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31220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ARTS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ENCE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2611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2611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981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41503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119888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2024-03-28T17:07:00Z</dcterms:created>
  <dcterms:modified xsi:type="dcterms:W3CDTF">2024-09-18T04:28:36Z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58ae522295004ef09609ba754afe73d9</vt:lpwstr>
  </property>
  <property fmtid="{D5CDD505-2E9C-101B-9397-08002B2CF9AE}" pid="5" name="KSOProductBuildVer">
    <vt:lpwstr>1033-12.2.0.17562</vt:lpwstr>
  </property>
</Properties>
</file>