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262" y="-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D703-F3C0-4E1D-BF7A-2FB00CE4B4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79121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Overview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10" y="653080"/>
            <a:ext cx="77479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923108"/>
            <a:ext cx="159965" cy="87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4369" y="950494"/>
            <a:ext cx="2174305" cy="8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30"/>
              </a:spcBef>
            </a:pPr>
            <a:r>
              <a:rPr sz="1774" spc="-10" dirty="0" smtClean="0">
                <a:latin typeface="Arial"/>
                <a:cs typeface="Arial"/>
              </a:rPr>
              <a:t>A</a:t>
            </a:r>
            <a:r>
              <a:rPr lang="en-US" sz="1774" dirty="0">
                <a:latin typeface="Arial"/>
                <a:cs typeface="Arial"/>
              </a:rPr>
              <a:t> </a:t>
            </a:r>
            <a:r>
              <a:rPr lang="en-US" sz="1774" dirty="0" smtClean="0">
                <a:latin typeface="Arial"/>
                <a:cs typeface="Arial"/>
              </a:rPr>
              <a:t>parameter</a:t>
            </a:r>
            <a:r>
              <a:rPr sz="1774" spc="61" dirty="0" smtClean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retu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statement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2001586"/>
            <a:ext cx="60447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eusabl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design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10" y="2271613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4370" y="2299000"/>
            <a:ext cx="4031023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eak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solutio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smalle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pieces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dirty="0">
                <a:latin typeface="Arial"/>
                <a:cs typeface="Arial"/>
              </a:rPr>
              <a:t>Hides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internal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details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spc="4" dirty="0">
                <a:latin typeface="Arial"/>
                <a:cs typeface="Arial"/>
              </a:rPr>
              <a:t>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modification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330463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3333192"/>
            <a:ext cx="3058737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62011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647506"/>
            <a:ext cx="3794162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ssign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nam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Compoun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6" dirty="0">
                <a:latin typeface="Arial"/>
                <a:cs typeface="Arial"/>
              </a:rPr>
              <a:t>stateme</a:t>
            </a:r>
            <a:r>
              <a:rPr sz="1774" spc="-22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4" dirty="0">
                <a:latin typeface="Arial"/>
                <a:cs typeface="Arial"/>
              </a:rPr>
              <a:t>Indentati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0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define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body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307456" y="2479019"/>
            <a:ext cx="5830004" cy="3129614"/>
          </a:xfrm>
          <a:custGeom>
            <a:avLst/>
            <a:gdLst/>
            <a:ahLst/>
            <a:cxnLst/>
            <a:rect l="l" t="t" r="r" b="b"/>
            <a:pathLst>
              <a:path w="5257800" h="2822448">
                <a:moveTo>
                  <a:pt x="0" y="0"/>
                </a:moveTo>
                <a:lnTo>
                  <a:pt x="5245608" y="0"/>
                </a:lnTo>
                <a:lnTo>
                  <a:pt x="5251704" y="3047"/>
                </a:lnTo>
                <a:lnTo>
                  <a:pt x="5251704" y="2819399"/>
                </a:lnTo>
                <a:lnTo>
                  <a:pt x="5257800" y="2822447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293937" y="247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293937" y="2472260"/>
            <a:ext cx="5843523" cy="3143133"/>
          </a:xfrm>
          <a:custGeom>
            <a:avLst/>
            <a:gdLst/>
            <a:ahLst/>
            <a:cxnLst/>
            <a:rect l="l" t="t" r="r" b="b"/>
            <a:pathLst>
              <a:path w="5269992" h="2834640">
                <a:moveTo>
                  <a:pt x="3048" y="2834640"/>
                </a:moveTo>
                <a:lnTo>
                  <a:pt x="5269992" y="2834640"/>
                </a:lnTo>
                <a:lnTo>
                  <a:pt x="5269992" y="2828544"/>
                </a:lnTo>
                <a:lnTo>
                  <a:pt x="5263896" y="2825496"/>
                </a:lnTo>
                <a:lnTo>
                  <a:pt x="5263896" y="9143"/>
                </a:lnTo>
                <a:lnTo>
                  <a:pt x="5257800" y="6095"/>
                </a:lnTo>
                <a:lnTo>
                  <a:pt x="12192" y="6096"/>
                </a:lnTo>
                <a:lnTo>
                  <a:pt x="5269992" y="6095"/>
                </a:lnTo>
                <a:lnTo>
                  <a:pt x="5269992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5257800" y="9143"/>
                </a:lnTo>
                <a:lnTo>
                  <a:pt x="5257800" y="2828544"/>
                </a:lnTo>
                <a:lnTo>
                  <a:pt x="0" y="2834640"/>
                </a:lnTo>
                <a:lnTo>
                  <a:pt x="3048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293937" y="2482398"/>
            <a:ext cx="5830004" cy="3126234"/>
          </a:xfrm>
          <a:custGeom>
            <a:avLst/>
            <a:gdLst/>
            <a:ahLst/>
            <a:cxnLst/>
            <a:rect l="l" t="t" r="r" b="b"/>
            <a:pathLst>
              <a:path w="5257800" h="2819400">
                <a:moveTo>
                  <a:pt x="5257800" y="2819400"/>
                </a:moveTo>
                <a:lnTo>
                  <a:pt x="5257799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6352"/>
                </a:lnTo>
                <a:lnTo>
                  <a:pt x="12191" y="2819400"/>
                </a:lnTo>
                <a:lnTo>
                  <a:pt x="5257800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054372" y="3905258"/>
            <a:ext cx="273757" cy="277136"/>
          </a:xfrm>
          <a:custGeom>
            <a:avLst/>
            <a:gdLst/>
            <a:ahLst/>
            <a:cxnLst/>
            <a:rect l="l" t="t" r="r" b="b"/>
            <a:pathLst>
              <a:path w="246887" h="249936">
                <a:moveTo>
                  <a:pt x="0" y="124968"/>
                </a:moveTo>
                <a:lnTo>
                  <a:pt x="479" y="135813"/>
                </a:lnTo>
                <a:lnTo>
                  <a:pt x="2571" y="149992"/>
                </a:lnTo>
                <a:lnTo>
                  <a:pt x="6232" y="163684"/>
                </a:lnTo>
                <a:lnTo>
                  <a:pt x="11364" y="176776"/>
                </a:lnTo>
                <a:lnTo>
                  <a:pt x="17869" y="189156"/>
                </a:lnTo>
                <a:lnTo>
                  <a:pt x="25648" y="200711"/>
                </a:lnTo>
                <a:lnTo>
                  <a:pt x="34603" y="211328"/>
                </a:lnTo>
                <a:lnTo>
                  <a:pt x="44634" y="220895"/>
                </a:lnTo>
                <a:lnTo>
                  <a:pt x="55644" y="229299"/>
                </a:lnTo>
                <a:lnTo>
                  <a:pt x="67534" y="236428"/>
                </a:lnTo>
                <a:lnTo>
                  <a:pt x="80205" y="242169"/>
                </a:lnTo>
                <a:lnTo>
                  <a:pt x="93558" y="246408"/>
                </a:lnTo>
                <a:lnTo>
                  <a:pt x="107496" y="249035"/>
                </a:lnTo>
                <a:lnTo>
                  <a:pt x="121920" y="249936"/>
                </a:lnTo>
                <a:lnTo>
                  <a:pt x="135552" y="249197"/>
                </a:lnTo>
                <a:lnTo>
                  <a:pt x="149904" y="246770"/>
                </a:lnTo>
                <a:lnTo>
                  <a:pt x="163615" y="242756"/>
                </a:lnTo>
                <a:lnTo>
                  <a:pt x="176597" y="237265"/>
                </a:lnTo>
                <a:lnTo>
                  <a:pt x="188761" y="230405"/>
                </a:lnTo>
                <a:lnTo>
                  <a:pt x="200020" y="222284"/>
                </a:lnTo>
                <a:lnTo>
                  <a:pt x="210284" y="213011"/>
                </a:lnTo>
                <a:lnTo>
                  <a:pt x="219466" y="202695"/>
                </a:lnTo>
                <a:lnTo>
                  <a:pt x="227477" y="191444"/>
                </a:lnTo>
                <a:lnTo>
                  <a:pt x="234229" y="179367"/>
                </a:lnTo>
                <a:lnTo>
                  <a:pt x="239635" y="166572"/>
                </a:lnTo>
                <a:lnTo>
                  <a:pt x="243605" y="153168"/>
                </a:lnTo>
                <a:lnTo>
                  <a:pt x="246052" y="139264"/>
                </a:lnTo>
                <a:lnTo>
                  <a:pt x="246888" y="124968"/>
                </a:lnTo>
                <a:lnTo>
                  <a:pt x="246186" y="111861"/>
                </a:lnTo>
                <a:lnTo>
                  <a:pt x="243871" y="97919"/>
                </a:lnTo>
                <a:lnTo>
                  <a:pt x="240026" y="84469"/>
                </a:lnTo>
                <a:lnTo>
                  <a:pt x="234737" y="71619"/>
                </a:lnTo>
                <a:lnTo>
                  <a:pt x="228095" y="59477"/>
                </a:lnTo>
                <a:lnTo>
                  <a:pt x="220186" y="48152"/>
                </a:lnTo>
                <a:lnTo>
                  <a:pt x="211099" y="37753"/>
                </a:lnTo>
                <a:lnTo>
                  <a:pt x="200923" y="28388"/>
                </a:lnTo>
                <a:lnTo>
                  <a:pt x="189745" y="20166"/>
                </a:lnTo>
                <a:lnTo>
                  <a:pt x="177653" y="13196"/>
                </a:lnTo>
                <a:lnTo>
                  <a:pt x="164737" y="7585"/>
                </a:lnTo>
                <a:lnTo>
                  <a:pt x="151084" y="3443"/>
                </a:lnTo>
                <a:lnTo>
                  <a:pt x="136782" y="879"/>
                </a:lnTo>
                <a:lnTo>
                  <a:pt x="121920" y="0"/>
                </a:lnTo>
                <a:lnTo>
                  <a:pt x="111100" y="505"/>
                </a:lnTo>
                <a:lnTo>
                  <a:pt x="97030" y="2706"/>
                </a:lnTo>
                <a:lnTo>
                  <a:pt x="83520" y="6548"/>
                </a:lnTo>
                <a:lnTo>
                  <a:pt x="70667" y="11920"/>
                </a:lnTo>
                <a:lnTo>
                  <a:pt x="58571" y="18709"/>
                </a:lnTo>
                <a:lnTo>
                  <a:pt x="47329" y="26801"/>
                </a:lnTo>
                <a:lnTo>
                  <a:pt x="37041" y="36085"/>
                </a:lnTo>
                <a:lnTo>
                  <a:pt x="27805" y="46447"/>
                </a:lnTo>
                <a:lnTo>
                  <a:pt x="19719" y="57776"/>
                </a:lnTo>
                <a:lnTo>
                  <a:pt x="12883" y="69958"/>
                </a:lnTo>
                <a:lnTo>
                  <a:pt x="7394" y="82881"/>
                </a:lnTo>
                <a:lnTo>
                  <a:pt x="3352" y="96432"/>
                </a:lnTo>
                <a:lnTo>
                  <a:pt x="854" y="110498"/>
                </a:lnTo>
                <a:lnTo>
                  <a:pt x="0" y="1249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047613" y="3901879"/>
            <a:ext cx="285862" cy="283895"/>
          </a:xfrm>
          <a:custGeom>
            <a:avLst/>
            <a:gdLst/>
            <a:ahLst/>
            <a:cxnLst/>
            <a:rect l="l" t="t" r="r" b="b"/>
            <a:pathLst>
              <a:path w="257805" h="256031">
                <a:moveTo>
                  <a:pt x="225552" y="195072"/>
                </a:moveTo>
                <a:lnTo>
                  <a:pt x="225552" y="192024"/>
                </a:lnTo>
                <a:lnTo>
                  <a:pt x="210311" y="210312"/>
                </a:lnTo>
                <a:lnTo>
                  <a:pt x="213360" y="210312"/>
                </a:lnTo>
                <a:lnTo>
                  <a:pt x="195072" y="225552"/>
                </a:lnTo>
                <a:lnTo>
                  <a:pt x="189270" y="229332"/>
                </a:lnTo>
                <a:lnTo>
                  <a:pt x="178413" y="235258"/>
                </a:lnTo>
                <a:lnTo>
                  <a:pt x="166987" y="240086"/>
                </a:lnTo>
                <a:lnTo>
                  <a:pt x="155135" y="243723"/>
                </a:lnTo>
                <a:lnTo>
                  <a:pt x="142999" y="246076"/>
                </a:lnTo>
                <a:lnTo>
                  <a:pt x="130724" y="247052"/>
                </a:lnTo>
                <a:lnTo>
                  <a:pt x="118451" y="246559"/>
                </a:lnTo>
                <a:lnTo>
                  <a:pt x="106325" y="244503"/>
                </a:lnTo>
                <a:lnTo>
                  <a:pt x="94488" y="240792"/>
                </a:lnTo>
                <a:lnTo>
                  <a:pt x="82296" y="237744"/>
                </a:lnTo>
                <a:lnTo>
                  <a:pt x="85344" y="237744"/>
                </a:lnTo>
                <a:lnTo>
                  <a:pt x="64008" y="225552"/>
                </a:lnTo>
                <a:lnTo>
                  <a:pt x="45720" y="210312"/>
                </a:lnTo>
                <a:lnTo>
                  <a:pt x="30480" y="192024"/>
                </a:lnTo>
                <a:lnTo>
                  <a:pt x="33528" y="195072"/>
                </a:lnTo>
                <a:lnTo>
                  <a:pt x="21336" y="173736"/>
                </a:lnTo>
                <a:lnTo>
                  <a:pt x="18288" y="161544"/>
                </a:lnTo>
                <a:lnTo>
                  <a:pt x="15240" y="152400"/>
                </a:lnTo>
                <a:lnTo>
                  <a:pt x="12192" y="140208"/>
                </a:lnTo>
                <a:lnTo>
                  <a:pt x="0" y="140208"/>
                </a:lnTo>
                <a:lnTo>
                  <a:pt x="3048" y="155448"/>
                </a:lnTo>
                <a:lnTo>
                  <a:pt x="6096" y="167640"/>
                </a:lnTo>
                <a:lnTo>
                  <a:pt x="12192" y="179832"/>
                </a:lnTo>
                <a:lnTo>
                  <a:pt x="21336" y="201168"/>
                </a:lnTo>
                <a:lnTo>
                  <a:pt x="36576" y="219456"/>
                </a:lnTo>
                <a:lnTo>
                  <a:pt x="39624" y="219456"/>
                </a:lnTo>
                <a:lnTo>
                  <a:pt x="57912" y="234696"/>
                </a:lnTo>
                <a:lnTo>
                  <a:pt x="79248" y="246888"/>
                </a:lnTo>
                <a:lnTo>
                  <a:pt x="91440" y="252984"/>
                </a:lnTo>
                <a:lnTo>
                  <a:pt x="103632" y="256032"/>
                </a:lnTo>
                <a:lnTo>
                  <a:pt x="155448" y="256032"/>
                </a:lnTo>
                <a:lnTo>
                  <a:pt x="167640" y="252984"/>
                </a:lnTo>
                <a:lnTo>
                  <a:pt x="179832" y="246888"/>
                </a:lnTo>
                <a:lnTo>
                  <a:pt x="201168" y="234696"/>
                </a:lnTo>
                <a:lnTo>
                  <a:pt x="219456" y="219456"/>
                </a:lnTo>
                <a:lnTo>
                  <a:pt x="234696" y="201168"/>
                </a:lnTo>
                <a:lnTo>
                  <a:pt x="246888" y="176784"/>
                </a:lnTo>
                <a:lnTo>
                  <a:pt x="248343" y="174694"/>
                </a:lnTo>
                <a:lnTo>
                  <a:pt x="252755" y="165083"/>
                </a:lnTo>
                <a:lnTo>
                  <a:pt x="255776" y="153001"/>
                </a:lnTo>
                <a:lnTo>
                  <a:pt x="257447" y="139298"/>
                </a:lnTo>
                <a:lnTo>
                  <a:pt x="257805" y="124823"/>
                </a:lnTo>
                <a:lnTo>
                  <a:pt x="256889" y="110427"/>
                </a:lnTo>
                <a:lnTo>
                  <a:pt x="254738" y="96957"/>
                </a:lnTo>
                <a:lnTo>
                  <a:pt x="251392" y="85265"/>
                </a:lnTo>
                <a:lnTo>
                  <a:pt x="246888" y="76200"/>
                </a:lnTo>
                <a:lnTo>
                  <a:pt x="234696" y="54864"/>
                </a:lnTo>
                <a:lnTo>
                  <a:pt x="219456" y="36576"/>
                </a:lnTo>
                <a:lnTo>
                  <a:pt x="201168" y="21336"/>
                </a:lnTo>
                <a:lnTo>
                  <a:pt x="179832" y="9144"/>
                </a:lnTo>
                <a:lnTo>
                  <a:pt x="128016" y="9144"/>
                </a:lnTo>
                <a:lnTo>
                  <a:pt x="140208" y="12192"/>
                </a:lnTo>
                <a:lnTo>
                  <a:pt x="152400" y="12192"/>
                </a:lnTo>
                <a:lnTo>
                  <a:pt x="164592" y="15240"/>
                </a:lnTo>
                <a:lnTo>
                  <a:pt x="173736" y="18288"/>
                </a:lnTo>
                <a:lnTo>
                  <a:pt x="195072" y="30480"/>
                </a:lnTo>
                <a:lnTo>
                  <a:pt x="213360" y="45720"/>
                </a:lnTo>
                <a:lnTo>
                  <a:pt x="210311" y="45720"/>
                </a:lnTo>
                <a:lnTo>
                  <a:pt x="225552" y="64008"/>
                </a:lnTo>
                <a:lnTo>
                  <a:pt x="225552" y="60960"/>
                </a:lnTo>
                <a:lnTo>
                  <a:pt x="237744" y="82296"/>
                </a:lnTo>
                <a:lnTo>
                  <a:pt x="240083" y="90239"/>
                </a:lnTo>
                <a:lnTo>
                  <a:pt x="243739" y="103552"/>
                </a:lnTo>
                <a:lnTo>
                  <a:pt x="246179" y="114881"/>
                </a:lnTo>
                <a:lnTo>
                  <a:pt x="247333" y="125138"/>
                </a:lnTo>
                <a:lnTo>
                  <a:pt x="247134" y="135239"/>
                </a:lnTo>
                <a:lnTo>
                  <a:pt x="245515" y="146096"/>
                </a:lnTo>
                <a:lnTo>
                  <a:pt x="242407" y="158624"/>
                </a:lnTo>
                <a:lnTo>
                  <a:pt x="237744" y="173736"/>
                </a:lnTo>
                <a:lnTo>
                  <a:pt x="225552" y="195072"/>
                </a:lnTo>
                <a:close/>
              </a:path>
              <a:path w="257805" h="256031">
                <a:moveTo>
                  <a:pt x="179832" y="9144"/>
                </a:moveTo>
                <a:lnTo>
                  <a:pt x="167640" y="3048"/>
                </a:lnTo>
                <a:lnTo>
                  <a:pt x="155448" y="0"/>
                </a:lnTo>
                <a:lnTo>
                  <a:pt x="103632" y="0"/>
                </a:lnTo>
                <a:lnTo>
                  <a:pt x="91439" y="3048"/>
                </a:lnTo>
                <a:lnTo>
                  <a:pt x="79247" y="9144"/>
                </a:lnTo>
                <a:lnTo>
                  <a:pt x="57911" y="21336"/>
                </a:lnTo>
                <a:lnTo>
                  <a:pt x="39623" y="36576"/>
                </a:lnTo>
                <a:lnTo>
                  <a:pt x="36575" y="36576"/>
                </a:lnTo>
                <a:lnTo>
                  <a:pt x="21335" y="54864"/>
                </a:lnTo>
                <a:lnTo>
                  <a:pt x="9143" y="79248"/>
                </a:lnTo>
                <a:lnTo>
                  <a:pt x="6095" y="88392"/>
                </a:lnTo>
                <a:lnTo>
                  <a:pt x="3047" y="103632"/>
                </a:lnTo>
                <a:lnTo>
                  <a:pt x="0" y="115824"/>
                </a:lnTo>
                <a:lnTo>
                  <a:pt x="0" y="140208"/>
                </a:lnTo>
                <a:lnTo>
                  <a:pt x="12192" y="140208"/>
                </a:lnTo>
                <a:lnTo>
                  <a:pt x="12191" y="115824"/>
                </a:lnTo>
                <a:lnTo>
                  <a:pt x="18287" y="91440"/>
                </a:lnTo>
                <a:lnTo>
                  <a:pt x="21336" y="82296"/>
                </a:lnTo>
                <a:lnTo>
                  <a:pt x="33527" y="60960"/>
                </a:lnTo>
                <a:lnTo>
                  <a:pt x="30479" y="64008"/>
                </a:lnTo>
                <a:lnTo>
                  <a:pt x="45719" y="45720"/>
                </a:lnTo>
                <a:lnTo>
                  <a:pt x="64007" y="30480"/>
                </a:lnTo>
                <a:lnTo>
                  <a:pt x="85343" y="18288"/>
                </a:lnTo>
                <a:lnTo>
                  <a:pt x="82296" y="18288"/>
                </a:lnTo>
                <a:lnTo>
                  <a:pt x="118872" y="9144"/>
                </a:lnTo>
                <a:lnTo>
                  <a:pt x="179832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560934" y="3215796"/>
            <a:ext cx="273757" cy="273757"/>
          </a:xfrm>
          <a:custGeom>
            <a:avLst/>
            <a:gdLst/>
            <a:ahLst/>
            <a:cxnLst/>
            <a:rect l="l" t="t" r="r" b="b"/>
            <a:pathLst>
              <a:path w="246887" h="246887">
                <a:moveTo>
                  <a:pt x="0" y="124967"/>
                </a:moveTo>
                <a:lnTo>
                  <a:pt x="505" y="135787"/>
                </a:lnTo>
                <a:lnTo>
                  <a:pt x="2706" y="149857"/>
                </a:lnTo>
                <a:lnTo>
                  <a:pt x="6548" y="163367"/>
                </a:lnTo>
                <a:lnTo>
                  <a:pt x="11920" y="176220"/>
                </a:lnTo>
                <a:lnTo>
                  <a:pt x="18709" y="188316"/>
                </a:lnTo>
                <a:lnTo>
                  <a:pt x="26801" y="199558"/>
                </a:lnTo>
                <a:lnTo>
                  <a:pt x="36085" y="209846"/>
                </a:lnTo>
                <a:lnTo>
                  <a:pt x="46447" y="219082"/>
                </a:lnTo>
                <a:lnTo>
                  <a:pt x="57776" y="227168"/>
                </a:lnTo>
                <a:lnTo>
                  <a:pt x="69958" y="234004"/>
                </a:lnTo>
                <a:lnTo>
                  <a:pt x="82881" y="239493"/>
                </a:lnTo>
                <a:lnTo>
                  <a:pt x="96432" y="243535"/>
                </a:lnTo>
                <a:lnTo>
                  <a:pt x="110498" y="246033"/>
                </a:lnTo>
                <a:lnTo>
                  <a:pt x="124968" y="246887"/>
                </a:lnTo>
                <a:lnTo>
                  <a:pt x="133440" y="246594"/>
                </a:lnTo>
                <a:lnTo>
                  <a:pt x="147766" y="244735"/>
                </a:lnTo>
                <a:lnTo>
                  <a:pt x="161535" y="241252"/>
                </a:lnTo>
                <a:lnTo>
                  <a:pt x="174643" y="236246"/>
                </a:lnTo>
                <a:lnTo>
                  <a:pt x="186988" y="229820"/>
                </a:lnTo>
                <a:lnTo>
                  <a:pt x="198468" y="222076"/>
                </a:lnTo>
                <a:lnTo>
                  <a:pt x="208981" y="213117"/>
                </a:lnTo>
                <a:lnTo>
                  <a:pt x="218424" y="203045"/>
                </a:lnTo>
                <a:lnTo>
                  <a:pt x="226695" y="191962"/>
                </a:lnTo>
                <a:lnTo>
                  <a:pt x="233691" y="179971"/>
                </a:lnTo>
                <a:lnTo>
                  <a:pt x="239311" y="167173"/>
                </a:lnTo>
                <a:lnTo>
                  <a:pt x="243452" y="153672"/>
                </a:lnTo>
                <a:lnTo>
                  <a:pt x="246012" y="139569"/>
                </a:lnTo>
                <a:lnTo>
                  <a:pt x="246888" y="124967"/>
                </a:lnTo>
                <a:lnTo>
                  <a:pt x="246408" y="113678"/>
                </a:lnTo>
                <a:lnTo>
                  <a:pt x="244316" y="99058"/>
                </a:lnTo>
                <a:lnTo>
                  <a:pt x="240655" y="85081"/>
                </a:lnTo>
                <a:lnTo>
                  <a:pt x="235523" y="71840"/>
                </a:lnTo>
                <a:lnTo>
                  <a:pt x="229018" y="59426"/>
                </a:lnTo>
                <a:lnTo>
                  <a:pt x="221239" y="47930"/>
                </a:lnTo>
                <a:lnTo>
                  <a:pt x="212284" y="37443"/>
                </a:lnTo>
                <a:lnTo>
                  <a:pt x="202253" y="28058"/>
                </a:lnTo>
                <a:lnTo>
                  <a:pt x="191243" y="19866"/>
                </a:lnTo>
                <a:lnTo>
                  <a:pt x="179353" y="12958"/>
                </a:lnTo>
                <a:lnTo>
                  <a:pt x="166682" y="7426"/>
                </a:lnTo>
                <a:lnTo>
                  <a:pt x="153329" y="3361"/>
                </a:lnTo>
                <a:lnTo>
                  <a:pt x="139391" y="855"/>
                </a:lnTo>
                <a:lnTo>
                  <a:pt x="124968" y="0"/>
                </a:lnTo>
                <a:lnTo>
                  <a:pt x="111861" y="701"/>
                </a:lnTo>
                <a:lnTo>
                  <a:pt x="97919" y="3016"/>
                </a:lnTo>
                <a:lnTo>
                  <a:pt x="84469" y="6861"/>
                </a:lnTo>
                <a:lnTo>
                  <a:pt x="71619" y="12150"/>
                </a:lnTo>
                <a:lnTo>
                  <a:pt x="59477" y="18792"/>
                </a:lnTo>
                <a:lnTo>
                  <a:pt x="48152" y="26701"/>
                </a:lnTo>
                <a:lnTo>
                  <a:pt x="37753" y="35788"/>
                </a:lnTo>
                <a:lnTo>
                  <a:pt x="28388" y="45964"/>
                </a:lnTo>
                <a:lnTo>
                  <a:pt x="20166" y="57142"/>
                </a:lnTo>
                <a:lnTo>
                  <a:pt x="13196" y="69234"/>
                </a:lnTo>
                <a:lnTo>
                  <a:pt x="7585" y="82150"/>
                </a:lnTo>
                <a:lnTo>
                  <a:pt x="3443" y="95803"/>
                </a:lnTo>
                <a:lnTo>
                  <a:pt x="879" y="110105"/>
                </a:lnTo>
                <a:lnTo>
                  <a:pt x="0" y="1249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557554" y="3210540"/>
            <a:ext cx="283896" cy="286244"/>
          </a:xfrm>
          <a:custGeom>
            <a:avLst/>
            <a:gdLst/>
            <a:ahLst/>
            <a:cxnLst/>
            <a:rect l="l" t="t" r="r" b="b"/>
            <a:pathLst>
              <a:path w="256031" h="258150">
                <a:moveTo>
                  <a:pt x="173736" y="239436"/>
                </a:moveTo>
                <a:lnTo>
                  <a:pt x="173736" y="236388"/>
                </a:lnTo>
                <a:lnTo>
                  <a:pt x="161544" y="242484"/>
                </a:lnTo>
                <a:lnTo>
                  <a:pt x="149352" y="245532"/>
                </a:lnTo>
                <a:lnTo>
                  <a:pt x="103632" y="245532"/>
                </a:lnTo>
                <a:lnTo>
                  <a:pt x="91440" y="242484"/>
                </a:lnTo>
                <a:lnTo>
                  <a:pt x="82296" y="236388"/>
                </a:lnTo>
                <a:lnTo>
                  <a:pt x="82296" y="239436"/>
                </a:lnTo>
                <a:lnTo>
                  <a:pt x="60960" y="227244"/>
                </a:lnTo>
                <a:lnTo>
                  <a:pt x="42672" y="212004"/>
                </a:lnTo>
                <a:lnTo>
                  <a:pt x="45720" y="212004"/>
                </a:lnTo>
                <a:lnTo>
                  <a:pt x="30480" y="193716"/>
                </a:lnTo>
                <a:lnTo>
                  <a:pt x="30480" y="196764"/>
                </a:lnTo>
                <a:lnTo>
                  <a:pt x="18288" y="175428"/>
                </a:lnTo>
                <a:lnTo>
                  <a:pt x="12192" y="151044"/>
                </a:lnTo>
                <a:lnTo>
                  <a:pt x="12192" y="141900"/>
                </a:lnTo>
                <a:lnTo>
                  <a:pt x="9144" y="129708"/>
                </a:lnTo>
                <a:lnTo>
                  <a:pt x="12191" y="117516"/>
                </a:lnTo>
                <a:lnTo>
                  <a:pt x="12191" y="105324"/>
                </a:lnTo>
                <a:lnTo>
                  <a:pt x="15239" y="93132"/>
                </a:lnTo>
                <a:lnTo>
                  <a:pt x="18287" y="83988"/>
                </a:lnTo>
                <a:lnTo>
                  <a:pt x="30479" y="62652"/>
                </a:lnTo>
                <a:lnTo>
                  <a:pt x="42671" y="47412"/>
                </a:lnTo>
                <a:lnTo>
                  <a:pt x="44334" y="46027"/>
                </a:lnTo>
                <a:lnTo>
                  <a:pt x="60959" y="32172"/>
                </a:lnTo>
                <a:lnTo>
                  <a:pt x="45719" y="44364"/>
                </a:lnTo>
                <a:lnTo>
                  <a:pt x="21335" y="56556"/>
                </a:lnTo>
                <a:lnTo>
                  <a:pt x="9143" y="77892"/>
                </a:lnTo>
                <a:lnTo>
                  <a:pt x="3047" y="90084"/>
                </a:lnTo>
                <a:lnTo>
                  <a:pt x="0" y="102276"/>
                </a:lnTo>
                <a:lnTo>
                  <a:pt x="0" y="154092"/>
                </a:lnTo>
                <a:lnTo>
                  <a:pt x="6096" y="166284"/>
                </a:lnTo>
                <a:lnTo>
                  <a:pt x="9144" y="178476"/>
                </a:lnTo>
                <a:lnTo>
                  <a:pt x="21336" y="199812"/>
                </a:lnTo>
                <a:lnTo>
                  <a:pt x="21336" y="202860"/>
                </a:lnTo>
                <a:lnTo>
                  <a:pt x="36576" y="221148"/>
                </a:lnTo>
                <a:lnTo>
                  <a:pt x="54864" y="236388"/>
                </a:lnTo>
                <a:lnTo>
                  <a:pt x="76200" y="248580"/>
                </a:lnTo>
                <a:lnTo>
                  <a:pt x="88392" y="251628"/>
                </a:lnTo>
                <a:lnTo>
                  <a:pt x="90752" y="252286"/>
                </a:lnTo>
                <a:lnTo>
                  <a:pt x="104046" y="255537"/>
                </a:lnTo>
                <a:lnTo>
                  <a:pt x="116100" y="257508"/>
                </a:lnTo>
                <a:lnTo>
                  <a:pt x="127549" y="258150"/>
                </a:lnTo>
                <a:lnTo>
                  <a:pt x="139025" y="257416"/>
                </a:lnTo>
                <a:lnTo>
                  <a:pt x="151162" y="255258"/>
                </a:lnTo>
                <a:lnTo>
                  <a:pt x="164592" y="251628"/>
                </a:lnTo>
                <a:lnTo>
                  <a:pt x="176784" y="248580"/>
                </a:lnTo>
                <a:lnTo>
                  <a:pt x="198120" y="236388"/>
                </a:lnTo>
                <a:lnTo>
                  <a:pt x="201168" y="236388"/>
                </a:lnTo>
                <a:lnTo>
                  <a:pt x="216408" y="221148"/>
                </a:lnTo>
                <a:lnTo>
                  <a:pt x="219456" y="221148"/>
                </a:lnTo>
                <a:lnTo>
                  <a:pt x="234696" y="202860"/>
                </a:lnTo>
                <a:lnTo>
                  <a:pt x="234696" y="199812"/>
                </a:lnTo>
                <a:lnTo>
                  <a:pt x="246888" y="178476"/>
                </a:lnTo>
                <a:lnTo>
                  <a:pt x="256032" y="141900"/>
                </a:lnTo>
                <a:lnTo>
                  <a:pt x="243840" y="117516"/>
                </a:lnTo>
                <a:lnTo>
                  <a:pt x="243840" y="141900"/>
                </a:lnTo>
                <a:lnTo>
                  <a:pt x="240792" y="154092"/>
                </a:lnTo>
                <a:lnTo>
                  <a:pt x="237744" y="163236"/>
                </a:lnTo>
                <a:lnTo>
                  <a:pt x="234696" y="175428"/>
                </a:lnTo>
                <a:lnTo>
                  <a:pt x="225552" y="196764"/>
                </a:lnTo>
                <a:lnTo>
                  <a:pt x="225552" y="193716"/>
                </a:lnTo>
                <a:lnTo>
                  <a:pt x="210311" y="212004"/>
                </a:lnTo>
                <a:lnTo>
                  <a:pt x="192024" y="227244"/>
                </a:lnTo>
                <a:lnTo>
                  <a:pt x="173736" y="239436"/>
                </a:lnTo>
                <a:close/>
              </a:path>
              <a:path w="256031" h="258150">
                <a:moveTo>
                  <a:pt x="113417" y="589"/>
                </a:moveTo>
                <a:lnTo>
                  <a:pt x="100881" y="2177"/>
                </a:lnTo>
                <a:lnTo>
                  <a:pt x="88391" y="4740"/>
                </a:lnTo>
                <a:lnTo>
                  <a:pt x="76199" y="10836"/>
                </a:lnTo>
                <a:lnTo>
                  <a:pt x="54863" y="23028"/>
                </a:lnTo>
                <a:lnTo>
                  <a:pt x="36575" y="38268"/>
                </a:lnTo>
                <a:lnTo>
                  <a:pt x="21335" y="56556"/>
                </a:lnTo>
                <a:lnTo>
                  <a:pt x="45719" y="44364"/>
                </a:lnTo>
                <a:lnTo>
                  <a:pt x="60959" y="32172"/>
                </a:lnTo>
                <a:lnTo>
                  <a:pt x="64185" y="29929"/>
                </a:lnTo>
                <a:lnTo>
                  <a:pt x="74889" y="23624"/>
                </a:lnTo>
                <a:lnTo>
                  <a:pt x="86227" y="18548"/>
                </a:lnTo>
                <a:lnTo>
                  <a:pt x="98049" y="14723"/>
                </a:lnTo>
                <a:lnTo>
                  <a:pt x="110206" y="12176"/>
                </a:lnTo>
                <a:lnTo>
                  <a:pt x="122546" y="10931"/>
                </a:lnTo>
                <a:lnTo>
                  <a:pt x="134920" y="11012"/>
                </a:lnTo>
                <a:lnTo>
                  <a:pt x="147176" y="12443"/>
                </a:lnTo>
                <a:lnTo>
                  <a:pt x="159165" y="15251"/>
                </a:lnTo>
                <a:lnTo>
                  <a:pt x="170736" y="19458"/>
                </a:lnTo>
                <a:lnTo>
                  <a:pt x="181739" y="25091"/>
                </a:lnTo>
                <a:lnTo>
                  <a:pt x="192024" y="32172"/>
                </a:lnTo>
                <a:lnTo>
                  <a:pt x="210311" y="47412"/>
                </a:lnTo>
                <a:lnTo>
                  <a:pt x="210311" y="44364"/>
                </a:lnTo>
                <a:lnTo>
                  <a:pt x="225552" y="62652"/>
                </a:lnTo>
                <a:lnTo>
                  <a:pt x="234696" y="83988"/>
                </a:lnTo>
                <a:lnTo>
                  <a:pt x="240792" y="93132"/>
                </a:lnTo>
                <a:lnTo>
                  <a:pt x="240792" y="105324"/>
                </a:lnTo>
                <a:lnTo>
                  <a:pt x="243840" y="117516"/>
                </a:lnTo>
                <a:lnTo>
                  <a:pt x="256032" y="141900"/>
                </a:lnTo>
                <a:lnTo>
                  <a:pt x="256032" y="114468"/>
                </a:lnTo>
                <a:lnTo>
                  <a:pt x="246888" y="77892"/>
                </a:lnTo>
                <a:lnTo>
                  <a:pt x="234696" y="56556"/>
                </a:lnTo>
                <a:lnTo>
                  <a:pt x="219456" y="38268"/>
                </a:lnTo>
                <a:lnTo>
                  <a:pt x="216408" y="38268"/>
                </a:lnTo>
                <a:lnTo>
                  <a:pt x="201168" y="23028"/>
                </a:lnTo>
                <a:lnTo>
                  <a:pt x="198120" y="23028"/>
                </a:lnTo>
                <a:lnTo>
                  <a:pt x="176784" y="10836"/>
                </a:lnTo>
                <a:lnTo>
                  <a:pt x="164592" y="4740"/>
                </a:lnTo>
                <a:lnTo>
                  <a:pt x="163521" y="4470"/>
                </a:lnTo>
                <a:lnTo>
                  <a:pt x="151052" y="1916"/>
                </a:lnTo>
                <a:lnTo>
                  <a:pt x="138528" y="434"/>
                </a:lnTo>
                <a:lnTo>
                  <a:pt x="125975" y="0"/>
                </a:lnTo>
                <a:lnTo>
                  <a:pt x="113417" y="589"/>
                </a:lnTo>
                <a:close/>
              </a:path>
              <a:path w="256031" h="258150">
                <a:moveTo>
                  <a:pt x="42671" y="47412"/>
                </a:moveTo>
                <a:lnTo>
                  <a:pt x="30479" y="62652"/>
                </a:lnTo>
                <a:lnTo>
                  <a:pt x="44334" y="46027"/>
                </a:lnTo>
                <a:lnTo>
                  <a:pt x="42671" y="474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050597" y="2593930"/>
            <a:ext cx="273757" cy="273756"/>
          </a:xfrm>
          <a:custGeom>
            <a:avLst/>
            <a:gdLst/>
            <a:ahLst/>
            <a:cxnLst/>
            <a:rect l="l" t="t" r="r" b="b"/>
            <a:pathLst>
              <a:path w="246887" h="246887">
                <a:moveTo>
                  <a:pt x="0" y="121920"/>
                </a:moveTo>
                <a:lnTo>
                  <a:pt x="701" y="135552"/>
                </a:lnTo>
                <a:lnTo>
                  <a:pt x="3016" y="149904"/>
                </a:lnTo>
                <a:lnTo>
                  <a:pt x="6861" y="163615"/>
                </a:lnTo>
                <a:lnTo>
                  <a:pt x="12150" y="176597"/>
                </a:lnTo>
                <a:lnTo>
                  <a:pt x="18792" y="188761"/>
                </a:lnTo>
                <a:lnTo>
                  <a:pt x="26701" y="200020"/>
                </a:lnTo>
                <a:lnTo>
                  <a:pt x="35788" y="210284"/>
                </a:lnTo>
                <a:lnTo>
                  <a:pt x="45964" y="219466"/>
                </a:lnTo>
                <a:lnTo>
                  <a:pt x="57142" y="227477"/>
                </a:lnTo>
                <a:lnTo>
                  <a:pt x="69234" y="234229"/>
                </a:lnTo>
                <a:lnTo>
                  <a:pt x="82150" y="239635"/>
                </a:lnTo>
                <a:lnTo>
                  <a:pt x="95803" y="243605"/>
                </a:lnTo>
                <a:lnTo>
                  <a:pt x="110105" y="246052"/>
                </a:lnTo>
                <a:lnTo>
                  <a:pt x="124968" y="246888"/>
                </a:lnTo>
                <a:lnTo>
                  <a:pt x="135787" y="246408"/>
                </a:lnTo>
                <a:lnTo>
                  <a:pt x="149857" y="244310"/>
                </a:lnTo>
                <a:lnTo>
                  <a:pt x="163367" y="240631"/>
                </a:lnTo>
                <a:lnTo>
                  <a:pt x="176220" y="235461"/>
                </a:lnTo>
                <a:lnTo>
                  <a:pt x="188316" y="228892"/>
                </a:lnTo>
                <a:lnTo>
                  <a:pt x="199558" y="221016"/>
                </a:lnTo>
                <a:lnTo>
                  <a:pt x="209846" y="211924"/>
                </a:lnTo>
                <a:lnTo>
                  <a:pt x="219082" y="201707"/>
                </a:lnTo>
                <a:lnTo>
                  <a:pt x="227168" y="190458"/>
                </a:lnTo>
                <a:lnTo>
                  <a:pt x="234004" y="178267"/>
                </a:lnTo>
                <a:lnTo>
                  <a:pt x="239493" y="165226"/>
                </a:lnTo>
                <a:lnTo>
                  <a:pt x="243535" y="151427"/>
                </a:lnTo>
                <a:lnTo>
                  <a:pt x="246033" y="136961"/>
                </a:lnTo>
                <a:lnTo>
                  <a:pt x="246888" y="121920"/>
                </a:lnTo>
                <a:lnTo>
                  <a:pt x="246594" y="113447"/>
                </a:lnTo>
                <a:lnTo>
                  <a:pt x="244735" y="99121"/>
                </a:lnTo>
                <a:lnTo>
                  <a:pt x="241252" y="85352"/>
                </a:lnTo>
                <a:lnTo>
                  <a:pt x="236246" y="72244"/>
                </a:lnTo>
                <a:lnTo>
                  <a:pt x="229820" y="59899"/>
                </a:lnTo>
                <a:lnTo>
                  <a:pt x="222076" y="48419"/>
                </a:lnTo>
                <a:lnTo>
                  <a:pt x="213117" y="37906"/>
                </a:lnTo>
                <a:lnTo>
                  <a:pt x="203045" y="28463"/>
                </a:lnTo>
                <a:lnTo>
                  <a:pt x="191962" y="20192"/>
                </a:lnTo>
                <a:lnTo>
                  <a:pt x="179971" y="13196"/>
                </a:lnTo>
                <a:lnTo>
                  <a:pt x="167173" y="7576"/>
                </a:lnTo>
                <a:lnTo>
                  <a:pt x="153672" y="3435"/>
                </a:lnTo>
                <a:lnTo>
                  <a:pt x="139569" y="875"/>
                </a:lnTo>
                <a:lnTo>
                  <a:pt x="124968" y="0"/>
                </a:lnTo>
                <a:lnTo>
                  <a:pt x="113678" y="479"/>
                </a:lnTo>
                <a:lnTo>
                  <a:pt x="99058" y="2571"/>
                </a:lnTo>
                <a:lnTo>
                  <a:pt x="85081" y="6232"/>
                </a:lnTo>
                <a:lnTo>
                  <a:pt x="71840" y="11364"/>
                </a:lnTo>
                <a:lnTo>
                  <a:pt x="59426" y="17869"/>
                </a:lnTo>
                <a:lnTo>
                  <a:pt x="47930" y="25648"/>
                </a:lnTo>
                <a:lnTo>
                  <a:pt x="37443" y="34603"/>
                </a:lnTo>
                <a:lnTo>
                  <a:pt x="28058" y="44634"/>
                </a:lnTo>
                <a:lnTo>
                  <a:pt x="19866" y="55644"/>
                </a:lnTo>
                <a:lnTo>
                  <a:pt x="12958" y="67534"/>
                </a:lnTo>
                <a:lnTo>
                  <a:pt x="7426" y="80205"/>
                </a:lnTo>
                <a:lnTo>
                  <a:pt x="3361" y="93558"/>
                </a:lnTo>
                <a:lnTo>
                  <a:pt x="855" y="107496"/>
                </a:lnTo>
                <a:lnTo>
                  <a:pt x="0" y="1219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043838" y="2586644"/>
            <a:ext cx="223061" cy="286303"/>
          </a:xfrm>
          <a:custGeom>
            <a:avLst/>
            <a:gdLst/>
            <a:ahLst/>
            <a:cxnLst/>
            <a:rect l="l" t="t" r="r" b="b"/>
            <a:pathLst>
              <a:path w="201168" h="258203">
                <a:moveTo>
                  <a:pt x="121312" y="247138"/>
                </a:moveTo>
                <a:lnTo>
                  <a:pt x="109320" y="245451"/>
                </a:lnTo>
                <a:lnTo>
                  <a:pt x="97535" y="242423"/>
                </a:lnTo>
                <a:lnTo>
                  <a:pt x="86015" y="238129"/>
                </a:lnTo>
                <a:lnTo>
                  <a:pt x="57912" y="235170"/>
                </a:lnTo>
                <a:lnTo>
                  <a:pt x="79248" y="247362"/>
                </a:lnTo>
                <a:lnTo>
                  <a:pt x="91440" y="253458"/>
                </a:lnTo>
                <a:lnTo>
                  <a:pt x="105007" y="256197"/>
                </a:lnTo>
                <a:lnTo>
                  <a:pt x="117546" y="257700"/>
                </a:lnTo>
                <a:lnTo>
                  <a:pt x="130104" y="258203"/>
                </a:lnTo>
                <a:lnTo>
                  <a:pt x="142656" y="257679"/>
                </a:lnTo>
                <a:lnTo>
                  <a:pt x="155176" y="256106"/>
                </a:lnTo>
                <a:lnTo>
                  <a:pt x="167640" y="253458"/>
                </a:lnTo>
                <a:lnTo>
                  <a:pt x="179832" y="247362"/>
                </a:lnTo>
                <a:lnTo>
                  <a:pt x="201168" y="235170"/>
                </a:lnTo>
                <a:lnTo>
                  <a:pt x="176784" y="238218"/>
                </a:lnTo>
                <a:lnTo>
                  <a:pt x="164592" y="241266"/>
                </a:lnTo>
                <a:lnTo>
                  <a:pt x="157951" y="243441"/>
                </a:lnTo>
                <a:lnTo>
                  <a:pt x="145686" y="246206"/>
                </a:lnTo>
                <a:lnTo>
                  <a:pt x="133453" y="247414"/>
                </a:lnTo>
                <a:lnTo>
                  <a:pt x="121312" y="247138"/>
                </a:lnTo>
                <a:close/>
              </a:path>
              <a:path w="201168" h="258203">
                <a:moveTo>
                  <a:pt x="45720" y="210786"/>
                </a:moveTo>
                <a:lnTo>
                  <a:pt x="24384" y="201642"/>
                </a:lnTo>
                <a:lnTo>
                  <a:pt x="39624" y="219930"/>
                </a:lnTo>
                <a:lnTo>
                  <a:pt x="48768" y="213834"/>
                </a:lnTo>
                <a:lnTo>
                  <a:pt x="45720" y="210786"/>
                </a:lnTo>
                <a:close/>
              </a:path>
              <a:path w="201168" h="258203">
                <a:moveTo>
                  <a:pt x="116783" y="821"/>
                </a:moveTo>
                <a:lnTo>
                  <a:pt x="104549" y="3016"/>
                </a:lnTo>
                <a:lnTo>
                  <a:pt x="91439" y="6570"/>
                </a:lnTo>
                <a:lnTo>
                  <a:pt x="79247" y="9618"/>
                </a:lnTo>
                <a:lnTo>
                  <a:pt x="57911" y="21810"/>
                </a:lnTo>
                <a:lnTo>
                  <a:pt x="39623" y="37050"/>
                </a:lnTo>
                <a:lnTo>
                  <a:pt x="24383" y="55338"/>
                </a:lnTo>
                <a:lnTo>
                  <a:pt x="24383" y="58386"/>
                </a:lnTo>
                <a:lnTo>
                  <a:pt x="21335" y="58386"/>
                </a:lnTo>
                <a:lnTo>
                  <a:pt x="12191" y="79722"/>
                </a:lnTo>
                <a:lnTo>
                  <a:pt x="6095" y="91914"/>
                </a:lnTo>
                <a:lnTo>
                  <a:pt x="3047" y="104106"/>
                </a:lnTo>
                <a:lnTo>
                  <a:pt x="3047" y="116298"/>
                </a:lnTo>
                <a:lnTo>
                  <a:pt x="0" y="128490"/>
                </a:lnTo>
                <a:lnTo>
                  <a:pt x="3048" y="143730"/>
                </a:lnTo>
                <a:lnTo>
                  <a:pt x="3048" y="155922"/>
                </a:lnTo>
                <a:lnTo>
                  <a:pt x="6096" y="168114"/>
                </a:lnTo>
                <a:lnTo>
                  <a:pt x="12192" y="180306"/>
                </a:lnTo>
                <a:lnTo>
                  <a:pt x="21336" y="201642"/>
                </a:lnTo>
                <a:lnTo>
                  <a:pt x="24384" y="201642"/>
                </a:lnTo>
                <a:lnTo>
                  <a:pt x="45720" y="210786"/>
                </a:lnTo>
                <a:lnTo>
                  <a:pt x="48768" y="213834"/>
                </a:lnTo>
                <a:lnTo>
                  <a:pt x="39624" y="219930"/>
                </a:lnTo>
                <a:lnTo>
                  <a:pt x="57912" y="235170"/>
                </a:lnTo>
                <a:lnTo>
                  <a:pt x="86015" y="238129"/>
                </a:lnTo>
                <a:lnTo>
                  <a:pt x="74820" y="232639"/>
                </a:lnTo>
                <a:lnTo>
                  <a:pt x="64008" y="226026"/>
                </a:lnTo>
                <a:lnTo>
                  <a:pt x="47382" y="212172"/>
                </a:lnTo>
                <a:lnTo>
                  <a:pt x="33528" y="195546"/>
                </a:lnTo>
                <a:lnTo>
                  <a:pt x="21336" y="174210"/>
                </a:lnTo>
                <a:lnTo>
                  <a:pt x="18288" y="165066"/>
                </a:lnTo>
                <a:lnTo>
                  <a:pt x="12192" y="140682"/>
                </a:lnTo>
                <a:lnTo>
                  <a:pt x="12191" y="116298"/>
                </a:lnTo>
                <a:lnTo>
                  <a:pt x="15239" y="104106"/>
                </a:lnTo>
                <a:lnTo>
                  <a:pt x="18287" y="94962"/>
                </a:lnTo>
                <a:lnTo>
                  <a:pt x="21336" y="82770"/>
                </a:lnTo>
                <a:lnTo>
                  <a:pt x="33527" y="61434"/>
                </a:lnTo>
                <a:lnTo>
                  <a:pt x="33527" y="64482"/>
                </a:lnTo>
                <a:lnTo>
                  <a:pt x="48767" y="46194"/>
                </a:lnTo>
                <a:lnTo>
                  <a:pt x="45719" y="46194"/>
                </a:lnTo>
                <a:lnTo>
                  <a:pt x="64007" y="30954"/>
                </a:lnTo>
                <a:lnTo>
                  <a:pt x="85343" y="18762"/>
                </a:lnTo>
                <a:lnTo>
                  <a:pt x="85343" y="21810"/>
                </a:lnTo>
                <a:lnTo>
                  <a:pt x="94488" y="15714"/>
                </a:lnTo>
                <a:lnTo>
                  <a:pt x="106680" y="12666"/>
                </a:lnTo>
                <a:lnTo>
                  <a:pt x="152400" y="12666"/>
                </a:lnTo>
                <a:lnTo>
                  <a:pt x="164592" y="15714"/>
                </a:lnTo>
                <a:lnTo>
                  <a:pt x="176784" y="21810"/>
                </a:lnTo>
                <a:lnTo>
                  <a:pt x="173736" y="18762"/>
                </a:lnTo>
                <a:lnTo>
                  <a:pt x="195072" y="30954"/>
                </a:lnTo>
                <a:lnTo>
                  <a:pt x="213360" y="46194"/>
                </a:lnTo>
                <a:lnTo>
                  <a:pt x="228600" y="64482"/>
                </a:lnTo>
                <a:lnTo>
                  <a:pt x="225552" y="61434"/>
                </a:lnTo>
                <a:lnTo>
                  <a:pt x="237744" y="82770"/>
                </a:lnTo>
                <a:lnTo>
                  <a:pt x="240083" y="90714"/>
                </a:lnTo>
                <a:lnTo>
                  <a:pt x="243739" y="104027"/>
                </a:lnTo>
                <a:lnTo>
                  <a:pt x="246179" y="115356"/>
                </a:lnTo>
                <a:lnTo>
                  <a:pt x="247333" y="125613"/>
                </a:lnTo>
                <a:lnTo>
                  <a:pt x="247134" y="135714"/>
                </a:lnTo>
                <a:lnTo>
                  <a:pt x="245515" y="146571"/>
                </a:lnTo>
                <a:lnTo>
                  <a:pt x="242407" y="159099"/>
                </a:lnTo>
                <a:lnTo>
                  <a:pt x="237744" y="174210"/>
                </a:lnTo>
                <a:lnTo>
                  <a:pt x="225552" y="195546"/>
                </a:lnTo>
                <a:lnTo>
                  <a:pt x="228600" y="195546"/>
                </a:lnTo>
                <a:lnTo>
                  <a:pt x="213360" y="213834"/>
                </a:lnTo>
                <a:lnTo>
                  <a:pt x="213360" y="210786"/>
                </a:lnTo>
                <a:lnTo>
                  <a:pt x="195072" y="226026"/>
                </a:lnTo>
                <a:lnTo>
                  <a:pt x="173736" y="238218"/>
                </a:lnTo>
                <a:lnTo>
                  <a:pt x="176784" y="238218"/>
                </a:lnTo>
                <a:lnTo>
                  <a:pt x="201168" y="235170"/>
                </a:lnTo>
                <a:lnTo>
                  <a:pt x="219456" y="219930"/>
                </a:lnTo>
                <a:lnTo>
                  <a:pt x="222504" y="219930"/>
                </a:lnTo>
                <a:lnTo>
                  <a:pt x="234696" y="201642"/>
                </a:lnTo>
                <a:lnTo>
                  <a:pt x="237744" y="201642"/>
                </a:lnTo>
                <a:lnTo>
                  <a:pt x="246888" y="180306"/>
                </a:lnTo>
                <a:lnTo>
                  <a:pt x="248920" y="176838"/>
                </a:lnTo>
                <a:lnTo>
                  <a:pt x="253481" y="166196"/>
                </a:lnTo>
                <a:lnTo>
                  <a:pt x="256760" y="153971"/>
                </a:lnTo>
                <a:lnTo>
                  <a:pt x="258710" y="140741"/>
                </a:lnTo>
                <a:lnTo>
                  <a:pt x="259285" y="127083"/>
                </a:lnTo>
                <a:lnTo>
                  <a:pt x="258437" y="113575"/>
                </a:lnTo>
                <a:lnTo>
                  <a:pt x="256120" y="100794"/>
                </a:lnTo>
                <a:lnTo>
                  <a:pt x="252286" y="89317"/>
                </a:lnTo>
                <a:lnTo>
                  <a:pt x="246888" y="79722"/>
                </a:lnTo>
                <a:lnTo>
                  <a:pt x="237744" y="58386"/>
                </a:lnTo>
                <a:lnTo>
                  <a:pt x="237744" y="55338"/>
                </a:lnTo>
                <a:lnTo>
                  <a:pt x="234696" y="55338"/>
                </a:lnTo>
                <a:lnTo>
                  <a:pt x="222504" y="37050"/>
                </a:lnTo>
                <a:lnTo>
                  <a:pt x="219456" y="37050"/>
                </a:lnTo>
                <a:lnTo>
                  <a:pt x="201168" y="21810"/>
                </a:lnTo>
                <a:lnTo>
                  <a:pt x="179832" y="9618"/>
                </a:lnTo>
                <a:lnTo>
                  <a:pt x="167640" y="6570"/>
                </a:lnTo>
                <a:lnTo>
                  <a:pt x="165461" y="5900"/>
                </a:lnTo>
                <a:lnTo>
                  <a:pt x="152481" y="2526"/>
                </a:lnTo>
                <a:lnTo>
                  <a:pt x="140324" y="564"/>
                </a:lnTo>
                <a:lnTo>
                  <a:pt x="128567" y="0"/>
                </a:lnTo>
                <a:lnTo>
                  <a:pt x="116783" y="8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517788" y="3688956"/>
            <a:ext cx="3051880" cy="402186"/>
          </a:xfrm>
          <a:custGeom>
            <a:avLst/>
            <a:gdLst/>
            <a:ahLst/>
            <a:cxnLst/>
            <a:rect l="l" t="t" r="r" b="b"/>
            <a:pathLst>
              <a:path w="2752343" h="362712">
                <a:moveTo>
                  <a:pt x="12192" y="64008"/>
                </a:moveTo>
                <a:lnTo>
                  <a:pt x="1018031" y="166706"/>
                </a:lnTo>
                <a:lnTo>
                  <a:pt x="1018032" y="307848"/>
                </a:lnTo>
                <a:lnTo>
                  <a:pt x="1042416" y="304800"/>
                </a:lnTo>
                <a:lnTo>
                  <a:pt x="1042416" y="301752"/>
                </a:lnTo>
                <a:lnTo>
                  <a:pt x="1027176" y="167640"/>
                </a:lnTo>
                <a:lnTo>
                  <a:pt x="1018032" y="155448"/>
                </a:lnTo>
                <a:lnTo>
                  <a:pt x="1030224" y="140208"/>
                </a:lnTo>
                <a:lnTo>
                  <a:pt x="316450" y="69473"/>
                </a:lnTo>
                <a:lnTo>
                  <a:pt x="1018032" y="57912"/>
                </a:lnTo>
                <a:lnTo>
                  <a:pt x="1018031" y="57692"/>
                </a:lnTo>
                <a:lnTo>
                  <a:pt x="15240" y="39624"/>
                </a:lnTo>
                <a:lnTo>
                  <a:pt x="6096" y="39624"/>
                </a:lnTo>
                <a:lnTo>
                  <a:pt x="0" y="42672"/>
                </a:lnTo>
                <a:lnTo>
                  <a:pt x="0" y="57912"/>
                </a:lnTo>
                <a:lnTo>
                  <a:pt x="6096" y="64008"/>
                </a:lnTo>
                <a:lnTo>
                  <a:pt x="12192" y="64008"/>
                </a:lnTo>
                <a:close/>
              </a:path>
              <a:path w="2752343" h="362712">
                <a:moveTo>
                  <a:pt x="1018032" y="54864"/>
                </a:moveTo>
                <a:lnTo>
                  <a:pt x="1018032" y="57912"/>
                </a:lnTo>
                <a:lnTo>
                  <a:pt x="316450" y="69473"/>
                </a:lnTo>
                <a:lnTo>
                  <a:pt x="1030224" y="82296"/>
                </a:lnTo>
                <a:lnTo>
                  <a:pt x="1036320" y="82296"/>
                </a:lnTo>
                <a:lnTo>
                  <a:pt x="1042416" y="76200"/>
                </a:lnTo>
                <a:lnTo>
                  <a:pt x="1042416" y="70104"/>
                </a:lnTo>
                <a:lnTo>
                  <a:pt x="1018032" y="67056"/>
                </a:lnTo>
                <a:lnTo>
                  <a:pt x="1030224" y="57912"/>
                </a:lnTo>
                <a:lnTo>
                  <a:pt x="1018032" y="54864"/>
                </a:lnTo>
                <a:close/>
              </a:path>
              <a:path w="2752343" h="362712">
                <a:moveTo>
                  <a:pt x="1045464" y="313944"/>
                </a:moveTo>
                <a:lnTo>
                  <a:pt x="1042416" y="301752"/>
                </a:lnTo>
                <a:lnTo>
                  <a:pt x="1042416" y="304800"/>
                </a:lnTo>
                <a:lnTo>
                  <a:pt x="1018032" y="307848"/>
                </a:lnTo>
                <a:lnTo>
                  <a:pt x="1018032" y="310896"/>
                </a:lnTo>
                <a:lnTo>
                  <a:pt x="1021080" y="320040"/>
                </a:lnTo>
                <a:lnTo>
                  <a:pt x="1021080" y="323088"/>
                </a:lnTo>
                <a:lnTo>
                  <a:pt x="1024128" y="323088"/>
                </a:lnTo>
                <a:lnTo>
                  <a:pt x="1027176" y="332232"/>
                </a:lnTo>
                <a:lnTo>
                  <a:pt x="1030224" y="332232"/>
                </a:lnTo>
                <a:lnTo>
                  <a:pt x="1030224" y="335280"/>
                </a:lnTo>
                <a:lnTo>
                  <a:pt x="1036320" y="341376"/>
                </a:lnTo>
                <a:lnTo>
                  <a:pt x="1036320" y="344424"/>
                </a:lnTo>
                <a:lnTo>
                  <a:pt x="1039368" y="344424"/>
                </a:lnTo>
                <a:lnTo>
                  <a:pt x="1048512" y="353568"/>
                </a:lnTo>
                <a:lnTo>
                  <a:pt x="1057656" y="356616"/>
                </a:lnTo>
                <a:lnTo>
                  <a:pt x="1060704" y="359664"/>
                </a:lnTo>
                <a:lnTo>
                  <a:pt x="1069848" y="362712"/>
                </a:lnTo>
                <a:lnTo>
                  <a:pt x="2697480" y="362711"/>
                </a:lnTo>
                <a:lnTo>
                  <a:pt x="2706624" y="359663"/>
                </a:lnTo>
                <a:lnTo>
                  <a:pt x="2709672" y="359663"/>
                </a:lnTo>
                <a:lnTo>
                  <a:pt x="2709672" y="356615"/>
                </a:lnTo>
                <a:lnTo>
                  <a:pt x="2718816" y="353567"/>
                </a:lnTo>
                <a:lnTo>
                  <a:pt x="2721864" y="353567"/>
                </a:lnTo>
                <a:lnTo>
                  <a:pt x="2721864" y="350519"/>
                </a:lnTo>
                <a:lnTo>
                  <a:pt x="2731008" y="344423"/>
                </a:lnTo>
                <a:lnTo>
                  <a:pt x="2731008" y="341375"/>
                </a:lnTo>
                <a:lnTo>
                  <a:pt x="2740152" y="335279"/>
                </a:lnTo>
                <a:lnTo>
                  <a:pt x="2740152" y="332231"/>
                </a:lnTo>
                <a:lnTo>
                  <a:pt x="2746248" y="323087"/>
                </a:lnTo>
                <a:lnTo>
                  <a:pt x="2746248" y="320039"/>
                </a:lnTo>
                <a:lnTo>
                  <a:pt x="2749296" y="310895"/>
                </a:lnTo>
                <a:lnTo>
                  <a:pt x="2749296" y="307847"/>
                </a:lnTo>
                <a:lnTo>
                  <a:pt x="2724912" y="304799"/>
                </a:lnTo>
                <a:lnTo>
                  <a:pt x="2721864" y="313943"/>
                </a:lnTo>
                <a:lnTo>
                  <a:pt x="2721864" y="310895"/>
                </a:lnTo>
                <a:lnTo>
                  <a:pt x="2718816" y="320039"/>
                </a:lnTo>
                <a:lnTo>
                  <a:pt x="2718816" y="316991"/>
                </a:lnTo>
                <a:lnTo>
                  <a:pt x="2712720" y="326135"/>
                </a:lnTo>
                <a:lnTo>
                  <a:pt x="2712720" y="323087"/>
                </a:lnTo>
                <a:lnTo>
                  <a:pt x="2706624" y="332231"/>
                </a:lnTo>
                <a:lnTo>
                  <a:pt x="2706624" y="329183"/>
                </a:lnTo>
                <a:lnTo>
                  <a:pt x="2697480" y="335279"/>
                </a:lnTo>
                <a:lnTo>
                  <a:pt x="2700528" y="335279"/>
                </a:lnTo>
                <a:lnTo>
                  <a:pt x="2691384" y="338327"/>
                </a:lnTo>
                <a:lnTo>
                  <a:pt x="2691384" y="335279"/>
                </a:lnTo>
                <a:lnTo>
                  <a:pt x="2682240" y="338327"/>
                </a:lnTo>
                <a:lnTo>
                  <a:pt x="1085088" y="338328"/>
                </a:lnTo>
                <a:lnTo>
                  <a:pt x="1075944" y="335280"/>
                </a:lnTo>
                <a:lnTo>
                  <a:pt x="1078992" y="338328"/>
                </a:lnTo>
                <a:lnTo>
                  <a:pt x="1066800" y="335280"/>
                </a:lnTo>
                <a:lnTo>
                  <a:pt x="1069848" y="335280"/>
                </a:lnTo>
                <a:lnTo>
                  <a:pt x="1060704" y="329184"/>
                </a:lnTo>
                <a:lnTo>
                  <a:pt x="1063752" y="332232"/>
                </a:lnTo>
                <a:lnTo>
                  <a:pt x="1054608" y="323088"/>
                </a:lnTo>
                <a:lnTo>
                  <a:pt x="1054608" y="326136"/>
                </a:lnTo>
                <a:lnTo>
                  <a:pt x="1048512" y="316992"/>
                </a:lnTo>
                <a:lnTo>
                  <a:pt x="1051560" y="320040"/>
                </a:lnTo>
                <a:lnTo>
                  <a:pt x="1045464" y="310896"/>
                </a:lnTo>
                <a:lnTo>
                  <a:pt x="1045464" y="313944"/>
                </a:lnTo>
                <a:close/>
              </a:path>
              <a:path w="2752343" h="362712">
                <a:moveTo>
                  <a:pt x="1042416" y="155448"/>
                </a:moveTo>
                <a:lnTo>
                  <a:pt x="1042416" y="146304"/>
                </a:lnTo>
                <a:lnTo>
                  <a:pt x="1036320" y="143256"/>
                </a:lnTo>
                <a:lnTo>
                  <a:pt x="1030224" y="140208"/>
                </a:lnTo>
                <a:lnTo>
                  <a:pt x="1018032" y="155448"/>
                </a:lnTo>
                <a:lnTo>
                  <a:pt x="1027176" y="167640"/>
                </a:lnTo>
                <a:lnTo>
                  <a:pt x="1042416" y="301752"/>
                </a:lnTo>
                <a:lnTo>
                  <a:pt x="1042416" y="155448"/>
                </a:lnTo>
                <a:close/>
              </a:path>
              <a:path w="2752343" h="362712">
                <a:moveTo>
                  <a:pt x="1027176" y="33528"/>
                </a:moveTo>
                <a:lnTo>
                  <a:pt x="1024128" y="42672"/>
                </a:lnTo>
                <a:lnTo>
                  <a:pt x="1021080" y="42672"/>
                </a:lnTo>
                <a:lnTo>
                  <a:pt x="1021080" y="45720"/>
                </a:lnTo>
                <a:lnTo>
                  <a:pt x="1018032" y="54864"/>
                </a:lnTo>
                <a:lnTo>
                  <a:pt x="1030224" y="57912"/>
                </a:lnTo>
                <a:lnTo>
                  <a:pt x="1018032" y="67056"/>
                </a:lnTo>
                <a:lnTo>
                  <a:pt x="1042416" y="70104"/>
                </a:lnTo>
                <a:lnTo>
                  <a:pt x="1042416" y="60960"/>
                </a:lnTo>
                <a:lnTo>
                  <a:pt x="1045464" y="51816"/>
                </a:lnTo>
                <a:lnTo>
                  <a:pt x="1045464" y="54864"/>
                </a:lnTo>
                <a:lnTo>
                  <a:pt x="1051560" y="45720"/>
                </a:lnTo>
                <a:lnTo>
                  <a:pt x="1048512" y="45720"/>
                </a:lnTo>
                <a:lnTo>
                  <a:pt x="1054608" y="39624"/>
                </a:lnTo>
                <a:lnTo>
                  <a:pt x="1063752" y="33528"/>
                </a:lnTo>
                <a:lnTo>
                  <a:pt x="1060704" y="33528"/>
                </a:lnTo>
                <a:lnTo>
                  <a:pt x="1069848" y="30480"/>
                </a:lnTo>
                <a:lnTo>
                  <a:pt x="1066800" y="30480"/>
                </a:lnTo>
                <a:lnTo>
                  <a:pt x="1078992" y="27432"/>
                </a:lnTo>
                <a:lnTo>
                  <a:pt x="2691384" y="27431"/>
                </a:lnTo>
                <a:lnTo>
                  <a:pt x="2700528" y="30479"/>
                </a:lnTo>
                <a:lnTo>
                  <a:pt x="2697480" y="30479"/>
                </a:lnTo>
                <a:lnTo>
                  <a:pt x="2706624" y="33527"/>
                </a:lnTo>
                <a:lnTo>
                  <a:pt x="2718816" y="45719"/>
                </a:lnTo>
                <a:lnTo>
                  <a:pt x="2721864" y="54863"/>
                </a:lnTo>
                <a:lnTo>
                  <a:pt x="2721864" y="51815"/>
                </a:lnTo>
                <a:lnTo>
                  <a:pt x="2724912" y="60959"/>
                </a:lnTo>
                <a:lnTo>
                  <a:pt x="2724912" y="301751"/>
                </a:lnTo>
                <a:lnTo>
                  <a:pt x="2721864" y="313943"/>
                </a:lnTo>
                <a:lnTo>
                  <a:pt x="2724912" y="304799"/>
                </a:lnTo>
                <a:lnTo>
                  <a:pt x="2749296" y="307847"/>
                </a:lnTo>
                <a:lnTo>
                  <a:pt x="2752344" y="295655"/>
                </a:lnTo>
                <a:lnTo>
                  <a:pt x="2752344" y="67055"/>
                </a:lnTo>
                <a:lnTo>
                  <a:pt x="2749296" y="57911"/>
                </a:lnTo>
                <a:lnTo>
                  <a:pt x="2749296" y="54863"/>
                </a:lnTo>
                <a:lnTo>
                  <a:pt x="2746248" y="45719"/>
                </a:lnTo>
                <a:lnTo>
                  <a:pt x="2746248" y="42671"/>
                </a:lnTo>
                <a:lnTo>
                  <a:pt x="2740152" y="33527"/>
                </a:lnTo>
                <a:lnTo>
                  <a:pt x="2740152" y="30479"/>
                </a:lnTo>
                <a:lnTo>
                  <a:pt x="2721864" y="12191"/>
                </a:lnTo>
                <a:lnTo>
                  <a:pt x="2718816" y="12191"/>
                </a:lnTo>
                <a:lnTo>
                  <a:pt x="2709672" y="6095"/>
                </a:lnTo>
                <a:lnTo>
                  <a:pt x="2706624" y="6095"/>
                </a:lnTo>
                <a:lnTo>
                  <a:pt x="2697480" y="3047"/>
                </a:lnTo>
                <a:lnTo>
                  <a:pt x="2694432" y="3047"/>
                </a:lnTo>
                <a:lnTo>
                  <a:pt x="2682240" y="0"/>
                </a:lnTo>
                <a:lnTo>
                  <a:pt x="1085088" y="0"/>
                </a:lnTo>
                <a:lnTo>
                  <a:pt x="1072896" y="3048"/>
                </a:lnTo>
                <a:lnTo>
                  <a:pt x="1069848" y="3048"/>
                </a:lnTo>
                <a:lnTo>
                  <a:pt x="1060704" y="6096"/>
                </a:lnTo>
                <a:lnTo>
                  <a:pt x="1057656" y="6096"/>
                </a:lnTo>
                <a:lnTo>
                  <a:pt x="1048512" y="12192"/>
                </a:lnTo>
                <a:lnTo>
                  <a:pt x="1045464" y="12192"/>
                </a:lnTo>
                <a:lnTo>
                  <a:pt x="1039368" y="21336"/>
                </a:lnTo>
                <a:lnTo>
                  <a:pt x="1075944" y="27432"/>
                </a:lnTo>
                <a:lnTo>
                  <a:pt x="1030224" y="30480"/>
                </a:lnTo>
                <a:lnTo>
                  <a:pt x="1027176" y="30480"/>
                </a:lnTo>
                <a:lnTo>
                  <a:pt x="1027176" y="33528"/>
                </a:lnTo>
                <a:close/>
              </a:path>
              <a:path w="2752343" h="362712">
                <a:moveTo>
                  <a:pt x="1039368" y="21336"/>
                </a:moveTo>
                <a:lnTo>
                  <a:pt x="1036320" y="21336"/>
                </a:lnTo>
                <a:lnTo>
                  <a:pt x="1030224" y="30480"/>
                </a:lnTo>
                <a:lnTo>
                  <a:pt x="1075944" y="27432"/>
                </a:lnTo>
                <a:lnTo>
                  <a:pt x="1039368" y="213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35880" y="2715599"/>
            <a:ext cx="3089057" cy="402186"/>
          </a:xfrm>
          <a:custGeom>
            <a:avLst/>
            <a:gdLst/>
            <a:ahLst/>
            <a:cxnLst/>
            <a:rect l="l" t="t" r="r" b="b"/>
            <a:pathLst>
              <a:path w="2785872" h="362712">
                <a:moveTo>
                  <a:pt x="981456" y="152399"/>
                </a:moveTo>
                <a:lnTo>
                  <a:pt x="15240" y="182879"/>
                </a:lnTo>
                <a:lnTo>
                  <a:pt x="981456" y="167829"/>
                </a:lnTo>
                <a:lnTo>
                  <a:pt x="981456" y="152399"/>
                </a:lnTo>
                <a:close/>
              </a:path>
              <a:path w="2785872" h="362712">
                <a:moveTo>
                  <a:pt x="1018032" y="39623"/>
                </a:moveTo>
                <a:lnTo>
                  <a:pt x="1014984" y="42671"/>
                </a:lnTo>
                <a:lnTo>
                  <a:pt x="1014984" y="45719"/>
                </a:lnTo>
                <a:lnTo>
                  <a:pt x="1019860" y="38404"/>
                </a:lnTo>
                <a:lnTo>
                  <a:pt x="1021080" y="36575"/>
                </a:lnTo>
                <a:lnTo>
                  <a:pt x="1018032" y="39623"/>
                </a:lnTo>
                <a:close/>
              </a:path>
              <a:path w="2785872" h="362712">
                <a:moveTo>
                  <a:pt x="1019860" y="324307"/>
                </a:moveTo>
                <a:lnTo>
                  <a:pt x="1014984" y="316991"/>
                </a:lnTo>
                <a:lnTo>
                  <a:pt x="1014984" y="320039"/>
                </a:lnTo>
                <a:lnTo>
                  <a:pt x="1018032" y="323087"/>
                </a:lnTo>
                <a:lnTo>
                  <a:pt x="1021080" y="326135"/>
                </a:lnTo>
                <a:lnTo>
                  <a:pt x="1027176" y="329183"/>
                </a:lnTo>
                <a:lnTo>
                  <a:pt x="1019860" y="324307"/>
                </a:lnTo>
                <a:close/>
              </a:path>
              <a:path w="2785872" h="362712">
                <a:moveTo>
                  <a:pt x="2727960" y="362711"/>
                </a:moveTo>
                <a:lnTo>
                  <a:pt x="2731008" y="362711"/>
                </a:lnTo>
                <a:lnTo>
                  <a:pt x="2731008" y="359663"/>
                </a:lnTo>
                <a:lnTo>
                  <a:pt x="2740152" y="356615"/>
                </a:lnTo>
                <a:lnTo>
                  <a:pt x="2743200" y="356615"/>
                </a:lnTo>
                <a:lnTo>
                  <a:pt x="2752344" y="350519"/>
                </a:lnTo>
                <a:lnTo>
                  <a:pt x="2755392" y="350519"/>
                </a:lnTo>
                <a:lnTo>
                  <a:pt x="2764536" y="344423"/>
                </a:lnTo>
                <a:lnTo>
                  <a:pt x="2764536" y="341375"/>
                </a:lnTo>
                <a:lnTo>
                  <a:pt x="2773680" y="332231"/>
                </a:lnTo>
                <a:lnTo>
                  <a:pt x="2779776" y="323087"/>
                </a:lnTo>
                <a:lnTo>
                  <a:pt x="2779776" y="320039"/>
                </a:lnTo>
                <a:lnTo>
                  <a:pt x="2782824" y="307847"/>
                </a:lnTo>
                <a:lnTo>
                  <a:pt x="2782824" y="304799"/>
                </a:lnTo>
                <a:lnTo>
                  <a:pt x="2758440" y="304799"/>
                </a:lnTo>
                <a:lnTo>
                  <a:pt x="2752344" y="320039"/>
                </a:lnTo>
                <a:lnTo>
                  <a:pt x="2752344" y="316991"/>
                </a:lnTo>
                <a:lnTo>
                  <a:pt x="2746248" y="326135"/>
                </a:lnTo>
                <a:lnTo>
                  <a:pt x="2746248" y="323087"/>
                </a:lnTo>
                <a:lnTo>
                  <a:pt x="2740152" y="329183"/>
                </a:lnTo>
                <a:lnTo>
                  <a:pt x="2731008" y="335279"/>
                </a:lnTo>
                <a:lnTo>
                  <a:pt x="2734056" y="332231"/>
                </a:lnTo>
                <a:lnTo>
                  <a:pt x="2715768" y="338327"/>
                </a:lnTo>
                <a:lnTo>
                  <a:pt x="1051560" y="338327"/>
                </a:lnTo>
                <a:lnTo>
                  <a:pt x="1039368" y="335279"/>
                </a:lnTo>
                <a:lnTo>
                  <a:pt x="1042416" y="335279"/>
                </a:lnTo>
                <a:lnTo>
                  <a:pt x="1033272" y="332231"/>
                </a:lnTo>
                <a:lnTo>
                  <a:pt x="1033272" y="335279"/>
                </a:lnTo>
                <a:lnTo>
                  <a:pt x="1024128" y="329183"/>
                </a:lnTo>
                <a:lnTo>
                  <a:pt x="1027176" y="329183"/>
                </a:lnTo>
                <a:lnTo>
                  <a:pt x="1021080" y="326135"/>
                </a:lnTo>
                <a:lnTo>
                  <a:pt x="1018032" y="323087"/>
                </a:lnTo>
                <a:lnTo>
                  <a:pt x="1014984" y="320039"/>
                </a:lnTo>
                <a:lnTo>
                  <a:pt x="1008888" y="307847"/>
                </a:lnTo>
                <a:lnTo>
                  <a:pt x="1011936" y="310895"/>
                </a:lnTo>
                <a:lnTo>
                  <a:pt x="1008888" y="301751"/>
                </a:lnTo>
                <a:lnTo>
                  <a:pt x="1008888" y="304799"/>
                </a:lnTo>
                <a:lnTo>
                  <a:pt x="1005840" y="292607"/>
                </a:lnTo>
                <a:lnTo>
                  <a:pt x="993648" y="167639"/>
                </a:lnTo>
                <a:lnTo>
                  <a:pt x="1005840" y="152399"/>
                </a:lnTo>
                <a:lnTo>
                  <a:pt x="1005840" y="146303"/>
                </a:lnTo>
                <a:lnTo>
                  <a:pt x="1002792" y="143255"/>
                </a:lnTo>
                <a:lnTo>
                  <a:pt x="999744" y="143255"/>
                </a:lnTo>
                <a:lnTo>
                  <a:pt x="996696" y="140207"/>
                </a:lnTo>
                <a:lnTo>
                  <a:pt x="993648" y="140207"/>
                </a:lnTo>
                <a:lnTo>
                  <a:pt x="331252" y="150493"/>
                </a:lnTo>
                <a:lnTo>
                  <a:pt x="996696" y="82295"/>
                </a:lnTo>
                <a:lnTo>
                  <a:pt x="1002792" y="82295"/>
                </a:lnTo>
                <a:lnTo>
                  <a:pt x="1005840" y="76199"/>
                </a:lnTo>
                <a:lnTo>
                  <a:pt x="1005840" y="70103"/>
                </a:lnTo>
                <a:lnTo>
                  <a:pt x="1008888" y="57911"/>
                </a:lnTo>
                <a:lnTo>
                  <a:pt x="1008888" y="60959"/>
                </a:lnTo>
                <a:lnTo>
                  <a:pt x="1011936" y="51815"/>
                </a:lnTo>
                <a:lnTo>
                  <a:pt x="1008888" y="54863"/>
                </a:lnTo>
                <a:lnTo>
                  <a:pt x="981456" y="67055"/>
                </a:lnTo>
                <a:lnTo>
                  <a:pt x="12192" y="155447"/>
                </a:lnTo>
                <a:lnTo>
                  <a:pt x="6096" y="155447"/>
                </a:lnTo>
                <a:lnTo>
                  <a:pt x="0" y="161544"/>
                </a:lnTo>
                <a:lnTo>
                  <a:pt x="0" y="176783"/>
                </a:lnTo>
                <a:lnTo>
                  <a:pt x="6096" y="182879"/>
                </a:lnTo>
                <a:lnTo>
                  <a:pt x="15240" y="182879"/>
                </a:lnTo>
                <a:lnTo>
                  <a:pt x="981456" y="152399"/>
                </a:lnTo>
                <a:lnTo>
                  <a:pt x="981456" y="307847"/>
                </a:lnTo>
                <a:lnTo>
                  <a:pt x="987552" y="320039"/>
                </a:lnTo>
                <a:lnTo>
                  <a:pt x="987552" y="323087"/>
                </a:lnTo>
                <a:lnTo>
                  <a:pt x="999744" y="341375"/>
                </a:lnTo>
                <a:lnTo>
                  <a:pt x="1002792" y="341375"/>
                </a:lnTo>
                <a:lnTo>
                  <a:pt x="1002792" y="344423"/>
                </a:lnTo>
                <a:lnTo>
                  <a:pt x="1021080" y="356615"/>
                </a:lnTo>
                <a:lnTo>
                  <a:pt x="1024128" y="356615"/>
                </a:lnTo>
                <a:lnTo>
                  <a:pt x="1036320" y="359663"/>
                </a:lnTo>
                <a:lnTo>
                  <a:pt x="1036320" y="362711"/>
                </a:lnTo>
                <a:lnTo>
                  <a:pt x="2727960" y="362711"/>
                </a:lnTo>
                <a:close/>
              </a:path>
              <a:path w="2785872" h="362712">
                <a:moveTo>
                  <a:pt x="2752344" y="45719"/>
                </a:moveTo>
                <a:lnTo>
                  <a:pt x="2752344" y="42671"/>
                </a:lnTo>
                <a:lnTo>
                  <a:pt x="2758440" y="60959"/>
                </a:lnTo>
                <a:lnTo>
                  <a:pt x="2758440" y="301751"/>
                </a:lnTo>
                <a:lnTo>
                  <a:pt x="2752344" y="320039"/>
                </a:lnTo>
                <a:lnTo>
                  <a:pt x="2758440" y="304799"/>
                </a:lnTo>
                <a:lnTo>
                  <a:pt x="2782824" y="304799"/>
                </a:lnTo>
                <a:lnTo>
                  <a:pt x="2785872" y="292607"/>
                </a:lnTo>
                <a:lnTo>
                  <a:pt x="2785872" y="67055"/>
                </a:lnTo>
                <a:lnTo>
                  <a:pt x="2758440" y="57911"/>
                </a:lnTo>
                <a:lnTo>
                  <a:pt x="2779776" y="42671"/>
                </a:lnTo>
                <a:lnTo>
                  <a:pt x="2773680" y="30479"/>
                </a:lnTo>
                <a:lnTo>
                  <a:pt x="2764536" y="21335"/>
                </a:lnTo>
                <a:lnTo>
                  <a:pt x="2764536" y="18287"/>
                </a:lnTo>
                <a:lnTo>
                  <a:pt x="2755392" y="12191"/>
                </a:lnTo>
                <a:lnTo>
                  <a:pt x="2752344" y="12191"/>
                </a:lnTo>
                <a:lnTo>
                  <a:pt x="2743200" y="6095"/>
                </a:lnTo>
                <a:lnTo>
                  <a:pt x="2740152" y="6095"/>
                </a:lnTo>
                <a:lnTo>
                  <a:pt x="2731008" y="3047"/>
                </a:lnTo>
                <a:lnTo>
                  <a:pt x="2731008" y="0"/>
                </a:lnTo>
                <a:lnTo>
                  <a:pt x="1036320" y="0"/>
                </a:lnTo>
                <a:lnTo>
                  <a:pt x="1036320" y="3047"/>
                </a:lnTo>
                <a:lnTo>
                  <a:pt x="1024128" y="6095"/>
                </a:lnTo>
                <a:lnTo>
                  <a:pt x="1021080" y="6095"/>
                </a:lnTo>
                <a:lnTo>
                  <a:pt x="1002792" y="18287"/>
                </a:lnTo>
                <a:lnTo>
                  <a:pt x="1002792" y="21335"/>
                </a:lnTo>
                <a:lnTo>
                  <a:pt x="999744" y="21335"/>
                </a:lnTo>
                <a:lnTo>
                  <a:pt x="987552" y="39623"/>
                </a:lnTo>
                <a:lnTo>
                  <a:pt x="987552" y="42671"/>
                </a:lnTo>
                <a:lnTo>
                  <a:pt x="981456" y="54863"/>
                </a:lnTo>
                <a:lnTo>
                  <a:pt x="993648" y="54863"/>
                </a:lnTo>
                <a:lnTo>
                  <a:pt x="981455" y="56113"/>
                </a:lnTo>
                <a:lnTo>
                  <a:pt x="12192" y="155447"/>
                </a:lnTo>
                <a:lnTo>
                  <a:pt x="981456" y="67055"/>
                </a:lnTo>
                <a:lnTo>
                  <a:pt x="1008888" y="54863"/>
                </a:lnTo>
                <a:lnTo>
                  <a:pt x="1014984" y="42671"/>
                </a:lnTo>
                <a:lnTo>
                  <a:pt x="1018032" y="39623"/>
                </a:lnTo>
                <a:lnTo>
                  <a:pt x="1021080" y="36575"/>
                </a:lnTo>
                <a:lnTo>
                  <a:pt x="1019860" y="38404"/>
                </a:lnTo>
                <a:lnTo>
                  <a:pt x="1027176" y="33527"/>
                </a:lnTo>
                <a:lnTo>
                  <a:pt x="1024128" y="33527"/>
                </a:lnTo>
                <a:lnTo>
                  <a:pt x="1033272" y="27431"/>
                </a:lnTo>
                <a:lnTo>
                  <a:pt x="1033272" y="30479"/>
                </a:lnTo>
                <a:lnTo>
                  <a:pt x="1042416" y="27431"/>
                </a:lnTo>
                <a:lnTo>
                  <a:pt x="1039368" y="27431"/>
                </a:lnTo>
                <a:lnTo>
                  <a:pt x="1051560" y="24383"/>
                </a:lnTo>
                <a:lnTo>
                  <a:pt x="2715768" y="24383"/>
                </a:lnTo>
                <a:lnTo>
                  <a:pt x="2734056" y="30479"/>
                </a:lnTo>
                <a:lnTo>
                  <a:pt x="2731008" y="27431"/>
                </a:lnTo>
                <a:lnTo>
                  <a:pt x="2740152" y="33527"/>
                </a:lnTo>
                <a:lnTo>
                  <a:pt x="2746248" y="39623"/>
                </a:lnTo>
                <a:lnTo>
                  <a:pt x="2746248" y="36575"/>
                </a:lnTo>
                <a:lnTo>
                  <a:pt x="2752344" y="45719"/>
                </a:lnTo>
                <a:close/>
              </a:path>
              <a:path w="2785872" h="362712">
                <a:moveTo>
                  <a:pt x="981455" y="56113"/>
                </a:moveTo>
                <a:lnTo>
                  <a:pt x="993648" y="54863"/>
                </a:lnTo>
                <a:lnTo>
                  <a:pt x="981456" y="54863"/>
                </a:lnTo>
                <a:lnTo>
                  <a:pt x="981455" y="56113"/>
                </a:lnTo>
                <a:close/>
              </a:path>
              <a:path w="2785872" h="362712">
                <a:moveTo>
                  <a:pt x="1005840" y="152399"/>
                </a:moveTo>
                <a:lnTo>
                  <a:pt x="993648" y="167639"/>
                </a:lnTo>
                <a:lnTo>
                  <a:pt x="1005840" y="292607"/>
                </a:lnTo>
                <a:lnTo>
                  <a:pt x="1005840" y="152399"/>
                </a:lnTo>
                <a:close/>
              </a:path>
              <a:path w="2785872" h="362712">
                <a:moveTo>
                  <a:pt x="2758440" y="57911"/>
                </a:moveTo>
                <a:lnTo>
                  <a:pt x="2785872" y="67055"/>
                </a:lnTo>
                <a:lnTo>
                  <a:pt x="2779776" y="42671"/>
                </a:lnTo>
                <a:lnTo>
                  <a:pt x="2758440" y="579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707840" y="4898894"/>
            <a:ext cx="1625642" cy="861826"/>
          </a:xfrm>
          <a:custGeom>
            <a:avLst/>
            <a:gdLst/>
            <a:ahLst/>
            <a:cxnLst/>
            <a:rect l="l" t="t" r="r" b="b"/>
            <a:pathLst>
              <a:path w="1466087" h="777239">
                <a:moveTo>
                  <a:pt x="0" y="0"/>
                </a:moveTo>
                <a:lnTo>
                  <a:pt x="0" y="777239"/>
                </a:lnTo>
                <a:lnTo>
                  <a:pt x="1466088" y="777239"/>
                </a:lnTo>
                <a:lnTo>
                  <a:pt x="1466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704461" y="4892134"/>
            <a:ext cx="1635781" cy="871966"/>
          </a:xfrm>
          <a:custGeom>
            <a:avLst/>
            <a:gdLst/>
            <a:ahLst/>
            <a:cxnLst/>
            <a:rect l="l" t="t" r="r" b="b"/>
            <a:pathLst>
              <a:path w="1475231" h="786384">
                <a:moveTo>
                  <a:pt x="3047" y="0"/>
                </a:moveTo>
                <a:lnTo>
                  <a:pt x="0" y="0"/>
                </a:lnTo>
                <a:lnTo>
                  <a:pt x="0" y="783336"/>
                </a:lnTo>
                <a:lnTo>
                  <a:pt x="3048" y="12192"/>
                </a:lnTo>
                <a:lnTo>
                  <a:pt x="1466087" y="12192"/>
                </a:lnTo>
                <a:lnTo>
                  <a:pt x="1466088" y="783336"/>
                </a:lnTo>
                <a:lnTo>
                  <a:pt x="0" y="786384"/>
                </a:lnTo>
                <a:lnTo>
                  <a:pt x="1475232" y="786384"/>
                </a:lnTo>
                <a:lnTo>
                  <a:pt x="1475232" y="783336"/>
                </a:lnTo>
                <a:lnTo>
                  <a:pt x="1469136" y="777240"/>
                </a:lnTo>
                <a:lnTo>
                  <a:pt x="1469136" y="12192"/>
                </a:lnTo>
                <a:lnTo>
                  <a:pt x="1466088" y="6096"/>
                </a:lnTo>
                <a:lnTo>
                  <a:pt x="9144" y="6096"/>
                </a:lnTo>
                <a:lnTo>
                  <a:pt x="1475232" y="6096"/>
                </a:lnTo>
                <a:lnTo>
                  <a:pt x="147523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704462" y="4898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704461" y="4905653"/>
            <a:ext cx="1625642" cy="855067"/>
          </a:xfrm>
          <a:custGeom>
            <a:avLst/>
            <a:gdLst/>
            <a:ahLst/>
            <a:cxnLst/>
            <a:rect l="l" t="t" r="r" b="b"/>
            <a:pathLst>
              <a:path w="1466088" h="771144">
                <a:moveTo>
                  <a:pt x="1466088" y="771143"/>
                </a:moveTo>
                <a:lnTo>
                  <a:pt x="1466087" y="765047"/>
                </a:lnTo>
                <a:lnTo>
                  <a:pt x="9144" y="765047"/>
                </a:lnTo>
                <a:lnTo>
                  <a:pt x="9144" y="0"/>
                </a:lnTo>
                <a:lnTo>
                  <a:pt x="3048" y="0"/>
                </a:lnTo>
                <a:lnTo>
                  <a:pt x="0" y="771143"/>
                </a:lnTo>
                <a:lnTo>
                  <a:pt x="3048" y="765047"/>
                </a:lnTo>
                <a:lnTo>
                  <a:pt x="9144" y="771143"/>
                </a:lnTo>
                <a:lnTo>
                  <a:pt x="1466088" y="77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714601" y="4898893"/>
            <a:ext cx="1625642" cy="861827"/>
          </a:xfrm>
          <a:custGeom>
            <a:avLst/>
            <a:gdLst/>
            <a:ahLst/>
            <a:cxnLst/>
            <a:rect l="l" t="t" r="r" b="b"/>
            <a:pathLst>
              <a:path w="1466088" h="777239">
                <a:moveTo>
                  <a:pt x="0" y="0"/>
                </a:moveTo>
                <a:lnTo>
                  <a:pt x="1456943" y="0"/>
                </a:lnTo>
                <a:lnTo>
                  <a:pt x="1459991" y="6095"/>
                </a:lnTo>
                <a:lnTo>
                  <a:pt x="1459991" y="771143"/>
                </a:lnTo>
                <a:lnTo>
                  <a:pt x="1466087" y="777240"/>
                </a:lnTo>
                <a:lnTo>
                  <a:pt x="1466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98657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53080"/>
            <a:ext cx="4459382" cy="70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known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7862" y="1403398"/>
            <a:ext cx="255534" cy="83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02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572" y="1403398"/>
            <a:ext cx="2916143" cy="83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enclose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02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enclosing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Arial"/>
                <a:cs typeface="Arial"/>
              </a:rPr>
              <a:t>Outsid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7866" y="2542768"/>
            <a:ext cx="471667" cy="90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  <a:p>
            <a:pPr marL="277692" marR="34469">
              <a:lnSpc>
                <a:spcPct val="95825"/>
              </a:lnSpc>
              <a:spcBef>
                <a:spcPts val="1596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5472" y="2542768"/>
            <a:ext cx="237056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glo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al'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1():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lo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2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104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2(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1148" y="2649264"/>
            <a:ext cx="135527" cy="180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331"/>
              </a:lnSpc>
              <a:spcBef>
                <a:spcPts val="67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1735" y="2810966"/>
            <a:ext cx="169684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8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4199" y="3784324"/>
            <a:ext cx="165388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5494" y="3911265"/>
            <a:ext cx="128885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12886" indent="54416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marR="12886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7603" y="3911265"/>
            <a:ext cx="101858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var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4922" y="3963972"/>
            <a:ext cx="135527" cy="180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331"/>
              </a:lnSpc>
              <a:spcBef>
                <a:spcPts val="67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010" y="4945744"/>
            <a:ext cx="1289732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oc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867" y="5006293"/>
            <a:ext cx="128973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9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8522352" y="2563512"/>
            <a:ext cx="226440" cy="226441"/>
          </a:xfrm>
          <a:custGeom>
            <a:avLst/>
            <a:gdLst/>
            <a:ahLst/>
            <a:cxnLst/>
            <a:rect l="l" t="t" r="r" b="b"/>
            <a:pathLst>
              <a:path w="204215" h="204216">
                <a:moveTo>
                  <a:pt x="109728" y="115823"/>
                </a:moveTo>
                <a:lnTo>
                  <a:pt x="204216" y="94487"/>
                </a:lnTo>
                <a:lnTo>
                  <a:pt x="100584" y="91439"/>
                </a:lnTo>
                <a:lnTo>
                  <a:pt x="64008" y="0"/>
                </a:lnTo>
                <a:lnTo>
                  <a:pt x="85344" y="103631"/>
                </a:lnTo>
                <a:lnTo>
                  <a:pt x="0" y="121919"/>
                </a:lnTo>
                <a:lnTo>
                  <a:pt x="85344" y="121919"/>
                </a:lnTo>
                <a:lnTo>
                  <a:pt x="121920" y="204215"/>
                </a:lnTo>
                <a:lnTo>
                  <a:pt x="109728" y="115823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8667680" y="2962318"/>
            <a:ext cx="33797" cy="125049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0" y="57912"/>
                </a:lnTo>
                <a:lnTo>
                  <a:pt x="6096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7" name="object 7"/>
          <p:cNvSpPr txBox="1"/>
          <p:nvPr/>
        </p:nvSpPr>
        <p:spPr>
          <a:xfrm>
            <a:off x="1694768" y="55455"/>
            <a:ext cx="166265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LEGB Rule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624524"/>
            <a:ext cx="277006" cy="207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98" marR="21453">
              <a:lnSpc>
                <a:spcPct val="95825"/>
              </a:lnSpc>
              <a:spcBef>
                <a:spcPts val="1331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526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499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393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4.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653080"/>
            <a:ext cx="4846797" cy="2063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esoluti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der</a:t>
            </a:r>
            <a:endParaRPr sz="1774">
              <a:latin typeface="Arial"/>
              <a:cs typeface="Arial"/>
            </a:endParaRPr>
          </a:p>
          <a:p>
            <a:pPr marL="68085" marR="37068">
              <a:lnSpc>
                <a:spcPct val="95825"/>
              </a:lnSpc>
              <a:spcBef>
                <a:spcPts val="1402"/>
              </a:spcBef>
            </a:pPr>
            <a:r>
              <a:rPr sz="1774" b="1" u="heavy" spc="10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l: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68067" marR="37068">
              <a:lnSpc>
                <a:spcPct val="95825"/>
              </a:lnSpc>
              <a:spcBef>
                <a:spcPts val="1526"/>
              </a:spcBef>
            </a:pPr>
            <a:r>
              <a:rPr sz="1774" b="1" u="heavy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9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68067" marR="37068">
              <a:lnSpc>
                <a:spcPct val="95825"/>
              </a:lnSpc>
              <a:spcBef>
                <a:spcPts val="1499"/>
              </a:spcBef>
            </a:pP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68067">
              <a:lnSpc>
                <a:spcPct val="95825"/>
              </a:lnSpc>
              <a:spcBef>
                <a:spcPts val="1393"/>
              </a:spcBef>
            </a:pP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t-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built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5963" y="2647632"/>
            <a:ext cx="1097579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b="1" spc="-11" dirty="0">
                <a:solidFill>
                  <a:srgbClr val="DA2027"/>
                </a:solidFill>
                <a:latin typeface="Arial"/>
                <a:cs typeface="Arial"/>
              </a:rPr>
              <a:t>4</a:t>
            </a:r>
            <a:r>
              <a:rPr sz="1386" b="1" spc="11" dirty="0">
                <a:solidFill>
                  <a:srgbClr val="DA2027"/>
                </a:solidFill>
                <a:latin typeface="Arial"/>
                <a:cs typeface="Arial"/>
              </a:rPr>
              <a:t>-</a:t>
            </a:r>
            <a:r>
              <a:rPr sz="1386" b="1" spc="-11" dirty="0">
                <a:solidFill>
                  <a:srgbClr val="DA2027"/>
                </a:solidFill>
                <a:latin typeface="Arial"/>
                <a:cs typeface="Arial"/>
              </a:rPr>
              <a:t>14</a:t>
            </a:r>
            <a:endParaRPr sz="13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©</a:t>
            </a:r>
            <a:r>
              <a:rPr sz="776" spc="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ea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nin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g</a:t>
            </a:r>
            <a:r>
              <a:rPr sz="776" spc="12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4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32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, </a:t>
            </a:r>
            <a:r>
              <a:rPr sz="776" spc="3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32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c.</a:t>
            </a:r>
            <a:r>
              <a:rPr sz="776" spc="73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28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spc="50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igh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38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rv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d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.</a:t>
            </a:r>
            <a:r>
              <a:rPr sz="776" spc="13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4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48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b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2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p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du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d</a:t>
            </a:r>
            <a:r>
              <a:rPr sz="776" spc="16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w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h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u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9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p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30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w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tt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11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.</a:t>
            </a:r>
            <a:endParaRPr sz="77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0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429125" y="2046416"/>
            <a:ext cx="5840143" cy="2592240"/>
          </a:xfrm>
          <a:custGeom>
            <a:avLst/>
            <a:gdLst/>
            <a:ahLst/>
            <a:cxnLst/>
            <a:rect l="l" t="t" r="r" b="b"/>
            <a:pathLst>
              <a:path w="5266944" h="2337816">
                <a:moveTo>
                  <a:pt x="6095" y="0"/>
                </a:moveTo>
                <a:lnTo>
                  <a:pt x="0" y="0"/>
                </a:lnTo>
                <a:lnTo>
                  <a:pt x="0" y="2331720"/>
                </a:lnTo>
                <a:lnTo>
                  <a:pt x="6096" y="12192"/>
                </a:lnTo>
                <a:lnTo>
                  <a:pt x="5254752" y="12192"/>
                </a:lnTo>
                <a:lnTo>
                  <a:pt x="5254752" y="2331720"/>
                </a:lnTo>
                <a:lnTo>
                  <a:pt x="0" y="2334768"/>
                </a:lnTo>
                <a:lnTo>
                  <a:pt x="0" y="2337816"/>
                </a:lnTo>
                <a:lnTo>
                  <a:pt x="5263896" y="2337816"/>
                </a:lnTo>
                <a:lnTo>
                  <a:pt x="5266944" y="2334768"/>
                </a:lnTo>
                <a:lnTo>
                  <a:pt x="5266944" y="2331720"/>
                </a:lnTo>
                <a:lnTo>
                  <a:pt x="5260848" y="2325623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429125" y="20531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429125" y="2059935"/>
            <a:ext cx="5826624" cy="2571961"/>
          </a:xfrm>
          <a:custGeom>
            <a:avLst/>
            <a:gdLst/>
            <a:ahLst/>
            <a:cxnLst/>
            <a:rect l="l" t="t" r="r" b="b"/>
            <a:pathLst>
              <a:path w="5254752" h="2319528">
                <a:moveTo>
                  <a:pt x="5254752" y="2319527"/>
                </a:moveTo>
                <a:lnTo>
                  <a:pt x="5254751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5254752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439264" y="2053175"/>
            <a:ext cx="5830004" cy="2578721"/>
          </a:xfrm>
          <a:custGeom>
            <a:avLst/>
            <a:gdLst/>
            <a:ahLst/>
            <a:cxnLst/>
            <a:rect l="l" t="t" r="r" b="b"/>
            <a:pathLst>
              <a:path w="5257800" h="2325624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2319527"/>
                </a:lnTo>
                <a:lnTo>
                  <a:pt x="5257800" y="232562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948812" y="3545318"/>
            <a:ext cx="5596803" cy="0"/>
          </a:xfrm>
          <a:custGeom>
            <a:avLst/>
            <a:gdLst/>
            <a:ahLst/>
            <a:cxnLst/>
            <a:rect l="l" t="t" r="r" b="b"/>
            <a:pathLst>
              <a:path w="5047487">
                <a:moveTo>
                  <a:pt x="5047487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45615" y="3083988"/>
            <a:ext cx="2977527" cy="922660"/>
          </a:xfrm>
          <a:custGeom>
            <a:avLst/>
            <a:gdLst/>
            <a:ahLst/>
            <a:cxnLst/>
            <a:rect l="l" t="t" r="r" b="b"/>
            <a:pathLst>
              <a:path w="2685288" h="832103">
                <a:moveTo>
                  <a:pt x="0" y="0"/>
                </a:moveTo>
                <a:lnTo>
                  <a:pt x="0" y="832103"/>
                </a:lnTo>
                <a:lnTo>
                  <a:pt x="2685288" y="832103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538855" y="3077228"/>
            <a:ext cx="2991046" cy="936180"/>
          </a:xfrm>
          <a:custGeom>
            <a:avLst/>
            <a:gdLst/>
            <a:ahLst/>
            <a:cxnLst/>
            <a:rect l="l" t="t" r="r" b="b"/>
            <a:pathLst>
              <a:path w="2697480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685288" y="12192"/>
                </a:lnTo>
                <a:lnTo>
                  <a:pt x="2685288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694432" y="844296"/>
                </a:lnTo>
                <a:lnTo>
                  <a:pt x="2697480" y="841248"/>
                </a:lnTo>
                <a:lnTo>
                  <a:pt x="2697480" y="838200"/>
                </a:lnTo>
                <a:lnTo>
                  <a:pt x="2691384" y="832104"/>
                </a:lnTo>
                <a:lnTo>
                  <a:pt x="2691384" y="12192"/>
                </a:lnTo>
                <a:lnTo>
                  <a:pt x="2685288" y="6096"/>
                </a:lnTo>
                <a:lnTo>
                  <a:pt x="12192" y="6096"/>
                </a:lnTo>
                <a:lnTo>
                  <a:pt x="2697480" y="6096"/>
                </a:lnTo>
                <a:lnTo>
                  <a:pt x="2697480" y="3048"/>
                </a:lnTo>
                <a:lnTo>
                  <a:pt x="26944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538856" y="30839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7538855" y="3090746"/>
            <a:ext cx="2977527" cy="915902"/>
          </a:xfrm>
          <a:custGeom>
            <a:avLst/>
            <a:gdLst/>
            <a:ahLst/>
            <a:cxnLst/>
            <a:rect l="l" t="t" r="r" b="b"/>
            <a:pathLst>
              <a:path w="2685288" h="826008">
                <a:moveTo>
                  <a:pt x="2685288" y="826008"/>
                </a:moveTo>
                <a:lnTo>
                  <a:pt x="2685288" y="819912"/>
                </a:lnTo>
                <a:lnTo>
                  <a:pt x="12192" y="819911"/>
                </a:lnTo>
                <a:lnTo>
                  <a:pt x="12192" y="0"/>
                </a:lnTo>
                <a:lnTo>
                  <a:pt x="6096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685288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7552373" y="3083987"/>
            <a:ext cx="2977527" cy="922662"/>
          </a:xfrm>
          <a:custGeom>
            <a:avLst/>
            <a:gdLst/>
            <a:ahLst/>
            <a:cxnLst/>
            <a:rect l="l" t="t" r="r" b="b"/>
            <a:pathLst>
              <a:path w="2685287" h="832103">
                <a:moveTo>
                  <a:pt x="0" y="0"/>
                </a:moveTo>
                <a:lnTo>
                  <a:pt x="2673096" y="0"/>
                </a:lnTo>
                <a:lnTo>
                  <a:pt x="2679192" y="6095"/>
                </a:lnTo>
                <a:lnTo>
                  <a:pt x="2679192" y="826007"/>
                </a:lnTo>
                <a:lnTo>
                  <a:pt x="2685288" y="832103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 txBox="1"/>
          <p:nvPr/>
        </p:nvSpPr>
        <p:spPr>
          <a:xfrm>
            <a:off x="1694769" y="55455"/>
            <a:ext cx="330196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rguments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Scope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1309" y="653080"/>
            <a:ext cx="5016156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Remo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completes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9675" y="211692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280" y="2116925"/>
            <a:ext cx="251338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rem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7302" y="266432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1921" y="266432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7659" y="2664323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0920" y="2664323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num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5339" y="2968357"/>
            <a:ext cx="1572462" cy="53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incre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5825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2785" y="3147737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ti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r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12174" y="31477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339" y="3667565"/>
            <a:ext cx="1506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2785" y="369536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9422" y="3695366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2614" y="36953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1577" y="369536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675" y="3759351"/>
            <a:ext cx="237818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nt(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er)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675" y="4306749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7740" y="4306749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glo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642" y="4306749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902" y="430674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5771" y="4306749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557554" y="1414409"/>
            <a:ext cx="5826624" cy="3132994"/>
          </a:xfrm>
          <a:custGeom>
            <a:avLst/>
            <a:gdLst/>
            <a:ahLst/>
            <a:cxnLst/>
            <a:rect l="l" t="t" r="r" b="b"/>
            <a:pathLst>
              <a:path w="5254752" h="2825496">
                <a:moveTo>
                  <a:pt x="0" y="0"/>
                </a:moveTo>
                <a:lnTo>
                  <a:pt x="5242559" y="0"/>
                </a:lnTo>
                <a:lnTo>
                  <a:pt x="5248656" y="6095"/>
                </a:lnTo>
                <a:lnTo>
                  <a:pt x="5248656" y="2822447"/>
                </a:lnTo>
                <a:lnTo>
                  <a:pt x="5254752" y="2825495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544035" y="1414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544036" y="1411030"/>
            <a:ext cx="5840143" cy="3143133"/>
          </a:xfrm>
          <a:custGeom>
            <a:avLst/>
            <a:gdLst/>
            <a:ahLst/>
            <a:cxnLst/>
            <a:rect l="l" t="t" r="r" b="b"/>
            <a:pathLst>
              <a:path w="5266944" h="2834640">
                <a:moveTo>
                  <a:pt x="6096" y="2834640"/>
                </a:moveTo>
                <a:lnTo>
                  <a:pt x="5263896" y="2834640"/>
                </a:lnTo>
                <a:lnTo>
                  <a:pt x="5266944" y="2831591"/>
                </a:lnTo>
                <a:lnTo>
                  <a:pt x="5266944" y="2828543"/>
                </a:lnTo>
                <a:lnTo>
                  <a:pt x="5260848" y="2825496"/>
                </a:lnTo>
                <a:lnTo>
                  <a:pt x="5260848" y="9143"/>
                </a:lnTo>
                <a:lnTo>
                  <a:pt x="5254752" y="3047"/>
                </a:lnTo>
                <a:lnTo>
                  <a:pt x="12192" y="3048"/>
                </a:lnTo>
                <a:lnTo>
                  <a:pt x="5266944" y="3047"/>
                </a:lnTo>
                <a:lnTo>
                  <a:pt x="5266944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5254751" y="9143"/>
                </a:lnTo>
                <a:lnTo>
                  <a:pt x="5254752" y="2828543"/>
                </a:lnTo>
                <a:lnTo>
                  <a:pt x="0" y="2831592"/>
                </a:lnTo>
                <a:lnTo>
                  <a:pt x="3048" y="2834640"/>
                </a:lnTo>
                <a:lnTo>
                  <a:pt x="6096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544036" y="1421168"/>
            <a:ext cx="5826624" cy="3126234"/>
          </a:xfrm>
          <a:custGeom>
            <a:avLst/>
            <a:gdLst/>
            <a:ahLst/>
            <a:cxnLst/>
            <a:rect l="l" t="t" r="r" b="b"/>
            <a:pathLst>
              <a:path w="5254752" h="2819400">
                <a:moveTo>
                  <a:pt x="5254752" y="2819400"/>
                </a:moveTo>
                <a:lnTo>
                  <a:pt x="5254751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6352"/>
                </a:lnTo>
                <a:lnTo>
                  <a:pt x="12192" y="2819400"/>
                </a:lnTo>
                <a:lnTo>
                  <a:pt x="525475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32510" y="3040050"/>
            <a:ext cx="5813104" cy="0"/>
          </a:xfrm>
          <a:custGeom>
            <a:avLst/>
            <a:gdLst/>
            <a:ahLst/>
            <a:cxnLst/>
            <a:rect l="l" t="t" r="r" b="b"/>
            <a:pathLst>
              <a:path w="5242559">
                <a:moveTo>
                  <a:pt x="524255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545615" y="2384388"/>
            <a:ext cx="2977527" cy="1196417"/>
          </a:xfrm>
          <a:custGeom>
            <a:avLst/>
            <a:gdLst/>
            <a:ahLst/>
            <a:cxnLst/>
            <a:rect l="l" t="t" r="r" b="b"/>
            <a:pathLst>
              <a:path w="2685288" h="1078991">
                <a:moveTo>
                  <a:pt x="0" y="0"/>
                </a:moveTo>
                <a:lnTo>
                  <a:pt x="0" y="1078991"/>
                </a:lnTo>
                <a:lnTo>
                  <a:pt x="2685288" y="1078991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538855" y="2377627"/>
            <a:ext cx="2991046" cy="1209937"/>
          </a:xfrm>
          <a:custGeom>
            <a:avLst/>
            <a:gdLst/>
            <a:ahLst/>
            <a:cxnLst/>
            <a:rect l="l" t="t" r="r" b="b"/>
            <a:pathLst>
              <a:path w="2697480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2685287" y="12192"/>
                </a:lnTo>
                <a:lnTo>
                  <a:pt x="2685288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2694432" y="1091184"/>
                </a:lnTo>
                <a:lnTo>
                  <a:pt x="2697480" y="1088136"/>
                </a:lnTo>
                <a:lnTo>
                  <a:pt x="2697480" y="1085088"/>
                </a:lnTo>
                <a:lnTo>
                  <a:pt x="2691384" y="1078992"/>
                </a:lnTo>
                <a:lnTo>
                  <a:pt x="2691384" y="12192"/>
                </a:lnTo>
                <a:lnTo>
                  <a:pt x="2685288" y="6096"/>
                </a:lnTo>
                <a:lnTo>
                  <a:pt x="12192" y="6096"/>
                </a:lnTo>
                <a:lnTo>
                  <a:pt x="2697480" y="6096"/>
                </a:lnTo>
                <a:lnTo>
                  <a:pt x="2697480" y="3048"/>
                </a:lnTo>
                <a:lnTo>
                  <a:pt x="26944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38856" y="23843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538855" y="2391145"/>
            <a:ext cx="2977527" cy="1189659"/>
          </a:xfrm>
          <a:custGeom>
            <a:avLst/>
            <a:gdLst/>
            <a:ahLst/>
            <a:cxnLst/>
            <a:rect l="l" t="t" r="r" b="b"/>
            <a:pathLst>
              <a:path w="2685288" h="1072896">
                <a:moveTo>
                  <a:pt x="2685288" y="1072896"/>
                </a:moveTo>
                <a:lnTo>
                  <a:pt x="2685288" y="1066800"/>
                </a:lnTo>
                <a:lnTo>
                  <a:pt x="12192" y="1066799"/>
                </a:lnTo>
                <a:lnTo>
                  <a:pt x="12191" y="0"/>
                </a:lnTo>
                <a:lnTo>
                  <a:pt x="6096" y="0"/>
                </a:lnTo>
                <a:lnTo>
                  <a:pt x="0" y="1072896"/>
                </a:lnTo>
                <a:lnTo>
                  <a:pt x="6096" y="1066800"/>
                </a:lnTo>
                <a:lnTo>
                  <a:pt x="12192" y="1072896"/>
                </a:lnTo>
                <a:lnTo>
                  <a:pt x="2685288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552373" y="2384387"/>
            <a:ext cx="2977527" cy="1196418"/>
          </a:xfrm>
          <a:custGeom>
            <a:avLst/>
            <a:gdLst/>
            <a:ahLst/>
            <a:cxnLst/>
            <a:rect l="l" t="t" r="r" b="b"/>
            <a:pathLst>
              <a:path w="2685287" h="1078991">
                <a:moveTo>
                  <a:pt x="0" y="0"/>
                </a:moveTo>
                <a:lnTo>
                  <a:pt x="2673096" y="0"/>
                </a:lnTo>
                <a:lnTo>
                  <a:pt x="2679192" y="6095"/>
                </a:lnTo>
                <a:lnTo>
                  <a:pt x="2679192" y="1072895"/>
                </a:lnTo>
                <a:lnTo>
                  <a:pt x="2685288" y="1078991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925943" y="4469670"/>
            <a:ext cx="2771364" cy="1017293"/>
          </a:xfrm>
          <a:custGeom>
            <a:avLst/>
            <a:gdLst/>
            <a:ahLst/>
            <a:cxnLst/>
            <a:rect l="l" t="t" r="r" b="b"/>
            <a:pathLst>
              <a:path w="2499360" h="917448">
                <a:moveTo>
                  <a:pt x="2419142" y="336374"/>
                </a:moveTo>
                <a:lnTo>
                  <a:pt x="2404872" y="335279"/>
                </a:lnTo>
                <a:lnTo>
                  <a:pt x="2084832" y="335279"/>
                </a:lnTo>
                <a:lnTo>
                  <a:pt x="2429256" y="0"/>
                </a:lnTo>
                <a:lnTo>
                  <a:pt x="1456944" y="335279"/>
                </a:lnTo>
                <a:lnTo>
                  <a:pt x="94488" y="335279"/>
                </a:lnTo>
                <a:lnTo>
                  <a:pt x="84540" y="335809"/>
                </a:lnTo>
                <a:lnTo>
                  <a:pt x="45456" y="349292"/>
                </a:lnTo>
                <a:lnTo>
                  <a:pt x="16159" y="377958"/>
                </a:lnTo>
                <a:lnTo>
                  <a:pt x="1092" y="417768"/>
                </a:lnTo>
                <a:lnTo>
                  <a:pt x="0" y="432815"/>
                </a:lnTo>
                <a:lnTo>
                  <a:pt x="0" y="819911"/>
                </a:lnTo>
                <a:lnTo>
                  <a:pt x="7583" y="858555"/>
                </a:lnTo>
                <a:lnTo>
                  <a:pt x="31225" y="892573"/>
                </a:lnTo>
                <a:lnTo>
                  <a:pt x="66591" y="913168"/>
                </a:lnTo>
                <a:lnTo>
                  <a:pt x="94488" y="917447"/>
                </a:lnTo>
                <a:lnTo>
                  <a:pt x="2404872" y="917447"/>
                </a:lnTo>
                <a:lnTo>
                  <a:pt x="2453903" y="903435"/>
                </a:lnTo>
                <a:lnTo>
                  <a:pt x="2483200" y="874769"/>
                </a:lnTo>
                <a:lnTo>
                  <a:pt x="2498267" y="834959"/>
                </a:lnTo>
                <a:lnTo>
                  <a:pt x="2499360" y="819911"/>
                </a:lnTo>
                <a:lnTo>
                  <a:pt x="2499360" y="432815"/>
                </a:lnTo>
                <a:lnTo>
                  <a:pt x="2491776" y="394172"/>
                </a:lnTo>
                <a:lnTo>
                  <a:pt x="2468134" y="360154"/>
                </a:lnTo>
                <a:lnTo>
                  <a:pt x="2432768" y="339559"/>
                </a:lnTo>
                <a:lnTo>
                  <a:pt x="2419142" y="336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3909045" y="4452771"/>
            <a:ext cx="2805161" cy="1047711"/>
          </a:xfrm>
          <a:custGeom>
            <a:avLst/>
            <a:gdLst/>
            <a:ahLst/>
            <a:cxnLst/>
            <a:rect l="l" t="t" r="r" b="b"/>
            <a:pathLst>
              <a:path w="2529839" h="944880">
                <a:moveTo>
                  <a:pt x="2087880" y="353568"/>
                </a:moveTo>
                <a:lnTo>
                  <a:pt x="2087880" y="359664"/>
                </a:lnTo>
                <a:lnTo>
                  <a:pt x="2093976" y="362712"/>
                </a:lnTo>
                <a:lnTo>
                  <a:pt x="2420112" y="362712"/>
                </a:lnTo>
                <a:lnTo>
                  <a:pt x="2109216" y="359664"/>
                </a:lnTo>
                <a:lnTo>
                  <a:pt x="2087880" y="353568"/>
                </a:lnTo>
                <a:close/>
              </a:path>
              <a:path w="2529839" h="944880">
                <a:moveTo>
                  <a:pt x="3047" y="426720"/>
                </a:moveTo>
                <a:lnTo>
                  <a:pt x="0" y="448056"/>
                </a:lnTo>
                <a:lnTo>
                  <a:pt x="27432" y="429768"/>
                </a:lnTo>
                <a:lnTo>
                  <a:pt x="33528" y="414528"/>
                </a:lnTo>
                <a:lnTo>
                  <a:pt x="42671" y="399288"/>
                </a:lnTo>
                <a:lnTo>
                  <a:pt x="39624" y="402336"/>
                </a:lnTo>
                <a:lnTo>
                  <a:pt x="51816" y="387096"/>
                </a:lnTo>
                <a:lnTo>
                  <a:pt x="64008" y="377952"/>
                </a:lnTo>
                <a:lnTo>
                  <a:pt x="79248" y="368808"/>
                </a:lnTo>
                <a:lnTo>
                  <a:pt x="76200" y="368808"/>
                </a:lnTo>
                <a:lnTo>
                  <a:pt x="94488" y="365760"/>
                </a:lnTo>
                <a:lnTo>
                  <a:pt x="91440" y="365760"/>
                </a:lnTo>
                <a:lnTo>
                  <a:pt x="112776" y="362712"/>
                </a:lnTo>
                <a:lnTo>
                  <a:pt x="1478280" y="362712"/>
                </a:lnTo>
                <a:lnTo>
                  <a:pt x="1472184" y="338328"/>
                </a:lnTo>
                <a:lnTo>
                  <a:pt x="70103" y="344424"/>
                </a:lnTo>
                <a:lnTo>
                  <a:pt x="67055" y="344424"/>
                </a:lnTo>
                <a:lnTo>
                  <a:pt x="67055" y="347472"/>
                </a:lnTo>
                <a:lnTo>
                  <a:pt x="51816" y="356616"/>
                </a:lnTo>
                <a:lnTo>
                  <a:pt x="48767" y="356616"/>
                </a:lnTo>
                <a:lnTo>
                  <a:pt x="33527" y="368808"/>
                </a:lnTo>
                <a:lnTo>
                  <a:pt x="33527" y="371856"/>
                </a:lnTo>
                <a:lnTo>
                  <a:pt x="18287" y="387096"/>
                </a:lnTo>
                <a:lnTo>
                  <a:pt x="9143" y="402336"/>
                </a:lnTo>
                <a:lnTo>
                  <a:pt x="9143" y="405384"/>
                </a:lnTo>
                <a:lnTo>
                  <a:pt x="3047" y="423672"/>
                </a:lnTo>
                <a:lnTo>
                  <a:pt x="3047" y="426720"/>
                </a:lnTo>
                <a:close/>
              </a:path>
              <a:path w="2529839" h="944880">
                <a:moveTo>
                  <a:pt x="2502408" y="850392"/>
                </a:moveTo>
                <a:lnTo>
                  <a:pt x="2496312" y="868680"/>
                </a:lnTo>
                <a:lnTo>
                  <a:pt x="2502408" y="853440"/>
                </a:lnTo>
                <a:lnTo>
                  <a:pt x="2526792" y="856488"/>
                </a:lnTo>
                <a:lnTo>
                  <a:pt x="2529840" y="835152"/>
                </a:lnTo>
                <a:lnTo>
                  <a:pt x="2529840" y="445008"/>
                </a:lnTo>
                <a:lnTo>
                  <a:pt x="2526792" y="426720"/>
                </a:lnTo>
                <a:lnTo>
                  <a:pt x="2502408" y="429768"/>
                </a:lnTo>
                <a:lnTo>
                  <a:pt x="2526792" y="426720"/>
                </a:lnTo>
                <a:lnTo>
                  <a:pt x="2526792" y="423672"/>
                </a:lnTo>
                <a:lnTo>
                  <a:pt x="2520696" y="405384"/>
                </a:lnTo>
                <a:lnTo>
                  <a:pt x="2520696" y="402336"/>
                </a:lnTo>
                <a:lnTo>
                  <a:pt x="2511552" y="387096"/>
                </a:lnTo>
                <a:lnTo>
                  <a:pt x="2511552" y="384048"/>
                </a:lnTo>
                <a:lnTo>
                  <a:pt x="2508504" y="384048"/>
                </a:lnTo>
                <a:lnTo>
                  <a:pt x="2496312" y="371856"/>
                </a:lnTo>
                <a:lnTo>
                  <a:pt x="2496312" y="368808"/>
                </a:lnTo>
                <a:lnTo>
                  <a:pt x="2481072" y="356616"/>
                </a:lnTo>
                <a:lnTo>
                  <a:pt x="2478024" y="356616"/>
                </a:lnTo>
                <a:lnTo>
                  <a:pt x="2462784" y="347472"/>
                </a:lnTo>
                <a:lnTo>
                  <a:pt x="2462784" y="344424"/>
                </a:lnTo>
                <a:lnTo>
                  <a:pt x="2459736" y="344424"/>
                </a:lnTo>
                <a:lnTo>
                  <a:pt x="2441448" y="338328"/>
                </a:lnTo>
                <a:lnTo>
                  <a:pt x="2100072" y="338328"/>
                </a:lnTo>
                <a:lnTo>
                  <a:pt x="2090927" y="341376"/>
                </a:lnTo>
                <a:lnTo>
                  <a:pt x="2084832" y="344424"/>
                </a:lnTo>
                <a:lnTo>
                  <a:pt x="2084832" y="350520"/>
                </a:lnTo>
                <a:lnTo>
                  <a:pt x="2087880" y="353568"/>
                </a:lnTo>
                <a:lnTo>
                  <a:pt x="2109216" y="359664"/>
                </a:lnTo>
                <a:lnTo>
                  <a:pt x="2420112" y="362712"/>
                </a:lnTo>
                <a:lnTo>
                  <a:pt x="2438400" y="365760"/>
                </a:lnTo>
                <a:lnTo>
                  <a:pt x="2435352" y="365760"/>
                </a:lnTo>
                <a:lnTo>
                  <a:pt x="2453640" y="368808"/>
                </a:lnTo>
                <a:lnTo>
                  <a:pt x="2450592" y="368808"/>
                </a:lnTo>
                <a:lnTo>
                  <a:pt x="2465832" y="377952"/>
                </a:lnTo>
                <a:lnTo>
                  <a:pt x="2478024" y="387096"/>
                </a:lnTo>
                <a:lnTo>
                  <a:pt x="2490216" y="402336"/>
                </a:lnTo>
                <a:lnTo>
                  <a:pt x="2487168" y="399288"/>
                </a:lnTo>
                <a:lnTo>
                  <a:pt x="2496312" y="414528"/>
                </a:lnTo>
                <a:lnTo>
                  <a:pt x="2502408" y="432816"/>
                </a:lnTo>
                <a:lnTo>
                  <a:pt x="2502408" y="850392"/>
                </a:lnTo>
                <a:close/>
              </a:path>
              <a:path w="2529839" h="944880">
                <a:moveTo>
                  <a:pt x="2496312" y="911352"/>
                </a:moveTo>
                <a:lnTo>
                  <a:pt x="2508504" y="899160"/>
                </a:lnTo>
                <a:lnTo>
                  <a:pt x="2511552" y="896112"/>
                </a:lnTo>
                <a:lnTo>
                  <a:pt x="2520696" y="880872"/>
                </a:lnTo>
                <a:lnTo>
                  <a:pt x="2520696" y="877824"/>
                </a:lnTo>
                <a:lnTo>
                  <a:pt x="2526792" y="859536"/>
                </a:lnTo>
                <a:lnTo>
                  <a:pt x="2526792" y="856488"/>
                </a:lnTo>
                <a:lnTo>
                  <a:pt x="2502408" y="853440"/>
                </a:lnTo>
                <a:lnTo>
                  <a:pt x="2496312" y="868680"/>
                </a:lnTo>
                <a:lnTo>
                  <a:pt x="2496312" y="865632"/>
                </a:lnTo>
                <a:lnTo>
                  <a:pt x="2487168" y="883920"/>
                </a:lnTo>
                <a:lnTo>
                  <a:pt x="2490216" y="880872"/>
                </a:lnTo>
                <a:lnTo>
                  <a:pt x="2478024" y="896112"/>
                </a:lnTo>
                <a:lnTo>
                  <a:pt x="2478024" y="893064"/>
                </a:lnTo>
                <a:lnTo>
                  <a:pt x="2465832" y="905256"/>
                </a:lnTo>
                <a:lnTo>
                  <a:pt x="2450592" y="914400"/>
                </a:lnTo>
                <a:lnTo>
                  <a:pt x="2453640" y="911352"/>
                </a:lnTo>
                <a:lnTo>
                  <a:pt x="2435352" y="917448"/>
                </a:lnTo>
                <a:lnTo>
                  <a:pt x="2438400" y="917448"/>
                </a:lnTo>
                <a:lnTo>
                  <a:pt x="2417064" y="920496"/>
                </a:lnTo>
                <a:lnTo>
                  <a:pt x="109728" y="920496"/>
                </a:lnTo>
                <a:lnTo>
                  <a:pt x="91440" y="917448"/>
                </a:lnTo>
                <a:lnTo>
                  <a:pt x="94488" y="917448"/>
                </a:lnTo>
                <a:lnTo>
                  <a:pt x="76200" y="911352"/>
                </a:lnTo>
                <a:lnTo>
                  <a:pt x="79248" y="914400"/>
                </a:lnTo>
                <a:lnTo>
                  <a:pt x="64008" y="905256"/>
                </a:lnTo>
                <a:lnTo>
                  <a:pt x="51816" y="893064"/>
                </a:lnTo>
                <a:lnTo>
                  <a:pt x="51816" y="896112"/>
                </a:lnTo>
                <a:lnTo>
                  <a:pt x="39624" y="880872"/>
                </a:lnTo>
                <a:lnTo>
                  <a:pt x="42672" y="883920"/>
                </a:lnTo>
                <a:lnTo>
                  <a:pt x="33528" y="865632"/>
                </a:lnTo>
                <a:lnTo>
                  <a:pt x="33528" y="868680"/>
                </a:lnTo>
                <a:lnTo>
                  <a:pt x="27432" y="850392"/>
                </a:lnTo>
                <a:lnTo>
                  <a:pt x="27432" y="853440"/>
                </a:lnTo>
                <a:lnTo>
                  <a:pt x="27432" y="432816"/>
                </a:lnTo>
                <a:lnTo>
                  <a:pt x="33528" y="414528"/>
                </a:lnTo>
                <a:lnTo>
                  <a:pt x="27432" y="429768"/>
                </a:lnTo>
                <a:lnTo>
                  <a:pt x="0" y="448056"/>
                </a:lnTo>
                <a:lnTo>
                  <a:pt x="0" y="838200"/>
                </a:lnTo>
                <a:lnTo>
                  <a:pt x="3048" y="856488"/>
                </a:lnTo>
                <a:lnTo>
                  <a:pt x="3048" y="859536"/>
                </a:lnTo>
                <a:lnTo>
                  <a:pt x="9144" y="877824"/>
                </a:lnTo>
                <a:lnTo>
                  <a:pt x="9144" y="880872"/>
                </a:lnTo>
                <a:lnTo>
                  <a:pt x="18288" y="896112"/>
                </a:lnTo>
                <a:lnTo>
                  <a:pt x="21336" y="896112"/>
                </a:lnTo>
                <a:lnTo>
                  <a:pt x="21336" y="899160"/>
                </a:lnTo>
                <a:lnTo>
                  <a:pt x="33528" y="911352"/>
                </a:lnTo>
                <a:lnTo>
                  <a:pt x="33528" y="914400"/>
                </a:lnTo>
                <a:lnTo>
                  <a:pt x="48768" y="926592"/>
                </a:lnTo>
                <a:lnTo>
                  <a:pt x="51816" y="926592"/>
                </a:lnTo>
                <a:lnTo>
                  <a:pt x="67056" y="935736"/>
                </a:lnTo>
                <a:lnTo>
                  <a:pt x="70104" y="935736"/>
                </a:lnTo>
                <a:lnTo>
                  <a:pt x="88392" y="941832"/>
                </a:lnTo>
                <a:lnTo>
                  <a:pt x="91440" y="944880"/>
                </a:lnTo>
                <a:lnTo>
                  <a:pt x="2438400" y="944880"/>
                </a:lnTo>
                <a:lnTo>
                  <a:pt x="2441448" y="941832"/>
                </a:lnTo>
                <a:lnTo>
                  <a:pt x="2459736" y="935736"/>
                </a:lnTo>
                <a:lnTo>
                  <a:pt x="2462784" y="935736"/>
                </a:lnTo>
                <a:lnTo>
                  <a:pt x="2478024" y="926592"/>
                </a:lnTo>
                <a:lnTo>
                  <a:pt x="2481072" y="926592"/>
                </a:lnTo>
                <a:lnTo>
                  <a:pt x="2496312" y="914400"/>
                </a:lnTo>
                <a:lnTo>
                  <a:pt x="2496312" y="911352"/>
                </a:lnTo>
                <a:close/>
              </a:path>
              <a:path w="2529839" h="944880">
                <a:moveTo>
                  <a:pt x="2438400" y="3048"/>
                </a:moveTo>
                <a:lnTo>
                  <a:pt x="1469136" y="338328"/>
                </a:lnTo>
                <a:lnTo>
                  <a:pt x="88391" y="338328"/>
                </a:lnTo>
                <a:lnTo>
                  <a:pt x="70103" y="344424"/>
                </a:lnTo>
                <a:lnTo>
                  <a:pt x="1472184" y="338328"/>
                </a:lnTo>
                <a:lnTo>
                  <a:pt x="1478280" y="362712"/>
                </a:lnTo>
                <a:lnTo>
                  <a:pt x="2394632" y="45734"/>
                </a:lnTo>
                <a:lnTo>
                  <a:pt x="2090927" y="341376"/>
                </a:lnTo>
                <a:lnTo>
                  <a:pt x="2100072" y="338328"/>
                </a:lnTo>
                <a:lnTo>
                  <a:pt x="2131133" y="338327"/>
                </a:lnTo>
                <a:lnTo>
                  <a:pt x="2447544" y="27432"/>
                </a:lnTo>
                <a:lnTo>
                  <a:pt x="2435352" y="6096"/>
                </a:lnTo>
                <a:lnTo>
                  <a:pt x="2453640" y="6096"/>
                </a:lnTo>
                <a:lnTo>
                  <a:pt x="2450592" y="3048"/>
                </a:lnTo>
                <a:lnTo>
                  <a:pt x="2444496" y="0"/>
                </a:lnTo>
                <a:lnTo>
                  <a:pt x="2438400" y="3048"/>
                </a:lnTo>
                <a:close/>
              </a:path>
              <a:path w="2529839" h="944880">
                <a:moveTo>
                  <a:pt x="2447544" y="27432"/>
                </a:moveTo>
                <a:lnTo>
                  <a:pt x="2131133" y="338327"/>
                </a:lnTo>
                <a:lnTo>
                  <a:pt x="2453640" y="24384"/>
                </a:lnTo>
                <a:lnTo>
                  <a:pt x="2456688" y="18288"/>
                </a:lnTo>
                <a:lnTo>
                  <a:pt x="2456688" y="12192"/>
                </a:lnTo>
                <a:lnTo>
                  <a:pt x="2453640" y="6096"/>
                </a:lnTo>
                <a:lnTo>
                  <a:pt x="2435352" y="6096"/>
                </a:lnTo>
                <a:lnTo>
                  <a:pt x="2447544" y="27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8170862" y="4033688"/>
            <a:ext cx="1713513" cy="1074747"/>
          </a:xfrm>
          <a:custGeom>
            <a:avLst/>
            <a:gdLst/>
            <a:ahLst/>
            <a:cxnLst/>
            <a:rect l="l" t="t" r="r" b="b"/>
            <a:pathLst>
              <a:path w="1545335" h="969263">
                <a:moveTo>
                  <a:pt x="0" y="0"/>
                </a:moveTo>
                <a:lnTo>
                  <a:pt x="0" y="969263"/>
                </a:lnTo>
                <a:lnTo>
                  <a:pt x="1545335" y="969263"/>
                </a:lnTo>
                <a:lnTo>
                  <a:pt x="1545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8164102" y="4026927"/>
            <a:ext cx="1727033" cy="1088267"/>
          </a:xfrm>
          <a:custGeom>
            <a:avLst/>
            <a:gdLst/>
            <a:ahLst/>
            <a:cxnLst/>
            <a:rect l="l" t="t" r="r" b="b"/>
            <a:pathLst>
              <a:path w="1557527" h="9814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75360"/>
                </a:lnTo>
                <a:lnTo>
                  <a:pt x="6096" y="12192"/>
                </a:lnTo>
                <a:lnTo>
                  <a:pt x="1545336" y="12191"/>
                </a:lnTo>
                <a:lnTo>
                  <a:pt x="1545336" y="975360"/>
                </a:lnTo>
                <a:lnTo>
                  <a:pt x="0" y="978408"/>
                </a:lnTo>
                <a:lnTo>
                  <a:pt x="3048" y="981456"/>
                </a:lnTo>
                <a:lnTo>
                  <a:pt x="1554480" y="981456"/>
                </a:lnTo>
                <a:lnTo>
                  <a:pt x="1557528" y="978408"/>
                </a:lnTo>
                <a:lnTo>
                  <a:pt x="1557528" y="975360"/>
                </a:lnTo>
                <a:lnTo>
                  <a:pt x="1551432" y="969264"/>
                </a:lnTo>
                <a:lnTo>
                  <a:pt x="1551432" y="12192"/>
                </a:lnTo>
                <a:lnTo>
                  <a:pt x="1545336" y="6096"/>
                </a:lnTo>
                <a:lnTo>
                  <a:pt x="12192" y="6096"/>
                </a:lnTo>
                <a:lnTo>
                  <a:pt x="1557528" y="6096"/>
                </a:lnTo>
                <a:lnTo>
                  <a:pt x="1557528" y="3048"/>
                </a:lnTo>
                <a:lnTo>
                  <a:pt x="1554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164102" y="40336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164103" y="4040445"/>
            <a:ext cx="1713514" cy="1067989"/>
          </a:xfrm>
          <a:custGeom>
            <a:avLst/>
            <a:gdLst/>
            <a:ahLst/>
            <a:cxnLst/>
            <a:rect l="l" t="t" r="r" b="b"/>
            <a:pathLst>
              <a:path w="1545336" h="963168">
                <a:moveTo>
                  <a:pt x="1545336" y="963168"/>
                </a:moveTo>
                <a:lnTo>
                  <a:pt x="1545336" y="957072"/>
                </a:lnTo>
                <a:lnTo>
                  <a:pt x="12192" y="957072"/>
                </a:lnTo>
                <a:lnTo>
                  <a:pt x="12192" y="0"/>
                </a:lnTo>
                <a:lnTo>
                  <a:pt x="6096" y="0"/>
                </a:lnTo>
                <a:lnTo>
                  <a:pt x="0" y="963168"/>
                </a:lnTo>
                <a:lnTo>
                  <a:pt x="6096" y="957072"/>
                </a:lnTo>
                <a:lnTo>
                  <a:pt x="12192" y="963168"/>
                </a:lnTo>
                <a:lnTo>
                  <a:pt x="1545336" y="96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8177621" y="4033688"/>
            <a:ext cx="1713514" cy="1074747"/>
          </a:xfrm>
          <a:custGeom>
            <a:avLst/>
            <a:gdLst/>
            <a:ahLst/>
            <a:cxnLst/>
            <a:rect l="l" t="t" r="r" b="b"/>
            <a:pathLst>
              <a:path w="1545336" h="969263">
                <a:moveTo>
                  <a:pt x="0" y="0"/>
                </a:moveTo>
                <a:lnTo>
                  <a:pt x="1533144" y="0"/>
                </a:lnTo>
                <a:lnTo>
                  <a:pt x="1539240" y="6095"/>
                </a:lnTo>
                <a:lnTo>
                  <a:pt x="1539240" y="963167"/>
                </a:lnTo>
                <a:lnTo>
                  <a:pt x="1545336" y="969263"/>
                </a:lnTo>
                <a:lnTo>
                  <a:pt x="1545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8" y="31797"/>
            <a:ext cx="272317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global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4" y="624524"/>
            <a:ext cx="5963335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Decla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globa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duratio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6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cod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4" baseline="-1811" dirty="0">
                <a:latin typeface="Arial"/>
                <a:cs typeface="Arial"/>
              </a:rPr>
              <a:t> block</a:t>
            </a:r>
            <a:endParaRPr sz="177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4585" y="148153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2191" y="1481539"/>
            <a:ext cx="238089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a(r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gl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pi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i 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2961" y="202893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*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1993" y="20289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2214" y="2302637"/>
            <a:ext cx="128897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4505" y="23026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2785" y="2448137"/>
            <a:ext cx="60686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4</a:t>
            </a:r>
            <a:r>
              <a:rPr sz="1774" b="1" spc="-21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2213" y="257633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6832" y="2576336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326" y="2691046"/>
            <a:ext cx="1617576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area(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326" y="3133884"/>
            <a:ext cx="1506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2785" y="326946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9492" y="3269465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i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4110" y="3269465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4586" y="3671363"/>
            <a:ext cx="183389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 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14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(1)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glo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8030" y="4095258"/>
            <a:ext cx="950761" cy="95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14539132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oat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3.14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4401"/>
              </a:lnSpc>
              <a:spcBef>
                <a:spcPts val="155"/>
              </a:spcBef>
            </a:pPr>
            <a:r>
              <a:rPr sz="1552" dirty="0">
                <a:latin typeface="Courier New"/>
                <a:cs typeface="Courier New"/>
              </a:rPr>
              <a:t>4.14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414" y="4218762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378" y="4218762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731" y="4218762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151" y="4933426"/>
            <a:ext cx="250242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G</a:t>
            </a:r>
            <a:r>
              <a:rPr sz="1552" spc="-10" dirty="0">
                <a:latin typeface="Arial"/>
                <a:cs typeface="Arial"/>
              </a:rPr>
              <a:t>loba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25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31797"/>
            <a:ext cx="272317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return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65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7929" y="656460"/>
            <a:ext cx="5408367" cy="17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Contro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67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Option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includ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caller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Non</a:t>
            </a:r>
            <a:r>
              <a:rPr sz="2661" baseline="1839" dirty="0">
                <a:latin typeface="Courier New"/>
                <a:cs typeface="Courier New"/>
              </a:rPr>
              <a:t>e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if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no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lue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is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baseline="1811" dirty="0">
                <a:latin typeface="Arial"/>
                <a:cs typeface="Arial"/>
              </a:rPr>
              <a:t>plicitly</a:t>
            </a:r>
            <a:r>
              <a:rPr sz="2661" spc="75" baseline="1811" dirty="0">
                <a:latin typeface="Arial"/>
                <a:cs typeface="Arial"/>
              </a:rPr>
              <a:t> 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tu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baseline="1811" dirty="0">
                <a:latin typeface="Arial"/>
                <a:cs typeface="Arial"/>
              </a:rPr>
              <a:t>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35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653" y="137820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653" y="212849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930" y="2427080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91" y="2454466"/>
            <a:ext cx="5315273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termina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indente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block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spc="4" dirty="0">
                <a:latin typeface="Courier New"/>
                <a:cs typeface="Courier New"/>
              </a:rPr>
              <a:t>Non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2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010041" y="2786573"/>
            <a:ext cx="6174735" cy="2582100"/>
          </a:xfrm>
          <a:custGeom>
            <a:avLst/>
            <a:gdLst/>
            <a:ahLst/>
            <a:cxnLst/>
            <a:rect l="l" t="t" r="r" b="b"/>
            <a:pathLst>
              <a:path w="5568696" h="2328672">
                <a:moveTo>
                  <a:pt x="0" y="0"/>
                </a:moveTo>
                <a:lnTo>
                  <a:pt x="5556504" y="0"/>
                </a:lnTo>
                <a:lnTo>
                  <a:pt x="5562600" y="6095"/>
                </a:lnTo>
                <a:lnTo>
                  <a:pt x="5562600" y="2322575"/>
                </a:lnTo>
                <a:lnTo>
                  <a:pt x="5568696" y="2328672"/>
                </a:lnTo>
                <a:lnTo>
                  <a:pt x="5568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996522" y="27865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996522" y="2783193"/>
            <a:ext cx="6188254" cy="2592240"/>
          </a:xfrm>
          <a:custGeom>
            <a:avLst/>
            <a:gdLst/>
            <a:ahLst/>
            <a:cxnLst/>
            <a:rect l="l" t="t" r="r" b="b"/>
            <a:pathLst>
              <a:path w="5580888" h="2337816">
                <a:moveTo>
                  <a:pt x="6096" y="2337816"/>
                </a:moveTo>
                <a:lnTo>
                  <a:pt x="5577840" y="2337816"/>
                </a:lnTo>
                <a:lnTo>
                  <a:pt x="5580888" y="2334767"/>
                </a:lnTo>
                <a:lnTo>
                  <a:pt x="5580888" y="2331720"/>
                </a:lnTo>
                <a:lnTo>
                  <a:pt x="5574792" y="2325623"/>
                </a:lnTo>
                <a:lnTo>
                  <a:pt x="5574792" y="9143"/>
                </a:lnTo>
                <a:lnTo>
                  <a:pt x="5568696" y="3047"/>
                </a:lnTo>
                <a:lnTo>
                  <a:pt x="12192" y="3048"/>
                </a:lnTo>
                <a:lnTo>
                  <a:pt x="5580888" y="3047"/>
                </a:lnTo>
                <a:lnTo>
                  <a:pt x="5580888" y="0"/>
                </a:lnTo>
                <a:lnTo>
                  <a:pt x="0" y="0"/>
                </a:lnTo>
                <a:lnTo>
                  <a:pt x="0" y="2331720"/>
                </a:lnTo>
                <a:lnTo>
                  <a:pt x="6096" y="9144"/>
                </a:lnTo>
                <a:lnTo>
                  <a:pt x="5568696" y="9144"/>
                </a:lnTo>
                <a:lnTo>
                  <a:pt x="5568696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6096" y="2337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996522" y="2793332"/>
            <a:ext cx="6174735" cy="2575341"/>
          </a:xfrm>
          <a:custGeom>
            <a:avLst/>
            <a:gdLst/>
            <a:ahLst/>
            <a:cxnLst/>
            <a:rect l="l" t="t" r="r" b="b"/>
            <a:pathLst>
              <a:path w="5568696" h="2322576">
                <a:moveTo>
                  <a:pt x="5568696" y="2322575"/>
                </a:moveTo>
                <a:lnTo>
                  <a:pt x="5568695" y="2316479"/>
                </a:lnTo>
                <a:lnTo>
                  <a:pt x="12191" y="2316479"/>
                </a:lnTo>
                <a:lnTo>
                  <a:pt x="12192" y="0"/>
                </a:lnTo>
                <a:lnTo>
                  <a:pt x="6095" y="0"/>
                </a:lnTo>
                <a:lnTo>
                  <a:pt x="0" y="2322576"/>
                </a:lnTo>
                <a:lnTo>
                  <a:pt x="6095" y="2316479"/>
                </a:lnTo>
                <a:lnTo>
                  <a:pt x="12191" y="2322576"/>
                </a:lnTo>
                <a:lnTo>
                  <a:pt x="5568696" y="232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4933097" y="4260128"/>
            <a:ext cx="2342141" cy="699600"/>
          </a:xfrm>
          <a:custGeom>
            <a:avLst/>
            <a:gdLst/>
            <a:ahLst/>
            <a:cxnLst/>
            <a:rect l="l" t="t" r="r" b="b"/>
            <a:pathLst>
              <a:path w="2112264" h="630936">
                <a:moveTo>
                  <a:pt x="2071796" y="297535"/>
                </a:moveTo>
                <a:lnTo>
                  <a:pt x="2057400" y="295655"/>
                </a:lnTo>
                <a:lnTo>
                  <a:pt x="1021080" y="295655"/>
                </a:lnTo>
                <a:lnTo>
                  <a:pt x="0" y="0"/>
                </a:lnTo>
                <a:lnTo>
                  <a:pt x="551688" y="295655"/>
                </a:lnTo>
                <a:lnTo>
                  <a:pt x="294024" y="295679"/>
                </a:lnTo>
                <a:lnTo>
                  <a:pt x="279764" y="297958"/>
                </a:lnTo>
                <a:lnTo>
                  <a:pt x="247989" y="323187"/>
                </a:lnTo>
                <a:lnTo>
                  <a:pt x="240792" y="350519"/>
                </a:lnTo>
                <a:lnTo>
                  <a:pt x="240815" y="577703"/>
                </a:lnTo>
                <a:lnTo>
                  <a:pt x="257329" y="615462"/>
                </a:lnTo>
                <a:lnTo>
                  <a:pt x="295656" y="630935"/>
                </a:lnTo>
                <a:lnTo>
                  <a:pt x="2059031" y="630912"/>
                </a:lnTo>
                <a:lnTo>
                  <a:pt x="2096790" y="614398"/>
                </a:lnTo>
                <a:lnTo>
                  <a:pt x="2112264" y="576071"/>
                </a:lnTo>
                <a:lnTo>
                  <a:pt x="2112240" y="348888"/>
                </a:lnTo>
                <a:lnTo>
                  <a:pt x="2095726" y="311129"/>
                </a:lnTo>
                <a:lnTo>
                  <a:pt x="2071796" y="297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4916199" y="4246609"/>
            <a:ext cx="2375938" cy="726637"/>
          </a:xfrm>
          <a:custGeom>
            <a:avLst/>
            <a:gdLst/>
            <a:ahLst/>
            <a:cxnLst/>
            <a:rect l="l" t="t" r="r" b="b"/>
            <a:pathLst>
              <a:path w="2142744" h="655320">
                <a:moveTo>
                  <a:pt x="2072640" y="292607"/>
                </a:moveTo>
                <a:lnTo>
                  <a:pt x="1036320" y="292608"/>
                </a:lnTo>
                <a:lnTo>
                  <a:pt x="1039368" y="295655"/>
                </a:lnTo>
                <a:lnTo>
                  <a:pt x="21336" y="3048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9144" y="24384"/>
                </a:lnTo>
                <a:lnTo>
                  <a:pt x="12639" y="26238"/>
                </a:lnTo>
                <a:lnTo>
                  <a:pt x="12192" y="27432"/>
                </a:lnTo>
                <a:lnTo>
                  <a:pt x="18062" y="29114"/>
                </a:lnTo>
                <a:lnTo>
                  <a:pt x="514857" y="292608"/>
                </a:lnTo>
                <a:lnTo>
                  <a:pt x="560832" y="316992"/>
                </a:lnTo>
                <a:lnTo>
                  <a:pt x="579120" y="298704"/>
                </a:lnTo>
                <a:lnTo>
                  <a:pt x="573024" y="295656"/>
                </a:lnTo>
                <a:lnTo>
                  <a:pt x="566928" y="292608"/>
                </a:lnTo>
                <a:lnTo>
                  <a:pt x="132091" y="61791"/>
                </a:lnTo>
                <a:lnTo>
                  <a:pt x="1033272" y="320040"/>
                </a:lnTo>
                <a:lnTo>
                  <a:pt x="2081784" y="320039"/>
                </a:lnTo>
                <a:lnTo>
                  <a:pt x="2090928" y="323087"/>
                </a:lnTo>
                <a:lnTo>
                  <a:pt x="2087880" y="323087"/>
                </a:lnTo>
                <a:lnTo>
                  <a:pt x="2097024" y="326135"/>
                </a:lnTo>
                <a:lnTo>
                  <a:pt x="2109216" y="338327"/>
                </a:lnTo>
                <a:lnTo>
                  <a:pt x="2112264" y="347471"/>
                </a:lnTo>
                <a:lnTo>
                  <a:pt x="2112264" y="344423"/>
                </a:lnTo>
                <a:lnTo>
                  <a:pt x="2115312" y="356615"/>
                </a:lnTo>
                <a:lnTo>
                  <a:pt x="2115312" y="353567"/>
                </a:lnTo>
                <a:lnTo>
                  <a:pt x="2139696" y="347471"/>
                </a:lnTo>
                <a:lnTo>
                  <a:pt x="2136648" y="338327"/>
                </a:lnTo>
                <a:lnTo>
                  <a:pt x="2136648" y="335279"/>
                </a:lnTo>
                <a:lnTo>
                  <a:pt x="2130552" y="326135"/>
                </a:lnTo>
                <a:lnTo>
                  <a:pt x="2130552" y="323087"/>
                </a:lnTo>
                <a:lnTo>
                  <a:pt x="2121408" y="313943"/>
                </a:lnTo>
                <a:lnTo>
                  <a:pt x="2112264" y="307847"/>
                </a:lnTo>
                <a:lnTo>
                  <a:pt x="2112264" y="304799"/>
                </a:lnTo>
                <a:lnTo>
                  <a:pt x="2109216" y="304799"/>
                </a:lnTo>
                <a:lnTo>
                  <a:pt x="2100072" y="298703"/>
                </a:lnTo>
                <a:lnTo>
                  <a:pt x="2097024" y="298703"/>
                </a:lnTo>
                <a:lnTo>
                  <a:pt x="2087880" y="295655"/>
                </a:lnTo>
                <a:lnTo>
                  <a:pt x="2084832" y="295655"/>
                </a:lnTo>
                <a:lnTo>
                  <a:pt x="2072640" y="292607"/>
                </a:lnTo>
                <a:close/>
              </a:path>
              <a:path w="2142744" h="655320">
                <a:moveTo>
                  <a:pt x="560832" y="316992"/>
                </a:moveTo>
                <a:lnTo>
                  <a:pt x="514857" y="292608"/>
                </a:lnTo>
                <a:lnTo>
                  <a:pt x="310896" y="292608"/>
                </a:lnTo>
                <a:lnTo>
                  <a:pt x="298704" y="295656"/>
                </a:lnTo>
                <a:lnTo>
                  <a:pt x="295656" y="295656"/>
                </a:lnTo>
                <a:lnTo>
                  <a:pt x="286512" y="298704"/>
                </a:lnTo>
                <a:lnTo>
                  <a:pt x="283464" y="298704"/>
                </a:lnTo>
                <a:lnTo>
                  <a:pt x="274320" y="304800"/>
                </a:lnTo>
                <a:lnTo>
                  <a:pt x="271272" y="304800"/>
                </a:lnTo>
                <a:lnTo>
                  <a:pt x="271272" y="307848"/>
                </a:lnTo>
                <a:lnTo>
                  <a:pt x="262128" y="313944"/>
                </a:lnTo>
                <a:lnTo>
                  <a:pt x="256032" y="323088"/>
                </a:lnTo>
                <a:lnTo>
                  <a:pt x="301752" y="320040"/>
                </a:lnTo>
                <a:lnTo>
                  <a:pt x="573024" y="320040"/>
                </a:lnTo>
                <a:lnTo>
                  <a:pt x="579120" y="316992"/>
                </a:lnTo>
                <a:lnTo>
                  <a:pt x="579120" y="310896"/>
                </a:lnTo>
                <a:lnTo>
                  <a:pt x="582168" y="304800"/>
                </a:lnTo>
                <a:lnTo>
                  <a:pt x="579120" y="298704"/>
                </a:lnTo>
                <a:lnTo>
                  <a:pt x="560832" y="316992"/>
                </a:lnTo>
                <a:close/>
              </a:path>
              <a:path w="2142744" h="655320">
                <a:moveTo>
                  <a:pt x="2115312" y="353567"/>
                </a:moveTo>
                <a:lnTo>
                  <a:pt x="2115312" y="594359"/>
                </a:lnTo>
                <a:lnTo>
                  <a:pt x="2112264" y="606551"/>
                </a:lnTo>
                <a:lnTo>
                  <a:pt x="2115312" y="597407"/>
                </a:lnTo>
                <a:lnTo>
                  <a:pt x="2139696" y="600455"/>
                </a:lnTo>
                <a:lnTo>
                  <a:pt x="2142744" y="588263"/>
                </a:lnTo>
                <a:lnTo>
                  <a:pt x="2142744" y="362711"/>
                </a:lnTo>
                <a:lnTo>
                  <a:pt x="2139696" y="350519"/>
                </a:lnTo>
                <a:lnTo>
                  <a:pt x="2139696" y="347471"/>
                </a:lnTo>
                <a:lnTo>
                  <a:pt x="2115312" y="353567"/>
                </a:lnTo>
                <a:close/>
              </a:path>
              <a:path w="2142744" h="655320">
                <a:moveTo>
                  <a:pt x="2112264" y="606551"/>
                </a:moveTo>
                <a:lnTo>
                  <a:pt x="2112264" y="603504"/>
                </a:lnTo>
                <a:lnTo>
                  <a:pt x="2109216" y="612647"/>
                </a:lnTo>
                <a:lnTo>
                  <a:pt x="2109216" y="609599"/>
                </a:lnTo>
                <a:lnTo>
                  <a:pt x="2103120" y="618743"/>
                </a:lnTo>
                <a:lnTo>
                  <a:pt x="2097024" y="624839"/>
                </a:lnTo>
                <a:lnTo>
                  <a:pt x="2097024" y="621791"/>
                </a:lnTo>
                <a:lnTo>
                  <a:pt x="2087880" y="627887"/>
                </a:lnTo>
                <a:lnTo>
                  <a:pt x="2090928" y="627887"/>
                </a:lnTo>
                <a:lnTo>
                  <a:pt x="2081784" y="630935"/>
                </a:lnTo>
                <a:lnTo>
                  <a:pt x="304800" y="630936"/>
                </a:lnTo>
                <a:lnTo>
                  <a:pt x="292608" y="627888"/>
                </a:lnTo>
                <a:lnTo>
                  <a:pt x="301752" y="630936"/>
                </a:lnTo>
                <a:lnTo>
                  <a:pt x="292608" y="627888"/>
                </a:lnTo>
                <a:lnTo>
                  <a:pt x="295656" y="627888"/>
                </a:lnTo>
                <a:lnTo>
                  <a:pt x="286512" y="621792"/>
                </a:lnTo>
                <a:lnTo>
                  <a:pt x="286512" y="624840"/>
                </a:lnTo>
                <a:lnTo>
                  <a:pt x="280416" y="618744"/>
                </a:lnTo>
                <a:lnTo>
                  <a:pt x="274320" y="609600"/>
                </a:lnTo>
                <a:lnTo>
                  <a:pt x="274320" y="612648"/>
                </a:lnTo>
                <a:lnTo>
                  <a:pt x="271272" y="603504"/>
                </a:lnTo>
                <a:lnTo>
                  <a:pt x="271272" y="606552"/>
                </a:lnTo>
                <a:lnTo>
                  <a:pt x="268224" y="594360"/>
                </a:lnTo>
                <a:lnTo>
                  <a:pt x="268224" y="597408"/>
                </a:lnTo>
                <a:lnTo>
                  <a:pt x="268224" y="356616"/>
                </a:lnTo>
                <a:lnTo>
                  <a:pt x="271272" y="344424"/>
                </a:lnTo>
                <a:lnTo>
                  <a:pt x="271272" y="347472"/>
                </a:lnTo>
                <a:lnTo>
                  <a:pt x="277368" y="338328"/>
                </a:lnTo>
                <a:lnTo>
                  <a:pt x="274320" y="338328"/>
                </a:lnTo>
                <a:lnTo>
                  <a:pt x="286512" y="326136"/>
                </a:lnTo>
                <a:lnTo>
                  <a:pt x="286512" y="329184"/>
                </a:lnTo>
                <a:lnTo>
                  <a:pt x="295656" y="323088"/>
                </a:lnTo>
                <a:lnTo>
                  <a:pt x="292608" y="323088"/>
                </a:lnTo>
                <a:lnTo>
                  <a:pt x="304800" y="320040"/>
                </a:lnTo>
                <a:lnTo>
                  <a:pt x="573024" y="320040"/>
                </a:lnTo>
                <a:lnTo>
                  <a:pt x="301752" y="320040"/>
                </a:lnTo>
                <a:lnTo>
                  <a:pt x="256032" y="323088"/>
                </a:lnTo>
                <a:lnTo>
                  <a:pt x="252984" y="323088"/>
                </a:lnTo>
                <a:lnTo>
                  <a:pt x="252984" y="326136"/>
                </a:lnTo>
                <a:lnTo>
                  <a:pt x="246888" y="335280"/>
                </a:lnTo>
                <a:lnTo>
                  <a:pt x="246888" y="338328"/>
                </a:lnTo>
                <a:lnTo>
                  <a:pt x="243840" y="347472"/>
                </a:lnTo>
                <a:lnTo>
                  <a:pt x="268224" y="353568"/>
                </a:lnTo>
                <a:lnTo>
                  <a:pt x="243840" y="347472"/>
                </a:lnTo>
                <a:lnTo>
                  <a:pt x="243840" y="350520"/>
                </a:lnTo>
                <a:lnTo>
                  <a:pt x="240792" y="362712"/>
                </a:lnTo>
                <a:lnTo>
                  <a:pt x="240792" y="588264"/>
                </a:lnTo>
                <a:lnTo>
                  <a:pt x="243840" y="600456"/>
                </a:lnTo>
                <a:lnTo>
                  <a:pt x="243840" y="603504"/>
                </a:lnTo>
                <a:lnTo>
                  <a:pt x="246888" y="612648"/>
                </a:lnTo>
                <a:lnTo>
                  <a:pt x="246888" y="615696"/>
                </a:lnTo>
                <a:lnTo>
                  <a:pt x="252984" y="624840"/>
                </a:lnTo>
                <a:lnTo>
                  <a:pt x="252984" y="627888"/>
                </a:lnTo>
                <a:lnTo>
                  <a:pt x="256032" y="627888"/>
                </a:lnTo>
                <a:lnTo>
                  <a:pt x="262128" y="637032"/>
                </a:lnTo>
                <a:lnTo>
                  <a:pt x="271272" y="643128"/>
                </a:lnTo>
                <a:lnTo>
                  <a:pt x="271272" y="646176"/>
                </a:lnTo>
                <a:lnTo>
                  <a:pt x="274320" y="646176"/>
                </a:lnTo>
                <a:lnTo>
                  <a:pt x="283464" y="652272"/>
                </a:lnTo>
                <a:lnTo>
                  <a:pt x="286512" y="652272"/>
                </a:lnTo>
                <a:lnTo>
                  <a:pt x="295656" y="655320"/>
                </a:lnTo>
                <a:lnTo>
                  <a:pt x="2087880" y="655319"/>
                </a:lnTo>
                <a:lnTo>
                  <a:pt x="2097024" y="652271"/>
                </a:lnTo>
                <a:lnTo>
                  <a:pt x="2100072" y="652271"/>
                </a:lnTo>
                <a:lnTo>
                  <a:pt x="2109216" y="646176"/>
                </a:lnTo>
                <a:lnTo>
                  <a:pt x="2112264" y="646176"/>
                </a:lnTo>
                <a:lnTo>
                  <a:pt x="2112264" y="643127"/>
                </a:lnTo>
                <a:lnTo>
                  <a:pt x="2121408" y="637032"/>
                </a:lnTo>
                <a:lnTo>
                  <a:pt x="2130552" y="627887"/>
                </a:lnTo>
                <a:lnTo>
                  <a:pt x="2130552" y="624839"/>
                </a:lnTo>
                <a:lnTo>
                  <a:pt x="2136648" y="615695"/>
                </a:lnTo>
                <a:lnTo>
                  <a:pt x="2136648" y="612647"/>
                </a:lnTo>
                <a:lnTo>
                  <a:pt x="2139696" y="603504"/>
                </a:lnTo>
                <a:lnTo>
                  <a:pt x="2139696" y="600455"/>
                </a:lnTo>
                <a:lnTo>
                  <a:pt x="2115312" y="597407"/>
                </a:lnTo>
                <a:lnTo>
                  <a:pt x="2112264" y="606551"/>
                </a:lnTo>
                <a:close/>
              </a:path>
              <a:path w="2142744" h="655320">
                <a:moveTo>
                  <a:pt x="18288" y="0"/>
                </a:moveTo>
                <a:lnTo>
                  <a:pt x="21336" y="3048"/>
                </a:lnTo>
                <a:lnTo>
                  <a:pt x="1039368" y="295655"/>
                </a:lnTo>
                <a:lnTo>
                  <a:pt x="18288" y="0"/>
                </a:lnTo>
                <a:close/>
              </a:path>
              <a:path w="2142744" h="655320">
                <a:moveTo>
                  <a:pt x="132091" y="61791"/>
                </a:moveTo>
                <a:lnTo>
                  <a:pt x="566928" y="292608"/>
                </a:lnTo>
                <a:lnTo>
                  <a:pt x="573024" y="295656"/>
                </a:lnTo>
                <a:lnTo>
                  <a:pt x="132091" y="617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4808048" y="3171861"/>
            <a:ext cx="2700390" cy="679321"/>
          </a:xfrm>
          <a:custGeom>
            <a:avLst/>
            <a:gdLst/>
            <a:ahLst/>
            <a:cxnLst/>
            <a:rect l="l" t="t" r="r" b="b"/>
            <a:pathLst>
              <a:path w="2435351" h="612648">
                <a:moveTo>
                  <a:pt x="1018032" y="128015"/>
                </a:moveTo>
                <a:lnTo>
                  <a:pt x="0" y="0"/>
                </a:lnTo>
                <a:lnTo>
                  <a:pt x="1018032" y="274319"/>
                </a:lnTo>
                <a:lnTo>
                  <a:pt x="1018032" y="515111"/>
                </a:lnTo>
                <a:lnTo>
                  <a:pt x="1018560" y="525614"/>
                </a:lnTo>
                <a:lnTo>
                  <a:pt x="1031919" y="566336"/>
                </a:lnTo>
                <a:lnTo>
                  <a:pt x="1059963" y="596329"/>
                </a:lnTo>
                <a:lnTo>
                  <a:pt x="1098249" y="611553"/>
                </a:lnTo>
                <a:lnTo>
                  <a:pt x="1112520" y="612647"/>
                </a:lnTo>
                <a:lnTo>
                  <a:pt x="2340864" y="612647"/>
                </a:lnTo>
                <a:lnTo>
                  <a:pt x="2389895" y="598635"/>
                </a:lnTo>
                <a:lnTo>
                  <a:pt x="2419192" y="569969"/>
                </a:lnTo>
                <a:lnTo>
                  <a:pt x="2434259" y="530159"/>
                </a:lnTo>
                <a:lnTo>
                  <a:pt x="2435352" y="515111"/>
                </a:lnTo>
                <a:lnTo>
                  <a:pt x="2435352" y="128015"/>
                </a:lnTo>
                <a:lnTo>
                  <a:pt x="2427768" y="89372"/>
                </a:lnTo>
                <a:lnTo>
                  <a:pt x="2404126" y="55354"/>
                </a:lnTo>
                <a:lnTo>
                  <a:pt x="2368760" y="34759"/>
                </a:lnTo>
                <a:lnTo>
                  <a:pt x="2340864" y="30479"/>
                </a:lnTo>
                <a:lnTo>
                  <a:pt x="1112520" y="30479"/>
                </a:lnTo>
                <a:lnTo>
                  <a:pt x="1063488" y="44492"/>
                </a:lnTo>
                <a:lnTo>
                  <a:pt x="1034191" y="73158"/>
                </a:lnTo>
                <a:lnTo>
                  <a:pt x="1019124" y="112968"/>
                </a:lnTo>
                <a:lnTo>
                  <a:pt x="1018032" y="128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4791148" y="3154962"/>
            <a:ext cx="2734187" cy="713118"/>
          </a:xfrm>
          <a:custGeom>
            <a:avLst/>
            <a:gdLst/>
            <a:ahLst/>
            <a:cxnLst/>
            <a:rect l="l" t="t" r="r" b="b"/>
            <a:pathLst>
              <a:path w="2465832" h="643127">
                <a:moveTo>
                  <a:pt x="2462784" y="554735"/>
                </a:moveTo>
                <a:lnTo>
                  <a:pt x="2462784" y="551687"/>
                </a:lnTo>
                <a:lnTo>
                  <a:pt x="2438400" y="551687"/>
                </a:lnTo>
                <a:lnTo>
                  <a:pt x="2432304" y="566927"/>
                </a:lnTo>
                <a:lnTo>
                  <a:pt x="2432304" y="563879"/>
                </a:lnTo>
                <a:lnTo>
                  <a:pt x="2423160" y="579119"/>
                </a:lnTo>
                <a:lnTo>
                  <a:pt x="2426208" y="579119"/>
                </a:lnTo>
                <a:lnTo>
                  <a:pt x="2414016" y="591311"/>
                </a:lnTo>
                <a:lnTo>
                  <a:pt x="2417064" y="591311"/>
                </a:lnTo>
                <a:lnTo>
                  <a:pt x="2401824" y="603503"/>
                </a:lnTo>
                <a:lnTo>
                  <a:pt x="2401824" y="600455"/>
                </a:lnTo>
                <a:lnTo>
                  <a:pt x="2386584" y="609599"/>
                </a:lnTo>
                <a:lnTo>
                  <a:pt x="2389632" y="609599"/>
                </a:lnTo>
                <a:lnTo>
                  <a:pt x="2371344" y="615695"/>
                </a:lnTo>
                <a:lnTo>
                  <a:pt x="2374392" y="612647"/>
                </a:lnTo>
                <a:lnTo>
                  <a:pt x="2353056" y="615695"/>
                </a:lnTo>
                <a:lnTo>
                  <a:pt x="1127760" y="615695"/>
                </a:lnTo>
                <a:lnTo>
                  <a:pt x="1109472" y="612647"/>
                </a:lnTo>
                <a:lnTo>
                  <a:pt x="1112520" y="615695"/>
                </a:lnTo>
                <a:lnTo>
                  <a:pt x="1094232" y="609599"/>
                </a:lnTo>
                <a:lnTo>
                  <a:pt x="1097280" y="609599"/>
                </a:lnTo>
                <a:lnTo>
                  <a:pt x="1082040" y="600455"/>
                </a:lnTo>
                <a:lnTo>
                  <a:pt x="1082040" y="603504"/>
                </a:lnTo>
                <a:lnTo>
                  <a:pt x="1057656" y="579119"/>
                </a:lnTo>
                <a:lnTo>
                  <a:pt x="1060704" y="579119"/>
                </a:lnTo>
                <a:lnTo>
                  <a:pt x="1051560" y="563879"/>
                </a:lnTo>
                <a:lnTo>
                  <a:pt x="1051560" y="566927"/>
                </a:lnTo>
                <a:lnTo>
                  <a:pt x="1045464" y="551687"/>
                </a:lnTo>
                <a:lnTo>
                  <a:pt x="1045464" y="548640"/>
                </a:lnTo>
                <a:lnTo>
                  <a:pt x="1027176" y="301751"/>
                </a:lnTo>
                <a:lnTo>
                  <a:pt x="1018031" y="299280"/>
                </a:lnTo>
                <a:lnTo>
                  <a:pt x="1018032" y="533399"/>
                </a:lnTo>
                <a:lnTo>
                  <a:pt x="1021080" y="551687"/>
                </a:lnTo>
                <a:lnTo>
                  <a:pt x="1021080" y="554735"/>
                </a:lnTo>
                <a:lnTo>
                  <a:pt x="1027176" y="573023"/>
                </a:lnTo>
                <a:lnTo>
                  <a:pt x="1027176" y="576071"/>
                </a:lnTo>
                <a:lnTo>
                  <a:pt x="1036320" y="591311"/>
                </a:lnTo>
                <a:lnTo>
                  <a:pt x="1036320" y="594359"/>
                </a:lnTo>
                <a:lnTo>
                  <a:pt x="1039368" y="594359"/>
                </a:lnTo>
                <a:lnTo>
                  <a:pt x="1051560" y="609599"/>
                </a:lnTo>
                <a:lnTo>
                  <a:pt x="1066800" y="621791"/>
                </a:lnTo>
                <a:lnTo>
                  <a:pt x="1069848" y="624840"/>
                </a:lnTo>
                <a:lnTo>
                  <a:pt x="1085088" y="633983"/>
                </a:lnTo>
                <a:lnTo>
                  <a:pt x="1088136" y="633983"/>
                </a:lnTo>
                <a:lnTo>
                  <a:pt x="1106424" y="640079"/>
                </a:lnTo>
                <a:lnTo>
                  <a:pt x="1109472" y="640079"/>
                </a:lnTo>
                <a:lnTo>
                  <a:pt x="1127760" y="643127"/>
                </a:lnTo>
                <a:lnTo>
                  <a:pt x="1624584" y="643127"/>
                </a:lnTo>
                <a:lnTo>
                  <a:pt x="2356104" y="640079"/>
                </a:lnTo>
                <a:lnTo>
                  <a:pt x="2377440" y="640079"/>
                </a:lnTo>
                <a:lnTo>
                  <a:pt x="2395728" y="633983"/>
                </a:lnTo>
                <a:lnTo>
                  <a:pt x="2398776" y="633983"/>
                </a:lnTo>
                <a:lnTo>
                  <a:pt x="2398776" y="630935"/>
                </a:lnTo>
                <a:lnTo>
                  <a:pt x="2414016" y="624839"/>
                </a:lnTo>
                <a:lnTo>
                  <a:pt x="2417064" y="621791"/>
                </a:lnTo>
                <a:lnTo>
                  <a:pt x="2432304" y="609599"/>
                </a:lnTo>
                <a:lnTo>
                  <a:pt x="2444496" y="594359"/>
                </a:lnTo>
                <a:lnTo>
                  <a:pt x="2447544" y="594359"/>
                </a:lnTo>
                <a:lnTo>
                  <a:pt x="2447544" y="591311"/>
                </a:lnTo>
                <a:lnTo>
                  <a:pt x="2456688" y="576071"/>
                </a:lnTo>
                <a:lnTo>
                  <a:pt x="2456688" y="573023"/>
                </a:lnTo>
                <a:lnTo>
                  <a:pt x="2462784" y="554735"/>
                </a:lnTo>
                <a:close/>
              </a:path>
              <a:path w="2465832" h="643127">
                <a:moveTo>
                  <a:pt x="2417064" y="85343"/>
                </a:moveTo>
                <a:lnTo>
                  <a:pt x="2456688" y="100583"/>
                </a:lnTo>
                <a:lnTo>
                  <a:pt x="2447544" y="82295"/>
                </a:lnTo>
                <a:lnTo>
                  <a:pt x="2414016" y="82295"/>
                </a:lnTo>
                <a:lnTo>
                  <a:pt x="2417064" y="85343"/>
                </a:lnTo>
                <a:close/>
              </a:path>
              <a:path w="2465832" h="643127">
                <a:moveTo>
                  <a:pt x="1045464" y="551687"/>
                </a:moveTo>
                <a:lnTo>
                  <a:pt x="1051560" y="566927"/>
                </a:lnTo>
                <a:lnTo>
                  <a:pt x="1045464" y="548640"/>
                </a:lnTo>
                <a:lnTo>
                  <a:pt x="1045464" y="551687"/>
                </a:lnTo>
                <a:close/>
              </a:path>
              <a:path w="2465832" h="643127">
                <a:moveTo>
                  <a:pt x="1042416" y="152399"/>
                </a:moveTo>
                <a:lnTo>
                  <a:pt x="1045464" y="149351"/>
                </a:lnTo>
                <a:lnTo>
                  <a:pt x="1045464" y="124967"/>
                </a:lnTo>
                <a:lnTo>
                  <a:pt x="1021080" y="118871"/>
                </a:lnTo>
                <a:lnTo>
                  <a:pt x="1021080" y="121919"/>
                </a:lnTo>
                <a:lnTo>
                  <a:pt x="1020011" y="129396"/>
                </a:lnTo>
                <a:lnTo>
                  <a:pt x="1033272" y="131063"/>
                </a:lnTo>
                <a:lnTo>
                  <a:pt x="1018032" y="143255"/>
                </a:lnTo>
                <a:lnTo>
                  <a:pt x="193294" y="50205"/>
                </a:lnTo>
                <a:lnTo>
                  <a:pt x="1030224" y="155447"/>
                </a:lnTo>
                <a:lnTo>
                  <a:pt x="1036320" y="155447"/>
                </a:lnTo>
                <a:lnTo>
                  <a:pt x="1039368" y="152399"/>
                </a:lnTo>
                <a:lnTo>
                  <a:pt x="1042416" y="152399"/>
                </a:lnTo>
                <a:close/>
              </a:path>
              <a:path w="2465832" h="643127">
                <a:moveTo>
                  <a:pt x="15240" y="3047"/>
                </a:moveTo>
                <a:lnTo>
                  <a:pt x="9144" y="0"/>
                </a:lnTo>
                <a:lnTo>
                  <a:pt x="3048" y="6095"/>
                </a:lnTo>
                <a:lnTo>
                  <a:pt x="3048" y="12191"/>
                </a:lnTo>
                <a:lnTo>
                  <a:pt x="0" y="18287"/>
                </a:lnTo>
                <a:lnTo>
                  <a:pt x="6096" y="24383"/>
                </a:lnTo>
                <a:lnTo>
                  <a:pt x="12192" y="27431"/>
                </a:lnTo>
                <a:lnTo>
                  <a:pt x="1018031" y="299280"/>
                </a:lnTo>
                <a:lnTo>
                  <a:pt x="1027176" y="301751"/>
                </a:lnTo>
                <a:lnTo>
                  <a:pt x="1045464" y="548640"/>
                </a:lnTo>
                <a:lnTo>
                  <a:pt x="1045464" y="289559"/>
                </a:lnTo>
                <a:lnTo>
                  <a:pt x="1018032" y="289559"/>
                </a:lnTo>
                <a:lnTo>
                  <a:pt x="193294" y="50205"/>
                </a:lnTo>
                <a:lnTo>
                  <a:pt x="1018032" y="143255"/>
                </a:lnTo>
                <a:lnTo>
                  <a:pt x="1033272" y="131063"/>
                </a:lnTo>
                <a:lnTo>
                  <a:pt x="1020011" y="129396"/>
                </a:lnTo>
                <a:lnTo>
                  <a:pt x="20954" y="3766"/>
                </a:lnTo>
                <a:lnTo>
                  <a:pt x="18288" y="3047"/>
                </a:lnTo>
                <a:lnTo>
                  <a:pt x="18195" y="3419"/>
                </a:lnTo>
                <a:lnTo>
                  <a:pt x="15240" y="3047"/>
                </a:lnTo>
                <a:close/>
              </a:path>
              <a:path w="2465832" h="643127">
                <a:moveTo>
                  <a:pt x="1018032" y="289559"/>
                </a:moveTo>
                <a:lnTo>
                  <a:pt x="1045464" y="289559"/>
                </a:lnTo>
                <a:lnTo>
                  <a:pt x="1045464" y="283463"/>
                </a:lnTo>
                <a:lnTo>
                  <a:pt x="1039368" y="277367"/>
                </a:lnTo>
                <a:lnTo>
                  <a:pt x="1036320" y="277367"/>
                </a:lnTo>
                <a:lnTo>
                  <a:pt x="193294" y="50205"/>
                </a:lnTo>
                <a:lnTo>
                  <a:pt x="1018032" y="289559"/>
                </a:lnTo>
                <a:close/>
              </a:path>
              <a:path w="2465832" h="643127">
                <a:moveTo>
                  <a:pt x="2438400" y="548639"/>
                </a:moveTo>
                <a:lnTo>
                  <a:pt x="2432304" y="566927"/>
                </a:lnTo>
                <a:lnTo>
                  <a:pt x="2438400" y="551687"/>
                </a:lnTo>
                <a:lnTo>
                  <a:pt x="2462784" y="551687"/>
                </a:lnTo>
                <a:lnTo>
                  <a:pt x="2465832" y="530351"/>
                </a:lnTo>
                <a:lnTo>
                  <a:pt x="2465832" y="143255"/>
                </a:lnTo>
                <a:lnTo>
                  <a:pt x="2462784" y="121919"/>
                </a:lnTo>
                <a:lnTo>
                  <a:pt x="2462784" y="118871"/>
                </a:lnTo>
                <a:lnTo>
                  <a:pt x="2456688" y="100583"/>
                </a:lnTo>
                <a:lnTo>
                  <a:pt x="2417064" y="85343"/>
                </a:lnTo>
                <a:lnTo>
                  <a:pt x="2414016" y="82295"/>
                </a:lnTo>
                <a:lnTo>
                  <a:pt x="2444496" y="82295"/>
                </a:lnTo>
                <a:lnTo>
                  <a:pt x="2432304" y="67055"/>
                </a:lnTo>
                <a:lnTo>
                  <a:pt x="2432304" y="64007"/>
                </a:lnTo>
                <a:lnTo>
                  <a:pt x="2417064" y="51815"/>
                </a:lnTo>
                <a:lnTo>
                  <a:pt x="2414016" y="51815"/>
                </a:lnTo>
                <a:lnTo>
                  <a:pt x="2398776" y="42671"/>
                </a:lnTo>
                <a:lnTo>
                  <a:pt x="2395728" y="42671"/>
                </a:lnTo>
                <a:lnTo>
                  <a:pt x="2377440" y="36575"/>
                </a:lnTo>
                <a:lnTo>
                  <a:pt x="2374392" y="36575"/>
                </a:lnTo>
                <a:lnTo>
                  <a:pt x="2356104" y="33527"/>
                </a:lnTo>
                <a:lnTo>
                  <a:pt x="1127760" y="33527"/>
                </a:lnTo>
                <a:lnTo>
                  <a:pt x="1109472" y="36575"/>
                </a:lnTo>
                <a:lnTo>
                  <a:pt x="1106424" y="36575"/>
                </a:lnTo>
                <a:lnTo>
                  <a:pt x="1088136" y="42671"/>
                </a:lnTo>
                <a:lnTo>
                  <a:pt x="1085088" y="42671"/>
                </a:lnTo>
                <a:lnTo>
                  <a:pt x="1069848" y="51815"/>
                </a:lnTo>
                <a:lnTo>
                  <a:pt x="1066800" y="51815"/>
                </a:lnTo>
                <a:lnTo>
                  <a:pt x="1051560" y="64007"/>
                </a:lnTo>
                <a:lnTo>
                  <a:pt x="1051560" y="67055"/>
                </a:lnTo>
                <a:lnTo>
                  <a:pt x="1039368" y="82295"/>
                </a:lnTo>
                <a:lnTo>
                  <a:pt x="1036320" y="82295"/>
                </a:lnTo>
                <a:lnTo>
                  <a:pt x="1027176" y="100583"/>
                </a:lnTo>
                <a:lnTo>
                  <a:pt x="1021080" y="118871"/>
                </a:lnTo>
                <a:lnTo>
                  <a:pt x="1045464" y="124967"/>
                </a:lnTo>
                <a:lnTo>
                  <a:pt x="1045464" y="128015"/>
                </a:lnTo>
                <a:lnTo>
                  <a:pt x="1051560" y="109727"/>
                </a:lnTo>
                <a:lnTo>
                  <a:pt x="1051560" y="112775"/>
                </a:lnTo>
                <a:lnTo>
                  <a:pt x="1060704" y="94487"/>
                </a:lnTo>
                <a:lnTo>
                  <a:pt x="1057656" y="97535"/>
                </a:lnTo>
                <a:lnTo>
                  <a:pt x="1069848" y="82295"/>
                </a:lnTo>
                <a:lnTo>
                  <a:pt x="1069848" y="85343"/>
                </a:lnTo>
                <a:lnTo>
                  <a:pt x="1082040" y="73151"/>
                </a:lnTo>
                <a:lnTo>
                  <a:pt x="1097280" y="64007"/>
                </a:lnTo>
                <a:lnTo>
                  <a:pt x="1094232" y="67055"/>
                </a:lnTo>
                <a:lnTo>
                  <a:pt x="1112520" y="60959"/>
                </a:lnTo>
                <a:lnTo>
                  <a:pt x="1109472" y="60959"/>
                </a:lnTo>
                <a:lnTo>
                  <a:pt x="1130808" y="57911"/>
                </a:lnTo>
                <a:lnTo>
                  <a:pt x="2356104" y="57911"/>
                </a:lnTo>
                <a:lnTo>
                  <a:pt x="2374392" y="60959"/>
                </a:lnTo>
                <a:lnTo>
                  <a:pt x="2371344" y="60959"/>
                </a:lnTo>
                <a:lnTo>
                  <a:pt x="2389632" y="67055"/>
                </a:lnTo>
                <a:lnTo>
                  <a:pt x="2386584" y="64007"/>
                </a:lnTo>
                <a:lnTo>
                  <a:pt x="2401824" y="73151"/>
                </a:lnTo>
                <a:lnTo>
                  <a:pt x="2415370" y="83989"/>
                </a:lnTo>
                <a:lnTo>
                  <a:pt x="2426208" y="97535"/>
                </a:lnTo>
                <a:lnTo>
                  <a:pt x="2423160" y="94487"/>
                </a:lnTo>
                <a:lnTo>
                  <a:pt x="2432304" y="112775"/>
                </a:lnTo>
                <a:lnTo>
                  <a:pt x="2432304" y="109727"/>
                </a:lnTo>
                <a:lnTo>
                  <a:pt x="2438400" y="128015"/>
                </a:lnTo>
                <a:lnTo>
                  <a:pt x="2438400" y="124967"/>
                </a:lnTo>
                <a:lnTo>
                  <a:pt x="2438400" y="5486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996522" y="782403"/>
            <a:ext cx="6188254" cy="1487074"/>
          </a:xfrm>
          <a:custGeom>
            <a:avLst/>
            <a:gdLst/>
            <a:ahLst/>
            <a:cxnLst/>
            <a:rect l="l" t="t" r="r" b="b"/>
            <a:pathLst>
              <a:path w="5580888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5568695" y="12191"/>
                </a:lnTo>
                <a:lnTo>
                  <a:pt x="5568696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5577840" y="1341120"/>
                </a:lnTo>
                <a:lnTo>
                  <a:pt x="5580888" y="1338071"/>
                </a:lnTo>
                <a:lnTo>
                  <a:pt x="5580888" y="1335023"/>
                </a:lnTo>
                <a:lnTo>
                  <a:pt x="5574792" y="1328927"/>
                </a:lnTo>
                <a:lnTo>
                  <a:pt x="5574792" y="12191"/>
                </a:lnTo>
                <a:lnTo>
                  <a:pt x="5568696" y="6095"/>
                </a:lnTo>
                <a:lnTo>
                  <a:pt x="12192" y="6096"/>
                </a:lnTo>
                <a:lnTo>
                  <a:pt x="5580888" y="6095"/>
                </a:lnTo>
                <a:lnTo>
                  <a:pt x="5580888" y="3047"/>
                </a:lnTo>
                <a:lnTo>
                  <a:pt x="55778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996522" y="789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996522" y="795921"/>
            <a:ext cx="6174735" cy="1466795"/>
          </a:xfrm>
          <a:custGeom>
            <a:avLst/>
            <a:gdLst/>
            <a:ahLst/>
            <a:cxnLst/>
            <a:rect l="l" t="t" r="r" b="b"/>
            <a:pathLst>
              <a:path w="5568696" h="1322832">
                <a:moveTo>
                  <a:pt x="5568696" y="1322832"/>
                </a:moveTo>
                <a:lnTo>
                  <a:pt x="5568696" y="1316736"/>
                </a:lnTo>
                <a:lnTo>
                  <a:pt x="12192" y="1316736"/>
                </a:lnTo>
                <a:lnTo>
                  <a:pt x="12191" y="0"/>
                </a:lnTo>
                <a:lnTo>
                  <a:pt x="6096" y="0"/>
                </a:lnTo>
                <a:lnTo>
                  <a:pt x="0" y="1322832"/>
                </a:lnTo>
                <a:lnTo>
                  <a:pt x="6096" y="1316736"/>
                </a:lnTo>
                <a:lnTo>
                  <a:pt x="12192" y="1322832"/>
                </a:lnTo>
                <a:lnTo>
                  <a:pt x="5568696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010041" y="789163"/>
            <a:ext cx="6174735" cy="1473555"/>
          </a:xfrm>
          <a:custGeom>
            <a:avLst/>
            <a:gdLst/>
            <a:ahLst/>
            <a:cxnLst/>
            <a:rect l="l" t="t" r="r" b="b"/>
            <a:pathLst>
              <a:path w="5568696" h="1328927">
                <a:moveTo>
                  <a:pt x="0" y="0"/>
                </a:moveTo>
                <a:lnTo>
                  <a:pt x="5556504" y="0"/>
                </a:lnTo>
                <a:lnTo>
                  <a:pt x="5562600" y="6095"/>
                </a:lnTo>
                <a:lnTo>
                  <a:pt x="5562600" y="1322831"/>
                </a:lnTo>
                <a:lnTo>
                  <a:pt x="5568696" y="1328927"/>
                </a:lnTo>
                <a:lnTo>
                  <a:pt x="5568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84188" y="948009"/>
            <a:ext cx="2953869" cy="645525"/>
          </a:xfrm>
          <a:custGeom>
            <a:avLst/>
            <a:gdLst/>
            <a:ahLst/>
            <a:cxnLst/>
            <a:rect l="l" t="t" r="r" b="b"/>
            <a:pathLst>
              <a:path w="2663951" h="582168">
                <a:moveTo>
                  <a:pt x="835151" y="97536"/>
                </a:moveTo>
                <a:lnTo>
                  <a:pt x="0" y="155448"/>
                </a:lnTo>
                <a:lnTo>
                  <a:pt x="835151" y="243840"/>
                </a:lnTo>
                <a:lnTo>
                  <a:pt x="835151" y="484632"/>
                </a:lnTo>
                <a:lnTo>
                  <a:pt x="835994" y="497437"/>
                </a:lnTo>
                <a:lnTo>
                  <a:pt x="850706" y="537152"/>
                </a:lnTo>
                <a:lnTo>
                  <a:pt x="879898" y="566327"/>
                </a:lnTo>
                <a:lnTo>
                  <a:pt x="918561" y="581106"/>
                </a:lnTo>
                <a:lnTo>
                  <a:pt x="932688" y="582168"/>
                </a:lnTo>
                <a:lnTo>
                  <a:pt x="2569464" y="582168"/>
                </a:lnTo>
                <a:lnTo>
                  <a:pt x="2618495" y="568155"/>
                </a:lnTo>
                <a:lnTo>
                  <a:pt x="2647792" y="539489"/>
                </a:lnTo>
                <a:lnTo>
                  <a:pt x="2662859" y="499679"/>
                </a:lnTo>
                <a:lnTo>
                  <a:pt x="2663952" y="484631"/>
                </a:lnTo>
                <a:lnTo>
                  <a:pt x="2663952" y="97535"/>
                </a:lnTo>
                <a:lnTo>
                  <a:pt x="2656368" y="58892"/>
                </a:lnTo>
                <a:lnTo>
                  <a:pt x="2632726" y="24874"/>
                </a:lnTo>
                <a:lnTo>
                  <a:pt x="2597360" y="4279"/>
                </a:lnTo>
                <a:lnTo>
                  <a:pt x="2569464" y="0"/>
                </a:lnTo>
                <a:lnTo>
                  <a:pt x="932687" y="0"/>
                </a:lnTo>
                <a:lnTo>
                  <a:pt x="893731" y="8326"/>
                </a:lnTo>
                <a:lnTo>
                  <a:pt x="860354" y="32490"/>
                </a:lnTo>
                <a:lnTo>
                  <a:pt x="839555" y="68658"/>
                </a:lnTo>
                <a:lnTo>
                  <a:pt x="835151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970669" y="990443"/>
            <a:ext cx="2980906" cy="638766"/>
          </a:xfrm>
          <a:custGeom>
            <a:avLst/>
            <a:gdLst/>
            <a:ahLst/>
            <a:cxnLst/>
            <a:rect l="l" t="t" r="r" b="b"/>
            <a:pathLst>
              <a:path w="2688335" h="576072">
                <a:moveTo>
                  <a:pt x="883919" y="1354"/>
                </a:moveTo>
                <a:lnTo>
                  <a:pt x="874775" y="13546"/>
                </a:lnTo>
                <a:lnTo>
                  <a:pt x="885613" y="0"/>
                </a:lnTo>
                <a:lnTo>
                  <a:pt x="883919" y="1354"/>
                </a:lnTo>
                <a:close/>
              </a:path>
              <a:path w="2688335" h="576072">
                <a:moveTo>
                  <a:pt x="2627375" y="516466"/>
                </a:moveTo>
                <a:lnTo>
                  <a:pt x="2639567" y="507322"/>
                </a:lnTo>
                <a:lnTo>
                  <a:pt x="2640922" y="505629"/>
                </a:lnTo>
                <a:lnTo>
                  <a:pt x="2627375" y="516466"/>
                </a:lnTo>
                <a:close/>
              </a:path>
              <a:path w="2688335" h="576072">
                <a:moveTo>
                  <a:pt x="2642616" y="504274"/>
                </a:moveTo>
                <a:lnTo>
                  <a:pt x="2673095" y="507322"/>
                </a:lnTo>
                <a:lnTo>
                  <a:pt x="2682239" y="492082"/>
                </a:lnTo>
                <a:lnTo>
                  <a:pt x="2642616" y="504274"/>
                </a:lnTo>
                <a:close/>
              </a:path>
              <a:path w="2688335" h="576072">
                <a:moveTo>
                  <a:pt x="12191" y="104986"/>
                </a:moveTo>
                <a:lnTo>
                  <a:pt x="835151" y="56218"/>
                </a:lnTo>
                <a:lnTo>
                  <a:pt x="836551" y="47823"/>
                </a:lnTo>
                <a:lnTo>
                  <a:pt x="12191" y="104986"/>
                </a:lnTo>
                <a:close/>
              </a:path>
              <a:path w="2688335" h="576072">
                <a:moveTo>
                  <a:pt x="847343" y="47074"/>
                </a:moveTo>
                <a:lnTo>
                  <a:pt x="859535" y="59266"/>
                </a:lnTo>
                <a:lnTo>
                  <a:pt x="862583" y="40978"/>
                </a:lnTo>
                <a:lnTo>
                  <a:pt x="847343" y="47074"/>
                </a:lnTo>
                <a:close/>
              </a:path>
              <a:path w="2688335" h="576072">
                <a:moveTo>
                  <a:pt x="2663951" y="461602"/>
                </a:moveTo>
                <a:lnTo>
                  <a:pt x="2657855" y="479890"/>
                </a:lnTo>
                <a:lnTo>
                  <a:pt x="2663951" y="464650"/>
                </a:lnTo>
                <a:lnTo>
                  <a:pt x="2688335" y="467698"/>
                </a:lnTo>
                <a:lnTo>
                  <a:pt x="2691383" y="446362"/>
                </a:lnTo>
                <a:lnTo>
                  <a:pt x="2691383" y="56218"/>
                </a:lnTo>
                <a:lnTo>
                  <a:pt x="2688335" y="37930"/>
                </a:lnTo>
                <a:lnTo>
                  <a:pt x="2688335" y="34882"/>
                </a:lnTo>
                <a:lnTo>
                  <a:pt x="2682239" y="16594"/>
                </a:lnTo>
                <a:lnTo>
                  <a:pt x="2673095" y="-1693"/>
                </a:lnTo>
                <a:lnTo>
                  <a:pt x="2670047" y="-1693"/>
                </a:lnTo>
                <a:lnTo>
                  <a:pt x="2670047" y="-4741"/>
                </a:lnTo>
                <a:lnTo>
                  <a:pt x="2657855" y="-16933"/>
                </a:lnTo>
                <a:lnTo>
                  <a:pt x="2657855" y="-19981"/>
                </a:lnTo>
                <a:lnTo>
                  <a:pt x="2642616" y="-32173"/>
                </a:lnTo>
                <a:lnTo>
                  <a:pt x="2639567" y="-32173"/>
                </a:lnTo>
                <a:lnTo>
                  <a:pt x="2624327" y="-41317"/>
                </a:lnTo>
                <a:lnTo>
                  <a:pt x="2621279" y="-44365"/>
                </a:lnTo>
                <a:lnTo>
                  <a:pt x="2602991" y="-47413"/>
                </a:lnTo>
                <a:lnTo>
                  <a:pt x="2602991" y="-50461"/>
                </a:lnTo>
                <a:lnTo>
                  <a:pt x="923543" y="-50461"/>
                </a:lnTo>
                <a:lnTo>
                  <a:pt x="923543" y="-47413"/>
                </a:lnTo>
                <a:lnTo>
                  <a:pt x="920495" y="-47413"/>
                </a:lnTo>
                <a:lnTo>
                  <a:pt x="902207" y="-44365"/>
                </a:lnTo>
                <a:lnTo>
                  <a:pt x="902207" y="-41317"/>
                </a:lnTo>
                <a:lnTo>
                  <a:pt x="883919" y="-32173"/>
                </a:lnTo>
                <a:lnTo>
                  <a:pt x="868679" y="-19981"/>
                </a:lnTo>
                <a:lnTo>
                  <a:pt x="865631" y="-16933"/>
                </a:lnTo>
                <a:lnTo>
                  <a:pt x="853439" y="-4741"/>
                </a:lnTo>
                <a:lnTo>
                  <a:pt x="886967" y="-1693"/>
                </a:lnTo>
                <a:lnTo>
                  <a:pt x="853439" y="-4741"/>
                </a:lnTo>
                <a:lnTo>
                  <a:pt x="853439" y="-1693"/>
                </a:lnTo>
                <a:lnTo>
                  <a:pt x="844295" y="16594"/>
                </a:lnTo>
                <a:lnTo>
                  <a:pt x="838199" y="34882"/>
                </a:lnTo>
                <a:lnTo>
                  <a:pt x="838199" y="37930"/>
                </a:lnTo>
                <a:lnTo>
                  <a:pt x="836551" y="47823"/>
                </a:lnTo>
                <a:lnTo>
                  <a:pt x="835151" y="56218"/>
                </a:lnTo>
                <a:lnTo>
                  <a:pt x="12191" y="104986"/>
                </a:lnTo>
                <a:lnTo>
                  <a:pt x="6095" y="104986"/>
                </a:lnTo>
                <a:lnTo>
                  <a:pt x="0" y="111082"/>
                </a:lnTo>
                <a:lnTo>
                  <a:pt x="0" y="123274"/>
                </a:lnTo>
                <a:lnTo>
                  <a:pt x="3047" y="129370"/>
                </a:lnTo>
                <a:lnTo>
                  <a:pt x="12191" y="129370"/>
                </a:lnTo>
                <a:lnTo>
                  <a:pt x="835151" y="205570"/>
                </a:lnTo>
                <a:lnTo>
                  <a:pt x="847343" y="217762"/>
                </a:lnTo>
                <a:lnTo>
                  <a:pt x="835151" y="449410"/>
                </a:lnTo>
                <a:lnTo>
                  <a:pt x="838199" y="467698"/>
                </a:lnTo>
                <a:lnTo>
                  <a:pt x="838199" y="470746"/>
                </a:lnTo>
                <a:lnTo>
                  <a:pt x="844295" y="489034"/>
                </a:lnTo>
                <a:lnTo>
                  <a:pt x="844295" y="492082"/>
                </a:lnTo>
                <a:lnTo>
                  <a:pt x="853439" y="507322"/>
                </a:lnTo>
                <a:lnTo>
                  <a:pt x="853439" y="510370"/>
                </a:lnTo>
                <a:lnTo>
                  <a:pt x="865631" y="522562"/>
                </a:lnTo>
                <a:lnTo>
                  <a:pt x="868679" y="525610"/>
                </a:lnTo>
                <a:lnTo>
                  <a:pt x="883919" y="537802"/>
                </a:lnTo>
                <a:lnTo>
                  <a:pt x="902207" y="546946"/>
                </a:lnTo>
                <a:lnTo>
                  <a:pt x="902207" y="549994"/>
                </a:lnTo>
                <a:lnTo>
                  <a:pt x="920495" y="553042"/>
                </a:lnTo>
                <a:lnTo>
                  <a:pt x="923543" y="556090"/>
                </a:lnTo>
                <a:lnTo>
                  <a:pt x="2602991" y="556090"/>
                </a:lnTo>
                <a:lnTo>
                  <a:pt x="2602991" y="553042"/>
                </a:lnTo>
                <a:lnTo>
                  <a:pt x="2621279" y="549994"/>
                </a:lnTo>
                <a:lnTo>
                  <a:pt x="2624327" y="549994"/>
                </a:lnTo>
                <a:lnTo>
                  <a:pt x="2624327" y="546946"/>
                </a:lnTo>
                <a:lnTo>
                  <a:pt x="2639567" y="537802"/>
                </a:lnTo>
                <a:lnTo>
                  <a:pt x="2642616" y="537802"/>
                </a:lnTo>
                <a:lnTo>
                  <a:pt x="2657855" y="525610"/>
                </a:lnTo>
                <a:lnTo>
                  <a:pt x="2615183" y="525610"/>
                </a:lnTo>
                <a:lnTo>
                  <a:pt x="2596895" y="528658"/>
                </a:lnTo>
                <a:lnTo>
                  <a:pt x="2599943" y="528658"/>
                </a:lnTo>
                <a:lnTo>
                  <a:pt x="2578607" y="531706"/>
                </a:lnTo>
                <a:lnTo>
                  <a:pt x="944879" y="531706"/>
                </a:lnTo>
                <a:lnTo>
                  <a:pt x="926591" y="528658"/>
                </a:lnTo>
                <a:lnTo>
                  <a:pt x="929639" y="528658"/>
                </a:lnTo>
                <a:lnTo>
                  <a:pt x="911351" y="525610"/>
                </a:lnTo>
                <a:lnTo>
                  <a:pt x="914399" y="525610"/>
                </a:lnTo>
                <a:lnTo>
                  <a:pt x="896111" y="516466"/>
                </a:lnTo>
                <a:lnTo>
                  <a:pt x="899159" y="516466"/>
                </a:lnTo>
                <a:lnTo>
                  <a:pt x="883919" y="507322"/>
                </a:lnTo>
                <a:lnTo>
                  <a:pt x="886967" y="507322"/>
                </a:lnTo>
                <a:lnTo>
                  <a:pt x="874775" y="492082"/>
                </a:lnTo>
                <a:lnTo>
                  <a:pt x="874775" y="495130"/>
                </a:lnTo>
                <a:lnTo>
                  <a:pt x="865631" y="479890"/>
                </a:lnTo>
                <a:lnTo>
                  <a:pt x="868679" y="479890"/>
                </a:lnTo>
                <a:lnTo>
                  <a:pt x="862583" y="461602"/>
                </a:lnTo>
                <a:lnTo>
                  <a:pt x="862583" y="464650"/>
                </a:lnTo>
                <a:lnTo>
                  <a:pt x="859535" y="446362"/>
                </a:lnTo>
                <a:lnTo>
                  <a:pt x="859535" y="196426"/>
                </a:lnTo>
                <a:lnTo>
                  <a:pt x="856487" y="193378"/>
                </a:lnTo>
                <a:lnTo>
                  <a:pt x="850391" y="190330"/>
                </a:lnTo>
                <a:lnTo>
                  <a:pt x="154864" y="119513"/>
                </a:lnTo>
                <a:lnTo>
                  <a:pt x="850391" y="71458"/>
                </a:lnTo>
                <a:lnTo>
                  <a:pt x="856487" y="71458"/>
                </a:lnTo>
                <a:lnTo>
                  <a:pt x="859535" y="65362"/>
                </a:lnTo>
                <a:lnTo>
                  <a:pt x="859535" y="59266"/>
                </a:lnTo>
                <a:lnTo>
                  <a:pt x="847343" y="47074"/>
                </a:lnTo>
                <a:lnTo>
                  <a:pt x="862583" y="40978"/>
                </a:lnTo>
                <a:lnTo>
                  <a:pt x="862583" y="44026"/>
                </a:lnTo>
                <a:lnTo>
                  <a:pt x="868679" y="25738"/>
                </a:lnTo>
                <a:lnTo>
                  <a:pt x="865631" y="28786"/>
                </a:lnTo>
                <a:lnTo>
                  <a:pt x="874775" y="10498"/>
                </a:lnTo>
                <a:lnTo>
                  <a:pt x="874775" y="13546"/>
                </a:lnTo>
                <a:lnTo>
                  <a:pt x="883919" y="1354"/>
                </a:lnTo>
                <a:lnTo>
                  <a:pt x="885613" y="0"/>
                </a:lnTo>
                <a:lnTo>
                  <a:pt x="899159" y="-10837"/>
                </a:lnTo>
                <a:lnTo>
                  <a:pt x="896111" y="-10837"/>
                </a:lnTo>
                <a:lnTo>
                  <a:pt x="914399" y="-19981"/>
                </a:lnTo>
                <a:lnTo>
                  <a:pt x="911351" y="-16933"/>
                </a:lnTo>
                <a:lnTo>
                  <a:pt x="929639" y="-23029"/>
                </a:lnTo>
                <a:lnTo>
                  <a:pt x="926591" y="-23029"/>
                </a:lnTo>
                <a:lnTo>
                  <a:pt x="947927" y="-26077"/>
                </a:lnTo>
                <a:lnTo>
                  <a:pt x="2581655" y="-26077"/>
                </a:lnTo>
                <a:lnTo>
                  <a:pt x="2599943" y="-23029"/>
                </a:lnTo>
                <a:lnTo>
                  <a:pt x="2596895" y="-23029"/>
                </a:lnTo>
                <a:lnTo>
                  <a:pt x="2615183" y="-16933"/>
                </a:lnTo>
                <a:lnTo>
                  <a:pt x="2612135" y="-19981"/>
                </a:lnTo>
                <a:lnTo>
                  <a:pt x="2627375" y="-10837"/>
                </a:lnTo>
                <a:lnTo>
                  <a:pt x="2639567" y="1354"/>
                </a:lnTo>
                <a:lnTo>
                  <a:pt x="2639567" y="-1693"/>
                </a:lnTo>
                <a:lnTo>
                  <a:pt x="2651760" y="13546"/>
                </a:lnTo>
                <a:lnTo>
                  <a:pt x="2648711" y="10498"/>
                </a:lnTo>
                <a:lnTo>
                  <a:pt x="2657855" y="28786"/>
                </a:lnTo>
                <a:lnTo>
                  <a:pt x="2657855" y="25738"/>
                </a:lnTo>
                <a:lnTo>
                  <a:pt x="2663951" y="44026"/>
                </a:lnTo>
                <a:lnTo>
                  <a:pt x="2663951" y="40978"/>
                </a:lnTo>
                <a:lnTo>
                  <a:pt x="2663951" y="461602"/>
                </a:lnTo>
                <a:close/>
              </a:path>
              <a:path w="2688335" h="576072">
                <a:moveTo>
                  <a:pt x="2651760" y="492082"/>
                </a:moveTo>
                <a:lnTo>
                  <a:pt x="2640922" y="505629"/>
                </a:lnTo>
                <a:lnTo>
                  <a:pt x="2639567" y="507322"/>
                </a:lnTo>
                <a:lnTo>
                  <a:pt x="2627375" y="516466"/>
                </a:lnTo>
                <a:lnTo>
                  <a:pt x="2612135" y="525610"/>
                </a:lnTo>
                <a:lnTo>
                  <a:pt x="2657855" y="525610"/>
                </a:lnTo>
                <a:lnTo>
                  <a:pt x="2657855" y="522562"/>
                </a:lnTo>
                <a:lnTo>
                  <a:pt x="2673095" y="507322"/>
                </a:lnTo>
                <a:lnTo>
                  <a:pt x="2642616" y="504274"/>
                </a:lnTo>
                <a:lnTo>
                  <a:pt x="2682239" y="492082"/>
                </a:lnTo>
                <a:lnTo>
                  <a:pt x="2682239" y="489034"/>
                </a:lnTo>
                <a:lnTo>
                  <a:pt x="2688335" y="470746"/>
                </a:lnTo>
                <a:lnTo>
                  <a:pt x="2688335" y="467698"/>
                </a:lnTo>
                <a:lnTo>
                  <a:pt x="2663951" y="464650"/>
                </a:lnTo>
                <a:lnTo>
                  <a:pt x="2657855" y="479890"/>
                </a:lnTo>
                <a:lnTo>
                  <a:pt x="2648711" y="495130"/>
                </a:lnTo>
                <a:lnTo>
                  <a:pt x="2651760" y="492082"/>
                </a:lnTo>
                <a:close/>
              </a:path>
              <a:path w="2688335" h="576072">
                <a:moveTo>
                  <a:pt x="835151" y="216472"/>
                </a:moveTo>
                <a:lnTo>
                  <a:pt x="835151" y="449410"/>
                </a:lnTo>
                <a:lnTo>
                  <a:pt x="847343" y="217762"/>
                </a:lnTo>
                <a:lnTo>
                  <a:pt x="835151" y="205570"/>
                </a:lnTo>
                <a:lnTo>
                  <a:pt x="12191" y="129370"/>
                </a:lnTo>
                <a:lnTo>
                  <a:pt x="835151" y="2164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47208" y="2070075"/>
            <a:ext cx="2916692" cy="395425"/>
          </a:xfrm>
          <a:custGeom>
            <a:avLst/>
            <a:gdLst/>
            <a:ahLst/>
            <a:cxnLst/>
            <a:rect l="l" t="t" r="r" b="b"/>
            <a:pathLst>
              <a:path w="2630423" h="356615">
                <a:moveTo>
                  <a:pt x="838200" y="76200"/>
                </a:moveTo>
                <a:lnTo>
                  <a:pt x="0" y="0"/>
                </a:lnTo>
                <a:lnTo>
                  <a:pt x="838200" y="161544"/>
                </a:lnTo>
                <a:lnTo>
                  <a:pt x="838200" y="301752"/>
                </a:lnTo>
                <a:lnTo>
                  <a:pt x="838345" y="305810"/>
                </a:lnTo>
                <a:lnTo>
                  <a:pt x="855990" y="341922"/>
                </a:lnTo>
                <a:lnTo>
                  <a:pt x="896112" y="356616"/>
                </a:lnTo>
                <a:lnTo>
                  <a:pt x="2577191" y="356592"/>
                </a:lnTo>
                <a:lnTo>
                  <a:pt x="2614950" y="340078"/>
                </a:lnTo>
                <a:lnTo>
                  <a:pt x="2630424" y="301751"/>
                </a:lnTo>
                <a:lnTo>
                  <a:pt x="2630400" y="74568"/>
                </a:lnTo>
                <a:lnTo>
                  <a:pt x="2613886" y="36809"/>
                </a:lnTo>
                <a:lnTo>
                  <a:pt x="2575560" y="21335"/>
                </a:lnTo>
                <a:lnTo>
                  <a:pt x="896112" y="21335"/>
                </a:lnTo>
                <a:lnTo>
                  <a:pt x="853225" y="38692"/>
                </a:lnTo>
                <a:lnTo>
                  <a:pt x="838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433690" y="2056555"/>
            <a:ext cx="2947109" cy="425843"/>
          </a:xfrm>
          <a:custGeom>
            <a:avLst/>
            <a:gdLst/>
            <a:ahLst/>
            <a:cxnLst/>
            <a:rect l="l" t="t" r="r" b="b"/>
            <a:pathLst>
              <a:path w="2657855" h="384048">
                <a:moveTo>
                  <a:pt x="2624328" y="30479"/>
                </a:moveTo>
                <a:lnTo>
                  <a:pt x="2615184" y="27431"/>
                </a:lnTo>
                <a:lnTo>
                  <a:pt x="2615184" y="24383"/>
                </a:lnTo>
                <a:lnTo>
                  <a:pt x="2612135" y="24383"/>
                </a:lnTo>
                <a:lnTo>
                  <a:pt x="2602991" y="21335"/>
                </a:lnTo>
                <a:lnTo>
                  <a:pt x="893063" y="21335"/>
                </a:lnTo>
                <a:lnTo>
                  <a:pt x="880871" y="24384"/>
                </a:lnTo>
                <a:lnTo>
                  <a:pt x="877823" y="27432"/>
                </a:lnTo>
                <a:lnTo>
                  <a:pt x="868679" y="30480"/>
                </a:lnTo>
                <a:lnTo>
                  <a:pt x="868679" y="33528"/>
                </a:lnTo>
                <a:lnTo>
                  <a:pt x="859535" y="39624"/>
                </a:lnTo>
                <a:lnTo>
                  <a:pt x="856487" y="42672"/>
                </a:lnTo>
                <a:lnTo>
                  <a:pt x="850391" y="48768"/>
                </a:lnTo>
                <a:lnTo>
                  <a:pt x="896111" y="45720"/>
                </a:lnTo>
                <a:lnTo>
                  <a:pt x="2636520" y="42671"/>
                </a:lnTo>
                <a:lnTo>
                  <a:pt x="2636520" y="39623"/>
                </a:lnTo>
                <a:lnTo>
                  <a:pt x="2627376" y="33527"/>
                </a:lnTo>
                <a:lnTo>
                  <a:pt x="2627376" y="30479"/>
                </a:lnTo>
                <a:lnTo>
                  <a:pt x="2624328" y="30479"/>
                </a:lnTo>
                <a:close/>
              </a:path>
              <a:path w="2657855" h="384048">
                <a:moveTo>
                  <a:pt x="838199" y="173736"/>
                </a:moveTo>
                <a:lnTo>
                  <a:pt x="862583" y="167640"/>
                </a:lnTo>
                <a:lnTo>
                  <a:pt x="859535" y="161544"/>
                </a:lnTo>
                <a:lnTo>
                  <a:pt x="853439" y="161544"/>
                </a:lnTo>
                <a:lnTo>
                  <a:pt x="257447" y="46679"/>
                </a:lnTo>
                <a:lnTo>
                  <a:pt x="12191" y="24384"/>
                </a:lnTo>
                <a:lnTo>
                  <a:pt x="0" y="9144"/>
                </a:lnTo>
                <a:lnTo>
                  <a:pt x="0" y="18288"/>
                </a:lnTo>
                <a:lnTo>
                  <a:pt x="3047" y="24384"/>
                </a:lnTo>
                <a:lnTo>
                  <a:pt x="9143" y="24384"/>
                </a:lnTo>
                <a:lnTo>
                  <a:pt x="838200" y="184165"/>
                </a:lnTo>
                <a:lnTo>
                  <a:pt x="838199" y="326136"/>
                </a:lnTo>
                <a:lnTo>
                  <a:pt x="847343" y="185928"/>
                </a:lnTo>
                <a:lnTo>
                  <a:pt x="862583" y="173736"/>
                </a:lnTo>
                <a:lnTo>
                  <a:pt x="862583" y="167640"/>
                </a:lnTo>
                <a:lnTo>
                  <a:pt x="838199" y="173736"/>
                </a:lnTo>
                <a:close/>
              </a:path>
              <a:path w="2657855" h="384048">
                <a:moveTo>
                  <a:pt x="2630423" y="320039"/>
                </a:moveTo>
                <a:lnTo>
                  <a:pt x="2627376" y="332231"/>
                </a:lnTo>
                <a:lnTo>
                  <a:pt x="2630423" y="323087"/>
                </a:lnTo>
                <a:lnTo>
                  <a:pt x="2654808" y="326135"/>
                </a:lnTo>
                <a:lnTo>
                  <a:pt x="2657856" y="313943"/>
                </a:lnTo>
                <a:lnTo>
                  <a:pt x="2657856" y="88391"/>
                </a:lnTo>
                <a:lnTo>
                  <a:pt x="2654808" y="76199"/>
                </a:lnTo>
                <a:lnTo>
                  <a:pt x="2654808" y="73151"/>
                </a:lnTo>
                <a:lnTo>
                  <a:pt x="2651760" y="64007"/>
                </a:lnTo>
                <a:lnTo>
                  <a:pt x="2651760" y="60959"/>
                </a:lnTo>
                <a:lnTo>
                  <a:pt x="2645664" y="51815"/>
                </a:lnTo>
                <a:lnTo>
                  <a:pt x="2645664" y="48767"/>
                </a:lnTo>
                <a:lnTo>
                  <a:pt x="2636520" y="42671"/>
                </a:lnTo>
                <a:lnTo>
                  <a:pt x="896111" y="45720"/>
                </a:lnTo>
                <a:lnTo>
                  <a:pt x="850391" y="48768"/>
                </a:lnTo>
                <a:lnTo>
                  <a:pt x="850391" y="51816"/>
                </a:lnTo>
                <a:lnTo>
                  <a:pt x="844295" y="60960"/>
                </a:lnTo>
                <a:lnTo>
                  <a:pt x="844295" y="64008"/>
                </a:lnTo>
                <a:lnTo>
                  <a:pt x="841247" y="73152"/>
                </a:lnTo>
                <a:lnTo>
                  <a:pt x="839469" y="74929"/>
                </a:lnTo>
                <a:lnTo>
                  <a:pt x="853439" y="76200"/>
                </a:lnTo>
                <a:lnTo>
                  <a:pt x="865631" y="79248"/>
                </a:lnTo>
                <a:lnTo>
                  <a:pt x="865631" y="82296"/>
                </a:lnTo>
                <a:lnTo>
                  <a:pt x="868679" y="70104"/>
                </a:lnTo>
                <a:lnTo>
                  <a:pt x="865631" y="73152"/>
                </a:lnTo>
                <a:lnTo>
                  <a:pt x="871727" y="64008"/>
                </a:lnTo>
                <a:lnTo>
                  <a:pt x="871727" y="67056"/>
                </a:lnTo>
                <a:lnTo>
                  <a:pt x="877823" y="57911"/>
                </a:lnTo>
                <a:lnTo>
                  <a:pt x="874776" y="57912"/>
                </a:lnTo>
                <a:lnTo>
                  <a:pt x="883919" y="51816"/>
                </a:lnTo>
                <a:lnTo>
                  <a:pt x="880871" y="54863"/>
                </a:lnTo>
                <a:lnTo>
                  <a:pt x="893063" y="48768"/>
                </a:lnTo>
                <a:lnTo>
                  <a:pt x="890015" y="48768"/>
                </a:lnTo>
                <a:lnTo>
                  <a:pt x="899159" y="45720"/>
                </a:lnTo>
                <a:lnTo>
                  <a:pt x="2596896" y="45719"/>
                </a:lnTo>
                <a:lnTo>
                  <a:pt x="2606040" y="48767"/>
                </a:lnTo>
                <a:lnTo>
                  <a:pt x="2602991" y="48767"/>
                </a:lnTo>
                <a:lnTo>
                  <a:pt x="2612135" y="54863"/>
                </a:lnTo>
                <a:lnTo>
                  <a:pt x="2612135" y="51815"/>
                </a:lnTo>
                <a:lnTo>
                  <a:pt x="2618232" y="57911"/>
                </a:lnTo>
                <a:lnTo>
                  <a:pt x="2624328" y="67055"/>
                </a:lnTo>
                <a:lnTo>
                  <a:pt x="2624328" y="64007"/>
                </a:lnTo>
                <a:lnTo>
                  <a:pt x="2627376" y="73151"/>
                </a:lnTo>
                <a:lnTo>
                  <a:pt x="2627376" y="70103"/>
                </a:lnTo>
                <a:lnTo>
                  <a:pt x="2630423" y="82295"/>
                </a:lnTo>
                <a:lnTo>
                  <a:pt x="2630423" y="79247"/>
                </a:lnTo>
                <a:lnTo>
                  <a:pt x="2630423" y="320039"/>
                </a:lnTo>
                <a:close/>
              </a:path>
              <a:path w="2657855" h="384048">
                <a:moveTo>
                  <a:pt x="2627376" y="332231"/>
                </a:moveTo>
                <a:lnTo>
                  <a:pt x="2627376" y="329183"/>
                </a:lnTo>
                <a:lnTo>
                  <a:pt x="2624328" y="338327"/>
                </a:lnTo>
                <a:lnTo>
                  <a:pt x="2612135" y="350519"/>
                </a:lnTo>
                <a:lnTo>
                  <a:pt x="2602991" y="353567"/>
                </a:lnTo>
                <a:lnTo>
                  <a:pt x="2606040" y="353567"/>
                </a:lnTo>
                <a:lnTo>
                  <a:pt x="2596896" y="356615"/>
                </a:lnTo>
                <a:lnTo>
                  <a:pt x="899159" y="356616"/>
                </a:lnTo>
                <a:lnTo>
                  <a:pt x="880871" y="350520"/>
                </a:lnTo>
                <a:lnTo>
                  <a:pt x="883919" y="350520"/>
                </a:lnTo>
                <a:lnTo>
                  <a:pt x="874776" y="344424"/>
                </a:lnTo>
                <a:lnTo>
                  <a:pt x="877823" y="344424"/>
                </a:lnTo>
                <a:lnTo>
                  <a:pt x="871727" y="338328"/>
                </a:lnTo>
                <a:lnTo>
                  <a:pt x="865632" y="329184"/>
                </a:lnTo>
                <a:lnTo>
                  <a:pt x="868679" y="332232"/>
                </a:lnTo>
                <a:lnTo>
                  <a:pt x="865632" y="320040"/>
                </a:lnTo>
                <a:lnTo>
                  <a:pt x="865632" y="323088"/>
                </a:lnTo>
                <a:lnTo>
                  <a:pt x="862583" y="313944"/>
                </a:lnTo>
                <a:lnTo>
                  <a:pt x="862583" y="173736"/>
                </a:lnTo>
                <a:lnTo>
                  <a:pt x="847343" y="185928"/>
                </a:lnTo>
                <a:lnTo>
                  <a:pt x="838199" y="326136"/>
                </a:lnTo>
                <a:lnTo>
                  <a:pt x="838199" y="329184"/>
                </a:lnTo>
                <a:lnTo>
                  <a:pt x="841247" y="329184"/>
                </a:lnTo>
                <a:lnTo>
                  <a:pt x="844295" y="338328"/>
                </a:lnTo>
                <a:lnTo>
                  <a:pt x="844295" y="341376"/>
                </a:lnTo>
                <a:lnTo>
                  <a:pt x="850391" y="350520"/>
                </a:lnTo>
                <a:lnTo>
                  <a:pt x="850391" y="353568"/>
                </a:lnTo>
                <a:lnTo>
                  <a:pt x="896111" y="356616"/>
                </a:lnTo>
                <a:lnTo>
                  <a:pt x="850391" y="353568"/>
                </a:lnTo>
                <a:lnTo>
                  <a:pt x="856487" y="362712"/>
                </a:lnTo>
                <a:lnTo>
                  <a:pt x="859535" y="362712"/>
                </a:lnTo>
                <a:lnTo>
                  <a:pt x="868679" y="371856"/>
                </a:lnTo>
                <a:lnTo>
                  <a:pt x="880871" y="377952"/>
                </a:lnTo>
                <a:lnTo>
                  <a:pt x="893063" y="381000"/>
                </a:lnTo>
                <a:lnTo>
                  <a:pt x="896111" y="381000"/>
                </a:lnTo>
                <a:lnTo>
                  <a:pt x="908304" y="384048"/>
                </a:lnTo>
                <a:lnTo>
                  <a:pt x="2590800" y="384047"/>
                </a:lnTo>
                <a:lnTo>
                  <a:pt x="2599944" y="380999"/>
                </a:lnTo>
                <a:lnTo>
                  <a:pt x="2602991" y="380999"/>
                </a:lnTo>
                <a:lnTo>
                  <a:pt x="2612135" y="377951"/>
                </a:lnTo>
                <a:lnTo>
                  <a:pt x="2615184" y="377951"/>
                </a:lnTo>
                <a:lnTo>
                  <a:pt x="2624328" y="371855"/>
                </a:lnTo>
                <a:lnTo>
                  <a:pt x="2627376" y="371855"/>
                </a:lnTo>
                <a:lnTo>
                  <a:pt x="2645664" y="353567"/>
                </a:lnTo>
                <a:lnTo>
                  <a:pt x="2645664" y="350519"/>
                </a:lnTo>
                <a:lnTo>
                  <a:pt x="2651760" y="341375"/>
                </a:lnTo>
                <a:lnTo>
                  <a:pt x="2651760" y="338327"/>
                </a:lnTo>
                <a:lnTo>
                  <a:pt x="2654808" y="329183"/>
                </a:lnTo>
                <a:lnTo>
                  <a:pt x="2654808" y="326135"/>
                </a:lnTo>
                <a:lnTo>
                  <a:pt x="2630423" y="323087"/>
                </a:lnTo>
                <a:lnTo>
                  <a:pt x="2627376" y="332231"/>
                </a:lnTo>
                <a:close/>
              </a:path>
              <a:path w="2657855" h="384048">
                <a:moveTo>
                  <a:pt x="850391" y="100584"/>
                </a:moveTo>
                <a:lnTo>
                  <a:pt x="856487" y="103632"/>
                </a:lnTo>
                <a:lnTo>
                  <a:pt x="862583" y="97536"/>
                </a:lnTo>
                <a:lnTo>
                  <a:pt x="862583" y="91440"/>
                </a:lnTo>
                <a:lnTo>
                  <a:pt x="838199" y="88392"/>
                </a:lnTo>
                <a:lnTo>
                  <a:pt x="838199" y="76200"/>
                </a:lnTo>
                <a:lnTo>
                  <a:pt x="257447" y="46679"/>
                </a:lnTo>
                <a:lnTo>
                  <a:pt x="850391" y="100584"/>
                </a:lnTo>
                <a:close/>
              </a:path>
              <a:path w="2657855" h="384048">
                <a:moveTo>
                  <a:pt x="862583" y="91440"/>
                </a:moveTo>
                <a:lnTo>
                  <a:pt x="865631" y="79248"/>
                </a:lnTo>
                <a:lnTo>
                  <a:pt x="853439" y="76200"/>
                </a:lnTo>
                <a:lnTo>
                  <a:pt x="839469" y="74929"/>
                </a:lnTo>
                <a:lnTo>
                  <a:pt x="15239" y="0"/>
                </a:lnTo>
                <a:lnTo>
                  <a:pt x="6095" y="0"/>
                </a:lnTo>
                <a:lnTo>
                  <a:pt x="0" y="3048"/>
                </a:lnTo>
                <a:lnTo>
                  <a:pt x="0" y="9144"/>
                </a:lnTo>
                <a:lnTo>
                  <a:pt x="12191" y="24384"/>
                </a:lnTo>
                <a:lnTo>
                  <a:pt x="257447" y="46679"/>
                </a:lnTo>
                <a:lnTo>
                  <a:pt x="838199" y="76200"/>
                </a:lnTo>
                <a:lnTo>
                  <a:pt x="838199" y="88392"/>
                </a:lnTo>
                <a:lnTo>
                  <a:pt x="862583" y="914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135843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0143" y="31797"/>
            <a:ext cx="250399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return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0452" y="85291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8057" y="852912"/>
            <a:ext cx="22393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ad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twi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7817" y="1039997"/>
            <a:ext cx="1745696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0452" y="167424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8057" y="1674240"/>
            <a:ext cx="23808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ble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rg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4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8757" y="1947939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0699" y="2158682"/>
            <a:ext cx="176621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0452" y="2850323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8080" y="2850323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ans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ans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2238" y="2850323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629" y="2850323"/>
            <a:ext cx="15662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dd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wi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1080" y="3301025"/>
            <a:ext cx="135271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452" y="3945348"/>
            <a:ext cx="60686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aa'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8079" y="3945349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st,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271" y="3945349"/>
            <a:ext cx="34665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on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bl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_v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'a')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4164" y="4652910"/>
            <a:ext cx="18441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Unpa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079" y="476644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ond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08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01495" y="3695716"/>
            <a:ext cx="8378307" cy="2041346"/>
          </a:xfrm>
          <a:custGeom>
            <a:avLst/>
            <a:gdLst/>
            <a:ahLst/>
            <a:cxnLst/>
            <a:rect l="l" t="t" r="r" b="b"/>
            <a:pathLst>
              <a:path w="7555992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543800" y="12192"/>
                </a:lnTo>
                <a:lnTo>
                  <a:pt x="7543800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552944" y="1840991"/>
                </a:lnTo>
                <a:lnTo>
                  <a:pt x="7555992" y="1837944"/>
                </a:lnTo>
                <a:lnTo>
                  <a:pt x="7555992" y="1834895"/>
                </a:lnTo>
                <a:lnTo>
                  <a:pt x="7549896" y="1828800"/>
                </a:lnTo>
                <a:lnTo>
                  <a:pt x="7549896" y="12191"/>
                </a:lnTo>
                <a:lnTo>
                  <a:pt x="7543800" y="6095"/>
                </a:lnTo>
                <a:lnTo>
                  <a:pt x="12192" y="6096"/>
                </a:lnTo>
                <a:lnTo>
                  <a:pt x="7555992" y="6095"/>
                </a:lnTo>
                <a:lnTo>
                  <a:pt x="7555992" y="3047"/>
                </a:lnTo>
                <a:lnTo>
                  <a:pt x="75529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1495" y="37024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01495" y="3709235"/>
            <a:ext cx="8364789" cy="2021068"/>
          </a:xfrm>
          <a:custGeom>
            <a:avLst/>
            <a:gdLst/>
            <a:ahLst/>
            <a:cxnLst/>
            <a:rect l="l" t="t" r="r" b="b"/>
            <a:pathLst>
              <a:path w="7543800" h="1822703">
                <a:moveTo>
                  <a:pt x="7543800" y="1822703"/>
                </a:moveTo>
                <a:lnTo>
                  <a:pt x="7543800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754380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15014" y="3702475"/>
            <a:ext cx="8364789" cy="2027828"/>
          </a:xfrm>
          <a:custGeom>
            <a:avLst/>
            <a:gdLst/>
            <a:ahLst/>
            <a:cxnLst/>
            <a:rect l="l" t="t" r="r" b="b"/>
            <a:pathLst>
              <a:path w="7543800" h="1828800">
                <a:moveTo>
                  <a:pt x="0" y="0"/>
                </a:moveTo>
                <a:lnTo>
                  <a:pt x="7531608" y="0"/>
                </a:lnTo>
                <a:lnTo>
                  <a:pt x="7537704" y="6095"/>
                </a:lnTo>
                <a:lnTo>
                  <a:pt x="7537704" y="1822703"/>
                </a:lnTo>
                <a:lnTo>
                  <a:pt x="7543800" y="1828799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01495" y="2702080"/>
            <a:ext cx="8378307" cy="659044"/>
          </a:xfrm>
          <a:custGeom>
            <a:avLst/>
            <a:gdLst/>
            <a:ahLst/>
            <a:cxnLst/>
            <a:rect l="l" t="t" r="r" b="b"/>
            <a:pathLst>
              <a:path w="7555992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543799" y="12192"/>
                </a:lnTo>
                <a:lnTo>
                  <a:pt x="7543800" y="588263"/>
                </a:lnTo>
                <a:lnTo>
                  <a:pt x="0" y="591312"/>
                </a:lnTo>
                <a:lnTo>
                  <a:pt x="3048" y="594360"/>
                </a:lnTo>
                <a:lnTo>
                  <a:pt x="7552944" y="594359"/>
                </a:lnTo>
                <a:lnTo>
                  <a:pt x="7555992" y="591311"/>
                </a:lnTo>
                <a:lnTo>
                  <a:pt x="7555992" y="588263"/>
                </a:lnTo>
                <a:lnTo>
                  <a:pt x="7549896" y="582167"/>
                </a:lnTo>
                <a:lnTo>
                  <a:pt x="7549896" y="12191"/>
                </a:lnTo>
                <a:lnTo>
                  <a:pt x="7543800" y="6095"/>
                </a:lnTo>
                <a:lnTo>
                  <a:pt x="12192" y="6096"/>
                </a:lnTo>
                <a:lnTo>
                  <a:pt x="7555992" y="6095"/>
                </a:lnTo>
                <a:lnTo>
                  <a:pt x="7555992" y="3047"/>
                </a:lnTo>
                <a:lnTo>
                  <a:pt x="75529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01495" y="270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01495" y="2715599"/>
            <a:ext cx="8364789" cy="638766"/>
          </a:xfrm>
          <a:custGeom>
            <a:avLst/>
            <a:gdLst/>
            <a:ahLst/>
            <a:cxnLst/>
            <a:rect l="l" t="t" r="r" b="b"/>
            <a:pathLst>
              <a:path w="7543800" h="576072">
                <a:moveTo>
                  <a:pt x="7543800" y="576071"/>
                </a:moveTo>
                <a:lnTo>
                  <a:pt x="7543799" y="569975"/>
                </a:lnTo>
                <a:lnTo>
                  <a:pt x="12192" y="569976"/>
                </a:lnTo>
                <a:lnTo>
                  <a:pt x="12192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43800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15014" y="2708840"/>
            <a:ext cx="8364789" cy="645525"/>
          </a:xfrm>
          <a:custGeom>
            <a:avLst/>
            <a:gdLst/>
            <a:ahLst/>
            <a:cxnLst/>
            <a:rect l="l" t="t" r="r" b="b"/>
            <a:pathLst>
              <a:path w="7543800" h="582168">
                <a:moveTo>
                  <a:pt x="0" y="0"/>
                </a:moveTo>
                <a:lnTo>
                  <a:pt x="7531608" y="0"/>
                </a:lnTo>
                <a:lnTo>
                  <a:pt x="7537704" y="6096"/>
                </a:lnTo>
                <a:lnTo>
                  <a:pt x="7537704" y="576072"/>
                </a:lnTo>
                <a:lnTo>
                  <a:pt x="7543800" y="582168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9397697" y="2276237"/>
            <a:ext cx="37177" cy="125049"/>
          </a:xfrm>
          <a:custGeom>
            <a:avLst/>
            <a:gdLst/>
            <a:ahLst/>
            <a:cxnLst/>
            <a:rect l="l" t="t" r="r" b="b"/>
            <a:pathLst>
              <a:path w="33527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3528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433586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Pol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morphism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4525"/>
            <a:ext cx="509705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92310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69" y="948253"/>
            <a:ext cx="5058835" cy="858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79"/>
              </a:lnSpc>
              <a:spcBef>
                <a:spcPts val="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i="1" spc="-4" dirty="0">
                <a:latin typeface="Century Schoolbook"/>
                <a:cs typeface="Century Schoolbook"/>
              </a:rPr>
              <a:t>po</a:t>
            </a:r>
            <a:r>
              <a:rPr sz="1774" i="1" spc="10" dirty="0">
                <a:latin typeface="Century Schoolbook"/>
                <a:cs typeface="Century Schoolbook"/>
              </a:rPr>
              <a:t>l</a:t>
            </a:r>
            <a:r>
              <a:rPr sz="1774" i="1" dirty="0">
                <a:latin typeface="Century Schoolbook"/>
                <a:cs typeface="Century Schoolbook"/>
              </a:rPr>
              <a:t>y</a:t>
            </a:r>
            <a:r>
              <a:rPr sz="1774" i="1" spc="-4" dirty="0">
                <a:latin typeface="Century Schoolbook"/>
                <a:cs typeface="Century Schoolbook"/>
              </a:rPr>
              <a:t>morp</a:t>
            </a:r>
            <a:r>
              <a:rPr sz="1774" i="1" spc="10" dirty="0">
                <a:latin typeface="Century Schoolbook"/>
                <a:cs typeface="Century Schoolbook"/>
              </a:rPr>
              <a:t>hi</a:t>
            </a:r>
            <a:r>
              <a:rPr sz="1774" i="1" spc="-4" dirty="0">
                <a:latin typeface="Century Schoolbook"/>
                <a:cs typeface="Century Schoolbook"/>
              </a:rPr>
              <a:t>sm</a:t>
            </a:r>
            <a:endParaRPr sz="1774">
              <a:latin typeface="Century Schoolbook"/>
              <a:cs typeface="Century Schoolbook"/>
            </a:endParaRPr>
          </a:p>
          <a:p>
            <a:pPr marL="14082">
              <a:lnSpc>
                <a:spcPct val="95825"/>
              </a:lnSpc>
              <a:spcBef>
                <a:spcPts val="222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ts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1973029"/>
            <a:ext cx="6359774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pe-depe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Other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spc="-4" baseline="-1811" dirty="0">
                <a:latin typeface="Arial"/>
                <a:cs typeface="Arial"/>
              </a:rPr>
              <a:t>i</a:t>
            </a:r>
            <a:r>
              <a:rPr sz="2661" spc="4" baseline="-1811" dirty="0">
                <a:latin typeface="Arial"/>
                <a:cs typeface="Arial"/>
              </a:rPr>
              <a:t>se</a:t>
            </a:r>
            <a:r>
              <a:rPr sz="2661" baseline="-1811" dirty="0">
                <a:latin typeface="Arial"/>
                <a:cs typeface="Arial"/>
              </a:rPr>
              <a:t>,</a:t>
            </a:r>
            <a:r>
              <a:rPr sz="2661" spc="132" baseline="-1811" dirty="0"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P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4" baseline="-1811" dirty="0">
                <a:latin typeface="Arial"/>
                <a:cs typeface="Arial"/>
              </a:rPr>
              <a:t>tho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9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raise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</a:t>
            </a:r>
            <a:r>
              <a:rPr sz="2661" spc="-28" baseline="-1811" dirty="0">
                <a:latin typeface="Arial"/>
                <a:cs typeface="Arial"/>
              </a:rPr>
              <a:t>x</a:t>
            </a:r>
            <a:r>
              <a:rPr sz="2661" spc="4" baseline="-1811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046" y="2772589"/>
            <a:ext cx="30608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tw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ce(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046" y="3766224"/>
            <a:ext cx="4564633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tw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ce(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.5)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1.0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tw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ce(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'a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94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2" dirty="0">
                <a:latin typeface="Courier New"/>
                <a:cs typeface="Courier New"/>
              </a:rPr>
              <a:t>li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2" dirty="0">
                <a:latin typeface="Courier New"/>
                <a:cs typeface="Courier New"/>
              </a:rPr>
              <a:t>t'</a:t>
            </a:r>
            <a:r>
              <a:rPr sz="1774" b="1" spc="4" dirty="0">
                <a:latin typeface="Courier New"/>
                <a:cs typeface="Courier New"/>
              </a:rPr>
              <a:t>]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lis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tw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ce(</a:t>
            </a:r>
            <a:r>
              <a:rPr sz="1774" b="1" spc="4" dirty="0">
                <a:latin typeface="Courier New"/>
                <a:cs typeface="Courier New"/>
              </a:rPr>
              <a:t>{</a:t>
            </a:r>
            <a:r>
              <a:rPr sz="1774" b="1" spc="-21" dirty="0">
                <a:latin typeface="Courier New"/>
                <a:cs typeface="Courier New"/>
              </a:rPr>
              <a:t>'f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rs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20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ob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2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6550" y="4861022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as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e':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680" y="4861022"/>
            <a:ext cx="156012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oh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so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'})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2045" y="5134721"/>
            <a:ext cx="61946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yp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up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11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ype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+: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t'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2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827931" y="3428718"/>
            <a:ext cx="6015888" cy="2027828"/>
          </a:xfrm>
          <a:custGeom>
            <a:avLst/>
            <a:gdLst/>
            <a:ahLst/>
            <a:cxnLst/>
            <a:rect l="l" t="t" r="r" b="b"/>
            <a:pathLst>
              <a:path w="5425440" h="1828799">
                <a:moveTo>
                  <a:pt x="0" y="0"/>
                </a:moveTo>
                <a:lnTo>
                  <a:pt x="5416296" y="0"/>
                </a:lnTo>
                <a:lnTo>
                  <a:pt x="5419344" y="6096"/>
                </a:lnTo>
                <a:lnTo>
                  <a:pt x="5419344" y="1822704"/>
                </a:lnTo>
                <a:lnTo>
                  <a:pt x="5425440" y="1828800"/>
                </a:lnTo>
                <a:lnTo>
                  <a:pt x="5425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817792" y="3428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817792" y="3425338"/>
            <a:ext cx="6026027" cy="2037967"/>
          </a:xfrm>
          <a:custGeom>
            <a:avLst/>
            <a:gdLst/>
            <a:ahLst/>
            <a:cxnLst/>
            <a:rect l="l" t="t" r="r" b="b"/>
            <a:pathLst>
              <a:path w="5434584" h="1837944">
                <a:moveTo>
                  <a:pt x="6096" y="1837944"/>
                </a:moveTo>
                <a:lnTo>
                  <a:pt x="5431536" y="1837944"/>
                </a:lnTo>
                <a:lnTo>
                  <a:pt x="5434584" y="1834896"/>
                </a:lnTo>
                <a:lnTo>
                  <a:pt x="5434584" y="1831848"/>
                </a:lnTo>
                <a:lnTo>
                  <a:pt x="5428488" y="1825752"/>
                </a:lnTo>
                <a:lnTo>
                  <a:pt x="5428488" y="9144"/>
                </a:lnTo>
                <a:lnTo>
                  <a:pt x="5425440" y="3048"/>
                </a:lnTo>
                <a:lnTo>
                  <a:pt x="9144" y="3048"/>
                </a:lnTo>
                <a:lnTo>
                  <a:pt x="5434584" y="3048"/>
                </a:lnTo>
                <a:lnTo>
                  <a:pt x="5434584" y="0"/>
                </a:lnTo>
                <a:lnTo>
                  <a:pt x="0" y="0"/>
                </a:lnTo>
                <a:lnTo>
                  <a:pt x="0" y="1831848"/>
                </a:lnTo>
                <a:lnTo>
                  <a:pt x="6096" y="9144"/>
                </a:lnTo>
                <a:lnTo>
                  <a:pt x="5425440" y="9144"/>
                </a:lnTo>
                <a:lnTo>
                  <a:pt x="5425440" y="1831848"/>
                </a:lnTo>
                <a:lnTo>
                  <a:pt x="0" y="1834896"/>
                </a:lnTo>
                <a:lnTo>
                  <a:pt x="3048" y="1837944"/>
                </a:lnTo>
                <a:lnTo>
                  <a:pt x="6096" y="183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817792" y="3435478"/>
            <a:ext cx="6015888" cy="2021068"/>
          </a:xfrm>
          <a:custGeom>
            <a:avLst/>
            <a:gdLst/>
            <a:ahLst/>
            <a:cxnLst/>
            <a:rect l="l" t="t" r="r" b="b"/>
            <a:pathLst>
              <a:path w="5425440" h="1822704">
                <a:moveTo>
                  <a:pt x="5425440" y="1822703"/>
                </a:moveTo>
                <a:lnTo>
                  <a:pt x="5425440" y="1816608"/>
                </a:lnTo>
                <a:lnTo>
                  <a:pt x="9143" y="1816607"/>
                </a:lnTo>
                <a:lnTo>
                  <a:pt x="9143" y="0"/>
                </a:lnTo>
                <a:lnTo>
                  <a:pt x="6096" y="0"/>
                </a:lnTo>
                <a:lnTo>
                  <a:pt x="0" y="1822704"/>
                </a:lnTo>
                <a:lnTo>
                  <a:pt x="6096" y="1816608"/>
                </a:lnTo>
                <a:lnTo>
                  <a:pt x="9144" y="1822704"/>
                </a:lnTo>
                <a:lnTo>
                  <a:pt x="542544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303681" y="3286770"/>
            <a:ext cx="1848703" cy="1189659"/>
          </a:xfrm>
          <a:custGeom>
            <a:avLst/>
            <a:gdLst/>
            <a:ahLst/>
            <a:cxnLst/>
            <a:rect l="l" t="t" r="r" b="b"/>
            <a:pathLst>
              <a:path w="1667256" h="1072895">
                <a:moveTo>
                  <a:pt x="1155192" y="0"/>
                </a:moveTo>
                <a:lnTo>
                  <a:pt x="176784" y="0"/>
                </a:lnTo>
                <a:lnTo>
                  <a:pt x="136009" y="4909"/>
                </a:lnTo>
                <a:lnTo>
                  <a:pt x="96820" y="19755"/>
                </a:lnTo>
                <a:lnTo>
                  <a:pt x="62598" y="43164"/>
                </a:lnTo>
                <a:lnTo>
                  <a:pt x="34604" y="73748"/>
                </a:lnTo>
                <a:lnTo>
                  <a:pt x="14101" y="110120"/>
                </a:lnTo>
                <a:lnTo>
                  <a:pt x="2349" y="150891"/>
                </a:lnTo>
                <a:lnTo>
                  <a:pt x="0" y="179831"/>
                </a:lnTo>
                <a:lnTo>
                  <a:pt x="0" y="896112"/>
                </a:lnTo>
                <a:lnTo>
                  <a:pt x="4270" y="934858"/>
                </a:lnTo>
                <a:lnTo>
                  <a:pt x="18364" y="974580"/>
                </a:lnTo>
                <a:lnTo>
                  <a:pt x="41047" y="1009300"/>
                </a:lnTo>
                <a:lnTo>
                  <a:pt x="71024" y="1037724"/>
                </a:lnTo>
                <a:lnTo>
                  <a:pt x="107002" y="1058557"/>
                </a:lnTo>
                <a:lnTo>
                  <a:pt x="147686" y="1070506"/>
                </a:lnTo>
                <a:lnTo>
                  <a:pt x="176784" y="1072895"/>
                </a:lnTo>
                <a:lnTo>
                  <a:pt x="1155192" y="1072895"/>
                </a:lnTo>
                <a:lnTo>
                  <a:pt x="1196137" y="1068158"/>
                </a:lnTo>
                <a:lnTo>
                  <a:pt x="1235794" y="1053779"/>
                </a:lnTo>
                <a:lnTo>
                  <a:pt x="1270655" y="1031009"/>
                </a:lnTo>
                <a:lnTo>
                  <a:pt x="1299333" y="1001109"/>
                </a:lnTo>
                <a:lnTo>
                  <a:pt x="1320439" y="965341"/>
                </a:lnTo>
                <a:lnTo>
                  <a:pt x="1332587" y="924965"/>
                </a:lnTo>
                <a:lnTo>
                  <a:pt x="1335024" y="896111"/>
                </a:lnTo>
                <a:lnTo>
                  <a:pt x="1667256" y="545591"/>
                </a:lnTo>
                <a:lnTo>
                  <a:pt x="1335024" y="627887"/>
                </a:lnTo>
                <a:lnTo>
                  <a:pt x="1335024" y="179831"/>
                </a:lnTo>
                <a:lnTo>
                  <a:pt x="1334415" y="165324"/>
                </a:lnTo>
                <a:lnTo>
                  <a:pt x="1332622" y="151095"/>
                </a:lnTo>
                <a:lnTo>
                  <a:pt x="1329695" y="137195"/>
                </a:lnTo>
                <a:lnTo>
                  <a:pt x="1325684" y="123675"/>
                </a:lnTo>
                <a:lnTo>
                  <a:pt x="1320641" y="110585"/>
                </a:lnTo>
                <a:lnTo>
                  <a:pt x="1314614" y="97974"/>
                </a:lnTo>
                <a:lnTo>
                  <a:pt x="1307655" y="85894"/>
                </a:lnTo>
                <a:lnTo>
                  <a:pt x="1299813" y="74395"/>
                </a:lnTo>
                <a:lnTo>
                  <a:pt x="1291139" y="63527"/>
                </a:lnTo>
                <a:lnTo>
                  <a:pt x="1281683" y="53339"/>
                </a:lnTo>
                <a:lnTo>
                  <a:pt x="1271496" y="43884"/>
                </a:lnTo>
                <a:lnTo>
                  <a:pt x="1260628" y="35210"/>
                </a:lnTo>
                <a:lnTo>
                  <a:pt x="1249129" y="27368"/>
                </a:lnTo>
                <a:lnTo>
                  <a:pt x="1237049" y="20409"/>
                </a:lnTo>
                <a:lnTo>
                  <a:pt x="1224438" y="14382"/>
                </a:lnTo>
                <a:lnTo>
                  <a:pt x="1211348" y="9339"/>
                </a:lnTo>
                <a:lnTo>
                  <a:pt x="1197828" y="5328"/>
                </a:lnTo>
                <a:lnTo>
                  <a:pt x="1183928" y="2401"/>
                </a:lnTo>
                <a:lnTo>
                  <a:pt x="1169699" y="608"/>
                </a:lnTo>
                <a:lnTo>
                  <a:pt x="1155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286782" y="3486173"/>
            <a:ext cx="1879120" cy="1027433"/>
          </a:xfrm>
          <a:custGeom>
            <a:avLst/>
            <a:gdLst/>
            <a:ahLst/>
            <a:cxnLst/>
            <a:rect l="l" t="t" r="r" b="b"/>
            <a:pathLst>
              <a:path w="1694688" h="926592">
                <a:moveTo>
                  <a:pt x="1673352" y="356615"/>
                </a:moveTo>
                <a:lnTo>
                  <a:pt x="1691639" y="359663"/>
                </a:lnTo>
                <a:lnTo>
                  <a:pt x="1688592" y="353567"/>
                </a:lnTo>
                <a:lnTo>
                  <a:pt x="1682495" y="350519"/>
                </a:lnTo>
                <a:lnTo>
                  <a:pt x="1679448" y="353567"/>
                </a:lnTo>
                <a:lnTo>
                  <a:pt x="1362456" y="432088"/>
                </a:lnTo>
                <a:lnTo>
                  <a:pt x="1673352" y="356615"/>
                </a:lnTo>
                <a:close/>
              </a:path>
              <a:path w="1694688" h="926592">
                <a:moveTo>
                  <a:pt x="1353312" y="460247"/>
                </a:moveTo>
                <a:lnTo>
                  <a:pt x="1642821" y="388534"/>
                </a:lnTo>
                <a:lnTo>
                  <a:pt x="1362456" y="448055"/>
                </a:lnTo>
                <a:lnTo>
                  <a:pt x="1335024" y="451103"/>
                </a:lnTo>
                <a:lnTo>
                  <a:pt x="1338072" y="454151"/>
                </a:lnTo>
                <a:lnTo>
                  <a:pt x="1341120" y="457199"/>
                </a:lnTo>
                <a:lnTo>
                  <a:pt x="1344168" y="460247"/>
                </a:lnTo>
                <a:lnTo>
                  <a:pt x="1353312" y="460247"/>
                </a:lnTo>
                <a:close/>
              </a:path>
              <a:path w="1694688" h="926592">
                <a:moveTo>
                  <a:pt x="1170432" y="-164592"/>
                </a:moveTo>
                <a:lnTo>
                  <a:pt x="1195779" y="-163320"/>
                </a:lnTo>
                <a:lnTo>
                  <a:pt x="1222665" y="-157219"/>
                </a:lnTo>
                <a:lnTo>
                  <a:pt x="1247734" y="-146634"/>
                </a:lnTo>
                <a:lnTo>
                  <a:pt x="1270540" y="-132035"/>
                </a:lnTo>
                <a:lnTo>
                  <a:pt x="1290637" y="-113890"/>
                </a:lnTo>
                <a:lnTo>
                  <a:pt x="1307580" y="-92669"/>
                </a:lnTo>
                <a:lnTo>
                  <a:pt x="1320922" y="-68841"/>
                </a:lnTo>
                <a:lnTo>
                  <a:pt x="1330219" y="-42875"/>
                </a:lnTo>
                <a:lnTo>
                  <a:pt x="1335024" y="-15240"/>
                </a:lnTo>
                <a:lnTo>
                  <a:pt x="1335024" y="451103"/>
                </a:lnTo>
                <a:lnTo>
                  <a:pt x="1362456" y="448055"/>
                </a:lnTo>
                <a:lnTo>
                  <a:pt x="1642821" y="388534"/>
                </a:lnTo>
                <a:lnTo>
                  <a:pt x="1685544" y="377951"/>
                </a:lnTo>
                <a:lnTo>
                  <a:pt x="1694688" y="362711"/>
                </a:lnTo>
                <a:lnTo>
                  <a:pt x="1691639" y="359663"/>
                </a:lnTo>
                <a:lnTo>
                  <a:pt x="1673352" y="356615"/>
                </a:lnTo>
                <a:lnTo>
                  <a:pt x="1362456" y="432088"/>
                </a:lnTo>
                <a:lnTo>
                  <a:pt x="1347216" y="435863"/>
                </a:lnTo>
                <a:lnTo>
                  <a:pt x="1362456" y="0"/>
                </a:lnTo>
                <a:lnTo>
                  <a:pt x="1359408" y="-18288"/>
                </a:lnTo>
                <a:lnTo>
                  <a:pt x="1356360" y="-39624"/>
                </a:lnTo>
                <a:lnTo>
                  <a:pt x="1355933" y="-44799"/>
                </a:lnTo>
                <a:lnTo>
                  <a:pt x="1353514" y="-56340"/>
                </a:lnTo>
                <a:lnTo>
                  <a:pt x="1349293" y="-68685"/>
                </a:lnTo>
                <a:lnTo>
                  <a:pt x="1343600" y="-81378"/>
                </a:lnTo>
                <a:lnTo>
                  <a:pt x="1336763" y="-93963"/>
                </a:lnTo>
                <a:lnTo>
                  <a:pt x="1329110" y="-105985"/>
                </a:lnTo>
                <a:lnTo>
                  <a:pt x="1320971" y="-116988"/>
                </a:lnTo>
                <a:lnTo>
                  <a:pt x="1312672" y="-126515"/>
                </a:lnTo>
                <a:lnTo>
                  <a:pt x="1304544" y="-134112"/>
                </a:lnTo>
                <a:lnTo>
                  <a:pt x="1292352" y="-146304"/>
                </a:lnTo>
                <a:lnTo>
                  <a:pt x="1277112" y="-158496"/>
                </a:lnTo>
                <a:lnTo>
                  <a:pt x="1261872" y="-167640"/>
                </a:lnTo>
                <a:lnTo>
                  <a:pt x="1243584" y="-176784"/>
                </a:lnTo>
                <a:lnTo>
                  <a:pt x="1207008" y="-188976"/>
                </a:lnTo>
                <a:lnTo>
                  <a:pt x="1188720" y="-188976"/>
                </a:lnTo>
                <a:lnTo>
                  <a:pt x="1170432" y="-192024"/>
                </a:lnTo>
                <a:lnTo>
                  <a:pt x="192023" y="-192024"/>
                </a:lnTo>
                <a:lnTo>
                  <a:pt x="189618" y="-191606"/>
                </a:lnTo>
                <a:lnTo>
                  <a:pt x="174256" y="-189163"/>
                </a:lnTo>
                <a:lnTo>
                  <a:pt x="161478" y="-187363"/>
                </a:lnTo>
                <a:lnTo>
                  <a:pt x="150582" y="-185797"/>
                </a:lnTo>
                <a:lnTo>
                  <a:pt x="140863" y="-184058"/>
                </a:lnTo>
                <a:lnTo>
                  <a:pt x="131620" y="-181738"/>
                </a:lnTo>
                <a:lnTo>
                  <a:pt x="122149" y="-178429"/>
                </a:lnTo>
                <a:lnTo>
                  <a:pt x="111748" y="-173725"/>
                </a:lnTo>
                <a:lnTo>
                  <a:pt x="99714" y="-167216"/>
                </a:lnTo>
                <a:lnTo>
                  <a:pt x="85343" y="-158496"/>
                </a:lnTo>
                <a:lnTo>
                  <a:pt x="70103" y="-146304"/>
                </a:lnTo>
                <a:lnTo>
                  <a:pt x="57911" y="-134112"/>
                </a:lnTo>
                <a:lnTo>
                  <a:pt x="54953" y="-131460"/>
                </a:lnTo>
                <a:lnTo>
                  <a:pt x="30345" y="-101682"/>
                </a:lnTo>
                <a:lnTo>
                  <a:pt x="12808" y="-66614"/>
                </a:lnTo>
                <a:lnTo>
                  <a:pt x="0" y="0"/>
                </a:lnTo>
                <a:lnTo>
                  <a:pt x="0" y="716280"/>
                </a:lnTo>
                <a:lnTo>
                  <a:pt x="3048" y="734568"/>
                </a:lnTo>
                <a:lnTo>
                  <a:pt x="6096" y="755904"/>
                </a:lnTo>
                <a:lnTo>
                  <a:pt x="6522" y="761079"/>
                </a:lnTo>
                <a:lnTo>
                  <a:pt x="8941" y="772620"/>
                </a:lnTo>
                <a:lnTo>
                  <a:pt x="13162" y="784965"/>
                </a:lnTo>
                <a:lnTo>
                  <a:pt x="18855" y="797658"/>
                </a:lnTo>
                <a:lnTo>
                  <a:pt x="25692" y="810243"/>
                </a:lnTo>
                <a:lnTo>
                  <a:pt x="33345" y="822265"/>
                </a:lnTo>
                <a:lnTo>
                  <a:pt x="41484" y="833268"/>
                </a:lnTo>
                <a:lnTo>
                  <a:pt x="49783" y="842795"/>
                </a:lnTo>
                <a:lnTo>
                  <a:pt x="57912" y="850391"/>
                </a:lnTo>
                <a:lnTo>
                  <a:pt x="70104" y="862584"/>
                </a:lnTo>
                <a:lnTo>
                  <a:pt x="85344" y="874776"/>
                </a:lnTo>
                <a:lnTo>
                  <a:pt x="90543" y="878032"/>
                </a:lnTo>
                <a:lnTo>
                  <a:pt x="103290" y="885523"/>
                </a:lnTo>
                <a:lnTo>
                  <a:pt x="114341" y="891132"/>
                </a:lnTo>
                <a:lnTo>
                  <a:pt x="124542" y="895269"/>
                </a:lnTo>
                <a:lnTo>
                  <a:pt x="134737" y="898341"/>
                </a:lnTo>
                <a:lnTo>
                  <a:pt x="145771" y="900757"/>
                </a:lnTo>
                <a:lnTo>
                  <a:pt x="158488" y="902926"/>
                </a:lnTo>
                <a:lnTo>
                  <a:pt x="173736" y="905256"/>
                </a:lnTo>
                <a:lnTo>
                  <a:pt x="192024" y="908304"/>
                </a:lnTo>
                <a:lnTo>
                  <a:pt x="1170432" y="908304"/>
                </a:lnTo>
                <a:lnTo>
                  <a:pt x="1172626" y="907926"/>
                </a:lnTo>
                <a:lnTo>
                  <a:pt x="1187828" y="905557"/>
                </a:lnTo>
                <a:lnTo>
                  <a:pt x="1200731" y="903806"/>
                </a:lnTo>
                <a:lnTo>
                  <a:pt x="1211936" y="902266"/>
                </a:lnTo>
                <a:lnTo>
                  <a:pt x="1222043" y="900533"/>
                </a:lnTo>
                <a:lnTo>
                  <a:pt x="1231651" y="898200"/>
                </a:lnTo>
                <a:lnTo>
                  <a:pt x="1241362" y="894864"/>
                </a:lnTo>
                <a:lnTo>
                  <a:pt x="1251776" y="890118"/>
                </a:lnTo>
                <a:lnTo>
                  <a:pt x="1263492" y="883557"/>
                </a:lnTo>
                <a:lnTo>
                  <a:pt x="1277112" y="874776"/>
                </a:lnTo>
                <a:lnTo>
                  <a:pt x="1292352" y="862584"/>
                </a:lnTo>
                <a:lnTo>
                  <a:pt x="1304544" y="850391"/>
                </a:lnTo>
                <a:lnTo>
                  <a:pt x="1319784" y="838200"/>
                </a:lnTo>
                <a:lnTo>
                  <a:pt x="1338072" y="807719"/>
                </a:lnTo>
                <a:lnTo>
                  <a:pt x="1347216" y="789431"/>
                </a:lnTo>
                <a:lnTo>
                  <a:pt x="1359408" y="752855"/>
                </a:lnTo>
                <a:lnTo>
                  <a:pt x="1359408" y="734568"/>
                </a:lnTo>
                <a:lnTo>
                  <a:pt x="1361257" y="723473"/>
                </a:lnTo>
                <a:lnTo>
                  <a:pt x="1359408" y="725423"/>
                </a:lnTo>
                <a:lnTo>
                  <a:pt x="1335024" y="734568"/>
                </a:lnTo>
                <a:lnTo>
                  <a:pt x="1328928" y="765047"/>
                </a:lnTo>
                <a:lnTo>
                  <a:pt x="1309093" y="806834"/>
                </a:lnTo>
                <a:lnTo>
                  <a:pt x="1283988" y="835868"/>
                </a:lnTo>
                <a:lnTo>
                  <a:pt x="1249680" y="862584"/>
                </a:lnTo>
                <a:lnTo>
                  <a:pt x="1208228" y="877241"/>
                </a:lnTo>
                <a:lnTo>
                  <a:pt x="1183183" y="880910"/>
                </a:lnTo>
                <a:lnTo>
                  <a:pt x="173736" y="880872"/>
                </a:lnTo>
                <a:lnTo>
                  <a:pt x="128998" y="869615"/>
                </a:lnTo>
                <a:lnTo>
                  <a:pt x="85344" y="844296"/>
                </a:lnTo>
                <a:lnTo>
                  <a:pt x="76200" y="832104"/>
                </a:lnTo>
                <a:lnTo>
                  <a:pt x="64008" y="819912"/>
                </a:lnTo>
                <a:lnTo>
                  <a:pt x="42312" y="786057"/>
                </a:lnTo>
                <a:lnTo>
                  <a:pt x="30480" y="749808"/>
                </a:lnTo>
                <a:lnTo>
                  <a:pt x="27432" y="-18288"/>
                </a:lnTo>
                <a:lnTo>
                  <a:pt x="33527" y="-48768"/>
                </a:lnTo>
                <a:lnTo>
                  <a:pt x="46400" y="-78773"/>
                </a:lnTo>
                <a:lnTo>
                  <a:pt x="69598" y="-112447"/>
                </a:lnTo>
                <a:lnTo>
                  <a:pt x="88391" y="-128016"/>
                </a:lnTo>
                <a:lnTo>
                  <a:pt x="112776" y="-146304"/>
                </a:lnTo>
                <a:lnTo>
                  <a:pt x="118175" y="-148685"/>
                </a:lnTo>
                <a:lnTo>
                  <a:pt x="129957" y="-153450"/>
                </a:lnTo>
                <a:lnTo>
                  <a:pt x="141983" y="-157600"/>
                </a:lnTo>
                <a:lnTo>
                  <a:pt x="154227" y="-160961"/>
                </a:lnTo>
                <a:lnTo>
                  <a:pt x="166664" y="-163362"/>
                </a:lnTo>
                <a:lnTo>
                  <a:pt x="179272" y="-164630"/>
                </a:lnTo>
                <a:lnTo>
                  <a:pt x="1170432" y="-164592"/>
                </a:lnTo>
                <a:close/>
              </a:path>
              <a:path w="1694688" h="926592">
                <a:moveTo>
                  <a:pt x="1362456" y="0"/>
                </a:moveTo>
                <a:lnTo>
                  <a:pt x="1347216" y="435863"/>
                </a:lnTo>
                <a:lnTo>
                  <a:pt x="1362456" y="432088"/>
                </a:lnTo>
                <a:lnTo>
                  <a:pt x="1362456" y="0"/>
                </a:lnTo>
                <a:close/>
              </a:path>
              <a:path w="1694688" h="926592">
                <a:moveTo>
                  <a:pt x="1362456" y="716279"/>
                </a:moveTo>
                <a:lnTo>
                  <a:pt x="1335024" y="713231"/>
                </a:lnTo>
                <a:lnTo>
                  <a:pt x="1335024" y="734568"/>
                </a:lnTo>
                <a:lnTo>
                  <a:pt x="1359408" y="725423"/>
                </a:lnTo>
                <a:lnTo>
                  <a:pt x="1361257" y="723473"/>
                </a:lnTo>
                <a:lnTo>
                  <a:pt x="1691639" y="374903"/>
                </a:lnTo>
                <a:lnTo>
                  <a:pt x="1694688" y="368807"/>
                </a:lnTo>
                <a:lnTo>
                  <a:pt x="1694688" y="362711"/>
                </a:lnTo>
                <a:lnTo>
                  <a:pt x="1685544" y="377951"/>
                </a:lnTo>
                <a:lnTo>
                  <a:pt x="1642821" y="388534"/>
                </a:lnTo>
                <a:lnTo>
                  <a:pt x="1338072" y="707135"/>
                </a:lnTo>
                <a:lnTo>
                  <a:pt x="1338072" y="710183"/>
                </a:lnTo>
                <a:lnTo>
                  <a:pt x="1335024" y="713231"/>
                </a:lnTo>
                <a:lnTo>
                  <a:pt x="1362456" y="716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967289" y="4422354"/>
            <a:ext cx="2291445" cy="861827"/>
          </a:xfrm>
          <a:custGeom>
            <a:avLst/>
            <a:gdLst/>
            <a:ahLst/>
            <a:cxnLst/>
            <a:rect l="l" t="t" r="r" b="b"/>
            <a:pathLst>
              <a:path w="2066544" h="777239">
                <a:moveTo>
                  <a:pt x="1986326" y="196166"/>
                </a:moveTo>
                <a:lnTo>
                  <a:pt x="1972055" y="195071"/>
                </a:lnTo>
                <a:lnTo>
                  <a:pt x="1045463" y="195071"/>
                </a:lnTo>
                <a:lnTo>
                  <a:pt x="0" y="0"/>
                </a:lnTo>
                <a:lnTo>
                  <a:pt x="606551" y="195071"/>
                </a:lnTo>
                <a:lnTo>
                  <a:pt x="408431" y="195071"/>
                </a:lnTo>
                <a:lnTo>
                  <a:pt x="398484" y="195601"/>
                </a:lnTo>
                <a:lnTo>
                  <a:pt x="359400" y="209084"/>
                </a:lnTo>
                <a:lnTo>
                  <a:pt x="330103" y="237750"/>
                </a:lnTo>
                <a:lnTo>
                  <a:pt x="315036" y="277560"/>
                </a:lnTo>
                <a:lnTo>
                  <a:pt x="313943" y="292607"/>
                </a:lnTo>
                <a:lnTo>
                  <a:pt x="313943" y="679703"/>
                </a:lnTo>
                <a:lnTo>
                  <a:pt x="321527" y="718347"/>
                </a:lnTo>
                <a:lnTo>
                  <a:pt x="345169" y="752365"/>
                </a:lnTo>
                <a:lnTo>
                  <a:pt x="380535" y="772960"/>
                </a:lnTo>
                <a:lnTo>
                  <a:pt x="408431" y="777239"/>
                </a:lnTo>
                <a:lnTo>
                  <a:pt x="1972055" y="777239"/>
                </a:lnTo>
                <a:lnTo>
                  <a:pt x="2021087" y="763227"/>
                </a:lnTo>
                <a:lnTo>
                  <a:pt x="2050384" y="734561"/>
                </a:lnTo>
                <a:lnTo>
                  <a:pt x="2065451" y="694751"/>
                </a:lnTo>
                <a:lnTo>
                  <a:pt x="2066543" y="679703"/>
                </a:lnTo>
                <a:lnTo>
                  <a:pt x="2066543" y="292607"/>
                </a:lnTo>
                <a:lnTo>
                  <a:pt x="2058960" y="253964"/>
                </a:lnTo>
                <a:lnTo>
                  <a:pt x="2035318" y="219946"/>
                </a:lnTo>
                <a:lnTo>
                  <a:pt x="1999952" y="199351"/>
                </a:lnTo>
                <a:lnTo>
                  <a:pt x="1986326" y="196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953769" y="4405455"/>
            <a:ext cx="2321863" cy="892244"/>
          </a:xfrm>
          <a:custGeom>
            <a:avLst/>
            <a:gdLst/>
            <a:ahLst/>
            <a:cxnLst/>
            <a:rect l="l" t="t" r="r" b="b"/>
            <a:pathLst>
              <a:path w="2093976" h="804672">
                <a:moveTo>
                  <a:pt x="2014728" y="774192"/>
                </a:moveTo>
                <a:lnTo>
                  <a:pt x="2017776" y="774192"/>
                </a:lnTo>
                <a:lnTo>
                  <a:pt x="1999488" y="780288"/>
                </a:lnTo>
                <a:lnTo>
                  <a:pt x="2002536" y="777240"/>
                </a:lnTo>
                <a:lnTo>
                  <a:pt x="1981200" y="780288"/>
                </a:lnTo>
                <a:lnTo>
                  <a:pt x="423672" y="780288"/>
                </a:lnTo>
                <a:lnTo>
                  <a:pt x="402336" y="777240"/>
                </a:lnTo>
                <a:lnTo>
                  <a:pt x="405384" y="780288"/>
                </a:lnTo>
                <a:lnTo>
                  <a:pt x="387096" y="774192"/>
                </a:lnTo>
                <a:lnTo>
                  <a:pt x="390144" y="774192"/>
                </a:lnTo>
                <a:lnTo>
                  <a:pt x="374904" y="765048"/>
                </a:lnTo>
                <a:lnTo>
                  <a:pt x="374904" y="768096"/>
                </a:lnTo>
                <a:lnTo>
                  <a:pt x="362712" y="755904"/>
                </a:lnTo>
                <a:lnTo>
                  <a:pt x="350520" y="740664"/>
                </a:lnTo>
                <a:lnTo>
                  <a:pt x="353568" y="743712"/>
                </a:lnTo>
                <a:lnTo>
                  <a:pt x="344424" y="728472"/>
                </a:lnTo>
                <a:lnTo>
                  <a:pt x="338328" y="713232"/>
                </a:lnTo>
                <a:lnTo>
                  <a:pt x="338328" y="289560"/>
                </a:lnTo>
                <a:lnTo>
                  <a:pt x="313944" y="283464"/>
                </a:lnTo>
                <a:lnTo>
                  <a:pt x="313944" y="286512"/>
                </a:lnTo>
                <a:lnTo>
                  <a:pt x="310896" y="307848"/>
                </a:lnTo>
                <a:lnTo>
                  <a:pt x="310896" y="697992"/>
                </a:lnTo>
                <a:lnTo>
                  <a:pt x="313944" y="716280"/>
                </a:lnTo>
                <a:lnTo>
                  <a:pt x="313944" y="719328"/>
                </a:lnTo>
                <a:lnTo>
                  <a:pt x="320040" y="737616"/>
                </a:lnTo>
                <a:lnTo>
                  <a:pt x="320040" y="740664"/>
                </a:lnTo>
                <a:lnTo>
                  <a:pt x="329184" y="755904"/>
                </a:lnTo>
                <a:lnTo>
                  <a:pt x="332232" y="755904"/>
                </a:lnTo>
                <a:lnTo>
                  <a:pt x="332232" y="758952"/>
                </a:lnTo>
                <a:lnTo>
                  <a:pt x="344424" y="774192"/>
                </a:lnTo>
                <a:lnTo>
                  <a:pt x="359664" y="786384"/>
                </a:lnTo>
                <a:lnTo>
                  <a:pt x="362712" y="786384"/>
                </a:lnTo>
                <a:lnTo>
                  <a:pt x="377952" y="795528"/>
                </a:lnTo>
                <a:lnTo>
                  <a:pt x="377952" y="798576"/>
                </a:lnTo>
                <a:lnTo>
                  <a:pt x="381000" y="798576"/>
                </a:lnTo>
                <a:lnTo>
                  <a:pt x="399288" y="804672"/>
                </a:lnTo>
                <a:lnTo>
                  <a:pt x="2005584" y="804672"/>
                </a:lnTo>
                <a:lnTo>
                  <a:pt x="2023872" y="798576"/>
                </a:lnTo>
                <a:lnTo>
                  <a:pt x="2026920" y="798576"/>
                </a:lnTo>
                <a:lnTo>
                  <a:pt x="2026920" y="795528"/>
                </a:lnTo>
                <a:lnTo>
                  <a:pt x="2042160" y="786384"/>
                </a:lnTo>
                <a:lnTo>
                  <a:pt x="2045208" y="786384"/>
                </a:lnTo>
                <a:lnTo>
                  <a:pt x="2060448" y="774192"/>
                </a:lnTo>
                <a:lnTo>
                  <a:pt x="2072640" y="758952"/>
                </a:lnTo>
                <a:lnTo>
                  <a:pt x="2075688" y="758952"/>
                </a:lnTo>
                <a:lnTo>
                  <a:pt x="2075688" y="755904"/>
                </a:lnTo>
                <a:lnTo>
                  <a:pt x="2084832" y="740664"/>
                </a:lnTo>
                <a:lnTo>
                  <a:pt x="2084832" y="737616"/>
                </a:lnTo>
                <a:lnTo>
                  <a:pt x="2090928" y="719328"/>
                </a:lnTo>
                <a:lnTo>
                  <a:pt x="2090928" y="716280"/>
                </a:lnTo>
                <a:lnTo>
                  <a:pt x="2093976" y="694944"/>
                </a:lnTo>
                <a:lnTo>
                  <a:pt x="2093976" y="307848"/>
                </a:lnTo>
                <a:lnTo>
                  <a:pt x="2066544" y="289560"/>
                </a:lnTo>
                <a:lnTo>
                  <a:pt x="2060448" y="274320"/>
                </a:lnTo>
                <a:lnTo>
                  <a:pt x="2066544" y="292608"/>
                </a:lnTo>
                <a:lnTo>
                  <a:pt x="2066544" y="713232"/>
                </a:lnTo>
                <a:lnTo>
                  <a:pt x="2060448" y="728472"/>
                </a:lnTo>
                <a:lnTo>
                  <a:pt x="2051304" y="743712"/>
                </a:lnTo>
                <a:lnTo>
                  <a:pt x="2054352" y="740664"/>
                </a:lnTo>
                <a:lnTo>
                  <a:pt x="2042160" y="755904"/>
                </a:lnTo>
                <a:lnTo>
                  <a:pt x="2029968" y="768096"/>
                </a:lnTo>
                <a:lnTo>
                  <a:pt x="2029968" y="765048"/>
                </a:lnTo>
                <a:lnTo>
                  <a:pt x="2014728" y="774192"/>
                </a:lnTo>
                <a:close/>
              </a:path>
              <a:path w="2093976" h="804672">
                <a:moveTo>
                  <a:pt x="12192" y="27432"/>
                </a:moveTo>
                <a:lnTo>
                  <a:pt x="18151" y="3592"/>
                </a:lnTo>
                <a:lnTo>
                  <a:pt x="15240" y="3048"/>
                </a:lnTo>
                <a:lnTo>
                  <a:pt x="9144" y="0"/>
                </a:lnTo>
                <a:lnTo>
                  <a:pt x="3048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8" y="24384"/>
                </a:lnTo>
                <a:lnTo>
                  <a:pt x="9144" y="27432"/>
                </a:lnTo>
                <a:lnTo>
                  <a:pt x="537209" y="198120"/>
                </a:lnTo>
                <a:lnTo>
                  <a:pt x="12192" y="27432"/>
                </a:lnTo>
                <a:close/>
              </a:path>
              <a:path w="2093976" h="804672">
                <a:moveTo>
                  <a:pt x="344424" y="228600"/>
                </a:moveTo>
                <a:lnTo>
                  <a:pt x="344424" y="231648"/>
                </a:lnTo>
                <a:lnTo>
                  <a:pt x="332232" y="243840"/>
                </a:lnTo>
                <a:lnTo>
                  <a:pt x="332232" y="246888"/>
                </a:lnTo>
                <a:lnTo>
                  <a:pt x="329184" y="246888"/>
                </a:lnTo>
                <a:lnTo>
                  <a:pt x="320040" y="265176"/>
                </a:lnTo>
                <a:lnTo>
                  <a:pt x="313944" y="283464"/>
                </a:lnTo>
                <a:lnTo>
                  <a:pt x="338328" y="289560"/>
                </a:lnTo>
                <a:lnTo>
                  <a:pt x="338328" y="292608"/>
                </a:lnTo>
                <a:lnTo>
                  <a:pt x="344424" y="274320"/>
                </a:lnTo>
                <a:lnTo>
                  <a:pt x="344424" y="277368"/>
                </a:lnTo>
                <a:lnTo>
                  <a:pt x="353568" y="259080"/>
                </a:lnTo>
                <a:lnTo>
                  <a:pt x="350520" y="262128"/>
                </a:lnTo>
                <a:lnTo>
                  <a:pt x="362712" y="246888"/>
                </a:lnTo>
                <a:lnTo>
                  <a:pt x="362712" y="249936"/>
                </a:lnTo>
                <a:lnTo>
                  <a:pt x="374904" y="237744"/>
                </a:lnTo>
                <a:lnTo>
                  <a:pt x="390144" y="228600"/>
                </a:lnTo>
                <a:lnTo>
                  <a:pt x="387096" y="231648"/>
                </a:lnTo>
                <a:lnTo>
                  <a:pt x="405384" y="225552"/>
                </a:lnTo>
                <a:lnTo>
                  <a:pt x="402336" y="225552"/>
                </a:lnTo>
                <a:lnTo>
                  <a:pt x="423672" y="222504"/>
                </a:lnTo>
                <a:lnTo>
                  <a:pt x="624840" y="222504"/>
                </a:lnTo>
                <a:lnTo>
                  <a:pt x="627888" y="219456"/>
                </a:lnTo>
                <a:lnTo>
                  <a:pt x="630936" y="213360"/>
                </a:lnTo>
                <a:lnTo>
                  <a:pt x="630936" y="207264"/>
                </a:lnTo>
                <a:lnTo>
                  <a:pt x="627888" y="201168"/>
                </a:lnTo>
                <a:lnTo>
                  <a:pt x="621792" y="198120"/>
                </a:lnTo>
                <a:lnTo>
                  <a:pt x="205835" y="63669"/>
                </a:lnTo>
                <a:lnTo>
                  <a:pt x="1054608" y="222504"/>
                </a:lnTo>
                <a:lnTo>
                  <a:pt x="1984248" y="222504"/>
                </a:lnTo>
                <a:lnTo>
                  <a:pt x="2002536" y="225552"/>
                </a:lnTo>
                <a:lnTo>
                  <a:pt x="1999488" y="225552"/>
                </a:lnTo>
                <a:lnTo>
                  <a:pt x="2017776" y="231648"/>
                </a:lnTo>
                <a:lnTo>
                  <a:pt x="2014728" y="228600"/>
                </a:lnTo>
                <a:lnTo>
                  <a:pt x="2029968" y="237744"/>
                </a:lnTo>
                <a:lnTo>
                  <a:pt x="2042160" y="249936"/>
                </a:lnTo>
                <a:lnTo>
                  <a:pt x="2042160" y="246888"/>
                </a:lnTo>
                <a:lnTo>
                  <a:pt x="2054352" y="262128"/>
                </a:lnTo>
                <a:lnTo>
                  <a:pt x="2051304" y="259080"/>
                </a:lnTo>
                <a:lnTo>
                  <a:pt x="2060448" y="277368"/>
                </a:lnTo>
                <a:lnTo>
                  <a:pt x="2060448" y="274320"/>
                </a:lnTo>
                <a:lnTo>
                  <a:pt x="2066544" y="289560"/>
                </a:lnTo>
                <a:lnTo>
                  <a:pt x="2093976" y="307848"/>
                </a:lnTo>
                <a:lnTo>
                  <a:pt x="2090928" y="286512"/>
                </a:lnTo>
                <a:lnTo>
                  <a:pt x="2090928" y="283464"/>
                </a:lnTo>
                <a:lnTo>
                  <a:pt x="2084832" y="265176"/>
                </a:lnTo>
                <a:lnTo>
                  <a:pt x="2075688" y="246888"/>
                </a:lnTo>
                <a:lnTo>
                  <a:pt x="2072640" y="243840"/>
                </a:lnTo>
                <a:lnTo>
                  <a:pt x="2060448" y="231648"/>
                </a:lnTo>
                <a:lnTo>
                  <a:pt x="2060448" y="228600"/>
                </a:lnTo>
                <a:lnTo>
                  <a:pt x="2045208" y="216408"/>
                </a:lnTo>
                <a:lnTo>
                  <a:pt x="2042160" y="216408"/>
                </a:lnTo>
                <a:lnTo>
                  <a:pt x="2026920" y="207264"/>
                </a:lnTo>
                <a:lnTo>
                  <a:pt x="2023872" y="207264"/>
                </a:lnTo>
                <a:lnTo>
                  <a:pt x="2005584" y="201168"/>
                </a:lnTo>
                <a:lnTo>
                  <a:pt x="2002536" y="201168"/>
                </a:lnTo>
                <a:lnTo>
                  <a:pt x="1984248" y="198120"/>
                </a:lnTo>
                <a:lnTo>
                  <a:pt x="1057656" y="198120"/>
                </a:lnTo>
                <a:lnTo>
                  <a:pt x="22478" y="4402"/>
                </a:lnTo>
                <a:lnTo>
                  <a:pt x="18288" y="3048"/>
                </a:lnTo>
                <a:lnTo>
                  <a:pt x="18151" y="3592"/>
                </a:lnTo>
                <a:lnTo>
                  <a:pt x="12192" y="27432"/>
                </a:lnTo>
                <a:lnTo>
                  <a:pt x="537209" y="198120"/>
                </a:lnTo>
                <a:lnTo>
                  <a:pt x="618744" y="198120"/>
                </a:lnTo>
                <a:lnTo>
                  <a:pt x="420624" y="198120"/>
                </a:lnTo>
                <a:lnTo>
                  <a:pt x="402336" y="201168"/>
                </a:lnTo>
                <a:lnTo>
                  <a:pt x="399288" y="201168"/>
                </a:lnTo>
                <a:lnTo>
                  <a:pt x="381000" y="207264"/>
                </a:lnTo>
                <a:lnTo>
                  <a:pt x="377952" y="207264"/>
                </a:lnTo>
                <a:lnTo>
                  <a:pt x="362712" y="216408"/>
                </a:lnTo>
                <a:lnTo>
                  <a:pt x="359664" y="216408"/>
                </a:lnTo>
                <a:lnTo>
                  <a:pt x="344424" y="2286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58814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Lambda Expression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53080"/>
            <a:ext cx="5877770" cy="17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anon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67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l</a:t>
            </a:r>
            <a:r>
              <a:rPr sz="2661" spc="-21" baseline="1839" dirty="0">
                <a:latin typeface="Courier New"/>
                <a:cs typeface="Courier New"/>
              </a:rPr>
              <a:t>am</a:t>
            </a:r>
            <a:r>
              <a:rPr sz="2661" spc="4" baseline="1839" dirty="0">
                <a:latin typeface="Courier New"/>
                <a:cs typeface="Courier New"/>
              </a:rPr>
              <a:t>b</a:t>
            </a:r>
            <a:r>
              <a:rPr sz="2661" spc="-21" baseline="1839" dirty="0">
                <a:latin typeface="Courier New"/>
                <a:cs typeface="Courier New"/>
              </a:rPr>
              <a:t>d</a:t>
            </a:r>
            <a:r>
              <a:rPr sz="2661" baseline="1839" dirty="0">
                <a:latin typeface="Courier New"/>
                <a:cs typeface="Courier New"/>
              </a:rPr>
              <a:t>a</a:t>
            </a:r>
            <a:r>
              <a:rPr sz="2661" spc="63" baseline="1839" dirty="0">
                <a:latin typeface="Courier New"/>
                <a:cs typeface="Courier New"/>
              </a:rPr>
              <a:t> </a:t>
            </a:r>
            <a:r>
              <a:rPr sz="2661" i="1" spc="-21" baseline="1839" dirty="0">
                <a:latin typeface="Courier New"/>
                <a:cs typeface="Courier New"/>
              </a:rPr>
              <a:t>arg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baseline="1839" dirty="0">
                <a:latin typeface="Courier New"/>
                <a:cs typeface="Courier New"/>
              </a:rPr>
              <a:t>:</a:t>
            </a:r>
            <a:r>
              <a:rPr sz="2661" spc="31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e</a:t>
            </a:r>
            <a:r>
              <a:rPr sz="2661" i="1" spc="-21" baseline="1839" dirty="0">
                <a:latin typeface="Courier New"/>
                <a:cs typeface="Courier New"/>
              </a:rPr>
              <a:t>xp</a:t>
            </a:r>
            <a:r>
              <a:rPr sz="2661" i="1" spc="4" baseline="1839" dirty="0">
                <a:latin typeface="Courier New"/>
                <a:cs typeface="Courier New"/>
              </a:rPr>
              <a:t>r</a:t>
            </a:r>
            <a:r>
              <a:rPr sz="2661" i="1" spc="-21" baseline="1839" dirty="0">
                <a:latin typeface="Courier New"/>
                <a:cs typeface="Courier New"/>
              </a:rPr>
              <a:t>es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i="1" spc="-21" baseline="1839" dirty="0">
                <a:latin typeface="Courier New"/>
                <a:cs typeface="Courier New"/>
              </a:rPr>
              <a:t>ion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5825"/>
              </a:lnSpc>
              <a:spcBef>
                <a:spcPts val="135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egula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212511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10" y="2423700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4370" y="2451087"/>
            <a:ext cx="30156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1559" y="2734983"/>
            <a:ext cx="177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re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70" y="2752311"/>
            <a:ext cx="143733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expre</a:t>
            </a:r>
            <a:r>
              <a:rPr sz="2661" i="1" spc="-22" baseline="3678" dirty="0">
                <a:latin typeface="Courier New"/>
                <a:cs typeface="Courier New"/>
              </a:rPr>
              <a:t>ss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2" baseline="3678" dirty="0">
                <a:latin typeface="Courier New"/>
                <a:cs typeface="Courier New"/>
              </a:rPr>
              <a:t>o</a:t>
            </a:r>
            <a:r>
              <a:rPr sz="2661" i="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4926" y="3409176"/>
            <a:ext cx="1218659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8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14082" marR="102586">
              <a:lnSpc>
                <a:spcPct val="98987"/>
              </a:lnSpc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lambda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 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8342" y="3495848"/>
            <a:ext cx="29285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ad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fir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&lt;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ct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&lt;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6649" y="3495848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um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(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2318" y="349584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m)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5578" y="349584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5968" y="349584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764" y="4043246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x1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1" baseline="3678" dirty="0">
                <a:latin typeface="Courier New"/>
                <a:cs typeface="Courier New"/>
              </a:rPr>
              <a:t>3F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0C1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342" y="431694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970" y="4316946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t(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2988" y="4734023"/>
            <a:ext cx="15549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lambda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970" y="4864344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t(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5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09049" y="1644230"/>
            <a:ext cx="7570555" cy="3410130"/>
          </a:xfrm>
          <a:custGeom>
            <a:avLst/>
            <a:gdLst/>
            <a:ahLst/>
            <a:cxnLst/>
            <a:rect l="l" t="t" r="r" b="b"/>
            <a:pathLst>
              <a:path w="6827519" h="3075431">
                <a:moveTo>
                  <a:pt x="0" y="0"/>
                </a:moveTo>
                <a:lnTo>
                  <a:pt x="6815328" y="0"/>
                </a:lnTo>
                <a:lnTo>
                  <a:pt x="6821424" y="6096"/>
                </a:lnTo>
                <a:lnTo>
                  <a:pt x="6821424" y="3069336"/>
                </a:lnTo>
                <a:lnTo>
                  <a:pt x="6827519" y="3075432"/>
                </a:lnTo>
                <a:lnTo>
                  <a:pt x="68275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195530" y="1644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195531" y="1640850"/>
            <a:ext cx="7584074" cy="3420269"/>
          </a:xfrm>
          <a:custGeom>
            <a:avLst/>
            <a:gdLst/>
            <a:ahLst/>
            <a:cxnLst/>
            <a:rect l="l" t="t" r="r" b="b"/>
            <a:pathLst>
              <a:path w="6839711" h="3084576">
                <a:moveTo>
                  <a:pt x="6096" y="3084576"/>
                </a:moveTo>
                <a:lnTo>
                  <a:pt x="6836664" y="3084575"/>
                </a:lnTo>
                <a:lnTo>
                  <a:pt x="6839711" y="3081528"/>
                </a:lnTo>
                <a:lnTo>
                  <a:pt x="6839711" y="3078479"/>
                </a:lnTo>
                <a:lnTo>
                  <a:pt x="6833616" y="3072384"/>
                </a:lnTo>
                <a:lnTo>
                  <a:pt x="6833616" y="9143"/>
                </a:lnTo>
                <a:lnTo>
                  <a:pt x="6827520" y="3047"/>
                </a:lnTo>
                <a:lnTo>
                  <a:pt x="12192" y="3048"/>
                </a:lnTo>
                <a:lnTo>
                  <a:pt x="6839711" y="3047"/>
                </a:lnTo>
                <a:lnTo>
                  <a:pt x="6839711" y="0"/>
                </a:lnTo>
                <a:lnTo>
                  <a:pt x="0" y="0"/>
                </a:lnTo>
                <a:lnTo>
                  <a:pt x="0" y="3078480"/>
                </a:lnTo>
                <a:lnTo>
                  <a:pt x="6096" y="9144"/>
                </a:lnTo>
                <a:lnTo>
                  <a:pt x="6827520" y="9144"/>
                </a:lnTo>
                <a:lnTo>
                  <a:pt x="6827520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6096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195530" y="1650989"/>
            <a:ext cx="7570556" cy="3403371"/>
          </a:xfrm>
          <a:custGeom>
            <a:avLst/>
            <a:gdLst/>
            <a:ahLst/>
            <a:cxnLst/>
            <a:rect l="l" t="t" r="r" b="b"/>
            <a:pathLst>
              <a:path w="6827520" h="3069336">
                <a:moveTo>
                  <a:pt x="6827520" y="3069335"/>
                </a:moveTo>
                <a:lnTo>
                  <a:pt x="6827520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682752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167482" y="1238665"/>
            <a:ext cx="2372558" cy="1088267"/>
          </a:xfrm>
          <a:custGeom>
            <a:avLst/>
            <a:gdLst/>
            <a:ahLst/>
            <a:cxnLst/>
            <a:rect l="l" t="t" r="r" b="b"/>
            <a:pathLst>
              <a:path w="2139696" h="981456">
                <a:moveTo>
                  <a:pt x="480553" y="58"/>
                </a:moveTo>
                <a:lnTo>
                  <a:pt x="451768" y="3901"/>
                </a:lnTo>
                <a:lnTo>
                  <a:pt x="425250" y="13315"/>
                </a:lnTo>
                <a:lnTo>
                  <a:pt x="401617" y="27685"/>
                </a:lnTo>
                <a:lnTo>
                  <a:pt x="381484" y="46395"/>
                </a:lnTo>
                <a:lnTo>
                  <a:pt x="365466" y="68828"/>
                </a:lnTo>
                <a:lnTo>
                  <a:pt x="354181" y="94369"/>
                </a:lnTo>
                <a:lnTo>
                  <a:pt x="348243" y="122401"/>
                </a:lnTo>
                <a:lnTo>
                  <a:pt x="347472" y="137160"/>
                </a:lnTo>
                <a:lnTo>
                  <a:pt x="347472" y="481584"/>
                </a:lnTo>
                <a:lnTo>
                  <a:pt x="0" y="981456"/>
                </a:lnTo>
                <a:lnTo>
                  <a:pt x="347472" y="688848"/>
                </a:lnTo>
                <a:lnTo>
                  <a:pt x="347530" y="692926"/>
                </a:lnTo>
                <a:lnTo>
                  <a:pt x="348716" y="707564"/>
                </a:lnTo>
                <a:lnTo>
                  <a:pt x="360787" y="748229"/>
                </a:lnTo>
                <a:lnTo>
                  <a:pt x="384008" y="782405"/>
                </a:lnTo>
                <a:lnTo>
                  <a:pt x="416300" y="808013"/>
                </a:lnTo>
                <a:lnTo>
                  <a:pt x="455584" y="822974"/>
                </a:lnTo>
                <a:lnTo>
                  <a:pt x="484632" y="826008"/>
                </a:lnTo>
                <a:lnTo>
                  <a:pt x="2006614" y="825949"/>
                </a:lnTo>
                <a:lnTo>
                  <a:pt x="2048980" y="818057"/>
                </a:lnTo>
                <a:lnTo>
                  <a:pt x="2085550" y="798322"/>
                </a:lnTo>
                <a:lnTo>
                  <a:pt x="2114245" y="768823"/>
                </a:lnTo>
                <a:lnTo>
                  <a:pt x="2132986" y="731638"/>
                </a:lnTo>
                <a:lnTo>
                  <a:pt x="2139696" y="688848"/>
                </a:lnTo>
                <a:lnTo>
                  <a:pt x="2139637" y="133081"/>
                </a:lnTo>
                <a:lnTo>
                  <a:pt x="2131745" y="90715"/>
                </a:lnTo>
                <a:lnTo>
                  <a:pt x="2112010" y="54145"/>
                </a:lnTo>
                <a:lnTo>
                  <a:pt x="2082511" y="25450"/>
                </a:lnTo>
                <a:lnTo>
                  <a:pt x="2045326" y="6709"/>
                </a:lnTo>
                <a:lnTo>
                  <a:pt x="2002536" y="0"/>
                </a:lnTo>
                <a:lnTo>
                  <a:pt x="480553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8150583" y="1252184"/>
            <a:ext cx="2402976" cy="1118728"/>
          </a:xfrm>
          <a:custGeom>
            <a:avLst/>
            <a:gdLst/>
            <a:ahLst/>
            <a:cxnLst/>
            <a:rect l="l" t="t" r="r" b="b"/>
            <a:pathLst>
              <a:path w="2167128" h="1008927">
                <a:moveTo>
                  <a:pt x="347472" y="676656"/>
                </a:moveTo>
                <a:lnTo>
                  <a:pt x="374904" y="670560"/>
                </a:lnTo>
                <a:lnTo>
                  <a:pt x="371856" y="667512"/>
                </a:lnTo>
                <a:lnTo>
                  <a:pt x="365760" y="664464"/>
                </a:lnTo>
                <a:lnTo>
                  <a:pt x="356616" y="664464"/>
                </a:lnTo>
                <a:lnTo>
                  <a:pt x="353568" y="667512"/>
                </a:lnTo>
                <a:lnTo>
                  <a:pt x="80861" y="897159"/>
                </a:lnTo>
                <a:lnTo>
                  <a:pt x="350520" y="691896"/>
                </a:lnTo>
                <a:lnTo>
                  <a:pt x="347472" y="676656"/>
                </a:lnTo>
                <a:close/>
              </a:path>
              <a:path w="2167128" h="1008927">
                <a:moveTo>
                  <a:pt x="3048" y="963168"/>
                </a:moveTo>
                <a:lnTo>
                  <a:pt x="347472" y="469392"/>
                </a:lnTo>
                <a:lnTo>
                  <a:pt x="347471" y="467680"/>
                </a:lnTo>
                <a:lnTo>
                  <a:pt x="3048" y="963168"/>
                </a:lnTo>
                <a:close/>
              </a:path>
              <a:path w="2167128" h="1008927">
                <a:moveTo>
                  <a:pt x="371856" y="478536"/>
                </a:moveTo>
                <a:lnTo>
                  <a:pt x="6096" y="960120"/>
                </a:lnTo>
                <a:lnTo>
                  <a:pt x="80861" y="897159"/>
                </a:lnTo>
                <a:lnTo>
                  <a:pt x="371856" y="478536"/>
                </a:lnTo>
                <a:close/>
              </a:path>
              <a:path w="2167128" h="1008927">
                <a:moveTo>
                  <a:pt x="350520" y="463296"/>
                </a:moveTo>
                <a:lnTo>
                  <a:pt x="374904" y="469392"/>
                </a:lnTo>
                <a:lnTo>
                  <a:pt x="374904" y="124968"/>
                </a:lnTo>
                <a:lnTo>
                  <a:pt x="350520" y="463296"/>
                </a:lnTo>
                <a:close/>
              </a:path>
              <a:path w="2167128" h="1008927">
                <a:moveTo>
                  <a:pt x="475453" y="-22925"/>
                </a:moveTo>
                <a:lnTo>
                  <a:pt x="462110" y="-20121"/>
                </a:lnTo>
                <a:lnTo>
                  <a:pt x="449018" y="-16233"/>
                </a:lnTo>
                <a:lnTo>
                  <a:pt x="436960" y="-11484"/>
                </a:lnTo>
                <a:lnTo>
                  <a:pt x="426720" y="-6095"/>
                </a:lnTo>
                <a:lnTo>
                  <a:pt x="414528" y="0"/>
                </a:lnTo>
                <a:lnTo>
                  <a:pt x="393192" y="18288"/>
                </a:lnTo>
                <a:lnTo>
                  <a:pt x="365760" y="54864"/>
                </a:lnTo>
                <a:lnTo>
                  <a:pt x="359664" y="67056"/>
                </a:lnTo>
                <a:lnTo>
                  <a:pt x="356616" y="82296"/>
                </a:lnTo>
                <a:lnTo>
                  <a:pt x="350520" y="94488"/>
                </a:lnTo>
                <a:lnTo>
                  <a:pt x="350520" y="109728"/>
                </a:lnTo>
                <a:lnTo>
                  <a:pt x="347472" y="124968"/>
                </a:lnTo>
                <a:lnTo>
                  <a:pt x="347472" y="469392"/>
                </a:lnTo>
                <a:lnTo>
                  <a:pt x="3048" y="963168"/>
                </a:lnTo>
                <a:lnTo>
                  <a:pt x="24384" y="978408"/>
                </a:lnTo>
                <a:lnTo>
                  <a:pt x="350520" y="701360"/>
                </a:lnTo>
                <a:lnTo>
                  <a:pt x="368808" y="685800"/>
                </a:lnTo>
                <a:lnTo>
                  <a:pt x="374904" y="676656"/>
                </a:lnTo>
                <a:lnTo>
                  <a:pt x="374904" y="670560"/>
                </a:lnTo>
                <a:lnTo>
                  <a:pt x="347472" y="676656"/>
                </a:lnTo>
                <a:lnTo>
                  <a:pt x="350520" y="691896"/>
                </a:lnTo>
                <a:lnTo>
                  <a:pt x="80861" y="897159"/>
                </a:lnTo>
                <a:lnTo>
                  <a:pt x="6096" y="960120"/>
                </a:lnTo>
                <a:lnTo>
                  <a:pt x="371856" y="478536"/>
                </a:lnTo>
                <a:lnTo>
                  <a:pt x="374904" y="475488"/>
                </a:lnTo>
                <a:lnTo>
                  <a:pt x="374904" y="469392"/>
                </a:lnTo>
                <a:lnTo>
                  <a:pt x="350520" y="463296"/>
                </a:lnTo>
                <a:lnTo>
                  <a:pt x="374904" y="124968"/>
                </a:lnTo>
                <a:lnTo>
                  <a:pt x="374904" y="112776"/>
                </a:lnTo>
                <a:lnTo>
                  <a:pt x="384048" y="76200"/>
                </a:lnTo>
                <a:lnTo>
                  <a:pt x="387040" y="69734"/>
                </a:lnTo>
                <a:lnTo>
                  <a:pt x="393514" y="58749"/>
                </a:lnTo>
                <a:lnTo>
                  <a:pt x="401645" y="47642"/>
                </a:lnTo>
                <a:lnTo>
                  <a:pt x="410994" y="37075"/>
                </a:lnTo>
                <a:lnTo>
                  <a:pt x="421122" y="27711"/>
                </a:lnTo>
                <a:lnTo>
                  <a:pt x="431590" y="20211"/>
                </a:lnTo>
                <a:lnTo>
                  <a:pt x="441960" y="15240"/>
                </a:lnTo>
                <a:lnTo>
                  <a:pt x="451104" y="9144"/>
                </a:lnTo>
                <a:lnTo>
                  <a:pt x="475488" y="3048"/>
                </a:lnTo>
                <a:lnTo>
                  <a:pt x="487680" y="0"/>
                </a:lnTo>
                <a:lnTo>
                  <a:pt x="2029968" y="0"/>
                </a:lnTo>
                <a:lnTo>
                  <a:pt x="2038009" y="1183"/>
                </a:lnTo>
                <a:lnTo>
                  <a:pt x="2103120" y="0"/>
                </a:lnTo>
                <a:lnTo>
                  <a:pt x="2100072" y="0"/>
                </a:lnTo>
                <a:lnTo>
                  <a:pt x="2087880" y="-6095"/>
                </a:lnTo>
                <a:lnTo>
                  <a:pt x="2075688" y="-15239"/>
                </a:lnTo>
                <a:lnTo>
                  <a:pt x="2063496" y="-18287"/>
                </a:lnTo>
                <a:lnTo>
                  <a:pt x="2033016" y="-24383"/>
                </a:lnTo>
                <a:lnTo>
                  <a:pt x="488261" y="-24423"/>
                </a:lnTo>
                <a:lnTo>
                  <a:pt x="475453" y="-22925"/>
                </a:lnTo>
                <a:close/>
              </a:path>
              <a:path w="2167128" h="1008927">
                <a:moveTo>
                  <a:pt x="2033016" y="826008"/>
                </a:moveTo>
                <a:lnTo>
                  <a:pt x="2048256" y="822960"/>
                </a:lnTo>
                <a:lnTo>
                  <a:pt x="2063496" y="819912"/>
                </a:lnTo>
                <a:lnTo>
                  <a:pt x="2075688" y="816864"/>
                </a:lnTo>
                <a:lnTo>
                  <a:pt x="2090928" y="807720"/>
                </a:lnTo>
                <a:lnTo>
                  <a:pt x="2103120" y="801624"/>
                </a:lnTo>
                <a:lnTo>
                  <a:pt x="2124456" y="783336"/>
                </a:lnTo>
                <a:lnTo>
                  <a:pt x="2142744" y="762000"/>
                </a:lnTo>
                <a:lnTo>
                  <a:pt x="2157984" y="734568"/>
                </a:lnTo>
                <a:lnTo>
                  <a:pt x="2167128" y="691896"/>
                </a:lnTo>
                <a:lnTo>
                  <a:pt x="2167128" y="109728"/>
                </a:lnTo>
                <a:lnTo>
                  <a:pt x="2161032" y="79248"/>
                </a:lnTo>
                <a:lnTo>
                  <a:pt x="2157984" y="67056"/>
                </a:lnTo>
                <a:lnTo>
                  <a:pt x="2148840" y="51816"/>
                </a:lnTo>
                <a:lnTo>
                  <a:pt x="2142744" y="39624"/>
                </a:lnTo>
                <a:lnTo>
                  <a:pt x="2124456" y="18288"/>
                </a:lnTo>
                <a:lnTo>
                  <a:pt x="2103120" y="0"/>
                </a:lnTo>
                <a:lnTo>
                  <a:pt x="2038009" y="1183"/>
                </a:lnTo>
                <a:lnTo>
                  <a:pt x="2051854" y="4399"/>
                </a:lnTo>
                <a:lnTo>
                  <a:pt x="2064936" y="8959"/>
                </a:lnTo>
                <a:lnTo>
                  <a:pt x="2099103" y="29995"/>
                </a:lnTo>
                <a:lnTo>
                  <a:pt x="2124596" y="60556"/>
                </a:lnTo>
                <a:lnTo>
                  <a:pt x="2140055" y="98706"/>
                </a:lnTo>
                <a:lnTo>
                  <a:pt x="2142744" y="112776"/>
                </a:lnTo>
                <a:lnTo>
                  <a:pt x="2142744" y="688848"/>
                </a:lnTo>
                <a:lnTo>
                  <a:pt x="2129454" y="733132"/>
                </a:lnTo>
                <a:lnTo>
                  <a:pt x="2105384" y="765868"/>
                </a:lnTo>
                <a:lnTo>
                  <a:pt x="2072247" y="788969"/>
                </a:lnTo>
                <a:lnTo>
                  <a:pt x="2032250" y="800607"/>
                </a:lnTo>
                <a:lnTo>
                  <a:pt x="661416" y="801624"/>
                </a:lnTo>
                <a:lnTo>
                  <a:pt x="645899" y="800994"/>
                </a:lnTo>
                <a:lnTo>
                  <a:pt x="629950" y="800973"/>
                </a:lnTo>
                <a:lnTo>
                  <a:pt x="613667" y="801391"/>
                </a:lnTo>
                <a:lnTo>
                  <a:pt x="597147" y="802081"/>
                </a:lnTo>
                <a:lnTo>
                  <a:pt x="580489" y="802875"/>
                </a:lnTo>
                <a:lnTo>
                  <a:pt x="563791" y="803605"/>
                </a:lnTo>
                <a:lnTo>
                  <a:pt x="547153" y="804105"/>
                </a:lnTo>
                <a:lnTo>
                  <a:pt x="530672" y="804205"/>
                </a:lnTo>
                <a:lnTo>
                  <a:pt x="514447" y="803739"/>
                </a:lnTo>
                <a:lnTo>
                  <a:pt x="498576" y="802538"/>
                </a:lnTo>
                <a:lnTo>
                  <a:pt x="483158" y="800435"/>
                </a:lnTo>
                <a:lnTo>
                  <a:pt x="468291" y="797262"/>
                </a:lnTo>
                <a:lnTo>
                  <a:pt x="454073" y="792851"/>
                </a:lnTo>
                <a:lnTo>
                  <a:pt x="440603" y="787035"/>
                </a:lnTo>
                <a:lnTo>
                  <a:pt x="427979" y="779646"/>
                </a:lnTo>
                <a:lnTo>
                  <a:pt x="416300" y="770516"/>
                </a:lnTo>
                <a:lnTo>
                  <a:pt x="405664" y="759477"/>
                </a:lnTo>
                <a:lnTo>
                  <a:pt x="396170" y="746362"/>
                </a:lnTo>
                <a:lnTo>
                  <a:pt x="387916" y="731003"/>
                </a:lnTo>
                <a:lnTo>
                  <a:pt x="381000" y="713232"/>
                </a:lnTo>
                <a:lnTo>
                  <a:pt x="374904" y="688848"/>
                </a:lnTo>
                <a:lnTo>
                  <a:pt x="374904" y="676656"/>
                </a:lnTo>
                <a:lnTo>
                  <a:pt x="368808" y="685800"/>
                </a:lnTo>
                <a:lnTo>
                  <a:pt x="350520" y="701360"/>
                </a:lnTo>
                <a:lnTo>
                  <a:pt x="350520" y="707136"/>
                </a:lnTo>
                <a:lnTo>
                  <a:pt x="356616" y="722376"/>
                </a:lnTo>
                <a:lnTo>
                  <a:pt x="359664" y="737616"/>
                </a:lnTo>
                <a:lnTo>
                  <a:pt x="368808" y="749808"/>
                </a:lnTo>
                <a:lnTo>
                  <a:pt x="374904" y="762000"/>
                </a:lnTo>
                <a:lnTo>
                  <a:pt x="393192" y="783336"/>
                </a:lnTo>
                <a:lnTo>
                  <a:pt x="414528" y="801624"/>
                </a:lnTo>
                <a:lnTo>
                  <a:pt x="429768" y="810768"/>
                </a:lnTo>
                <a:lnTo>
                  <a:pt x="441960" y="816864"/>
                </a:lnTo>
                <a:lnTo>
                  <a:pt x="454152" y="819912"/>
                </a:lnTo>
                <a:lnTo>
                  <a:pt x="469392" y="826008"/>
                </a:lnTo>
                <a:lnTo>
                  <a:pt x="484632" y="826008"/>
                </a:lnTo>
                <a:lnTo>
                  <a:pt x="499872" y="829056"/>
                </a:lnTo>
                <a:lnTo>
                  <a:pt x="2017776" y="829056"/>
                </a:lnTo>
                <a:lnTo>
                  <a:pt x="2033016" y="826008"/>
                </a:lnTo>
                <a:close/>
              </a:path>
              <a:path w="2167128" h="1008927">
                <a:moveTo>
                  <a:pt x="0" y="969264"/>
                </a:moveTo>
                <a:lnTo>
                  <a:pt x="0" y="975360"/>
                </a:lnTo>
                <a:lnTo>
                  <a:pt x="6096" y="981456"/>
                </a:lnTo>
                <a:lnTo>
                  <a:pt x="9144" y="984504"/>
                </a:lnTo>
                <a:lnTo>
                  <a:pt x="18288" y="984504"/>
                </a:lnTo>
                <a:lnTo>
                  <a:pt x="21336" y="981456"/>
                </a:lnTo>
                <a:lnTo>
                  <a:pt x="350520" y="701360"/>
                </a:lnTo>
                <a:lnTo>
                  <a:pt x="24384" y="978408"/>
                </a:lnTo>
                <a:lnTo>
                  <a:pt x="3048" y="963168"/>
                </a:lnTo>
                <a:lnTo>
                  <a:pt x="0" y="9692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658156" y="2235680"/>
            <a:ext cx="1476934" cy="645525"/>
          </a:xfrm>
          <a:custGeom>
            <a:avLst/>
            <a:gdLst/>
            <a:ahLst/>
            <a:cxnLst/>
            <a:rect l="l" t="t" r="r" b="b"/>
            <a:pathLst>
              <a:path w="1331976" h="582168">
                <a:moveTo>
                  <a:pt x="1331976" y="0"/>
                </a:moveTo>
                <a:lnTo>
                  <a:pt x="1033272" y="97536"/>
                </a:lnTo>
                <a:lnTo>
                  <a:pt x="1032482" y="84730"/>
                </a:lnTo>
                <a:lnTo>
                  <a:pt x="1029666" y="70559"/>
                </a:lnTo>
                <a:lnTo>
                  <a:pt x="1010360" y="33928"/>
                </a:lnTo>
                <a:lnTo>
                  <a:pt x="977765" y="9124"/>
                </a:lnTo>
                <a:lnTo>
                  <a:pt x="935736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0" y="97536"/>
                </a:lnTo>
                <a:lnTo>
                  <a:pt x="0" y="484632"/>
                </a:lnTo>
                <a:lnTo>
                  <a:pt x="8326" y="524895"/>
                </a:lnTo>
                <a:lnTo>
                  <a:pt x="32490" y="558011"/>
                </a:lnTo>
                <a:lnTo>
                  <a:pt x="68658" y="578017"/>
                </a:lnTo>
                <a:lnTo>
                  <a:pt x="97536" y="582168"/>
                </a:lnTo>
                <a:lnTo>
                  <a:pt x="935736" y="582168"/>
                </a:lnTo>
                <a:lnTo>
                  <a:pt x="975999" y="573841"/>
                </a:lnTo>
                <a:lnTo>
                  <a:pt x="1009115" y="549677"/>
                </a:lnTo>
                <a:lnTo>
                  <a:pt x="1029121" y="513509"/>
                </a:lnTo>
                <a:lnTo>
                  <a:pt x="1033272" y="484632"/>
                </a:lnTo>
                <a:lnTo>
                  <a:pt x="1033272" y="243840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644637" y="2218781"/>
            <a:ext cx="1507352" cy="625247"/>
          </a:xfrm>
          <a:custGeom>
            <a:avLst/>
            <a:gdLst/>
            <a:ahLst/>
            <a:cxnLst/>
            <a:rect l="l" t="t" r="r" b="b"/>
            <a:pathLst>
              <a:path w="1359408" h="563880">
                <a:moveTo>
                  <a:pt x="51816" y="560832"/>
                </a:moveTo>
                <a:lnTo>
                  <a:pt x="48768" y="557783"/>
                </a:lnTo>
                <a:lnTo>
                  <a:pt x="18288" y="560832"/>
                </a:lnTo>
                <a:lnTo>
                  <a:pt x="18288" y="563880"/>
                </a:lnTo>
                <a:lnTo>
                  <a:pt x="51816" y="560832"/>
                </a:lnTo>
                <a:close/>
              </a:path>
              <a:path w="1359408" h="563880">
                <a:moveTo>
                  <a:pt x="27432" y="518159"/>
                </a:move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27432" y="97535"/>
                </a:lnTo>
                <a:lnTo>
                  <a:pt x="33528" y="79247"/>
                </a:lnTo>
                <a:lnTo>
                  <a:pt x="30480" y="79247"/>
                </a:lnTo>
                <a:lnTo>
                  <a:pt x="39623" y="64007"/>
                </a:lnTo>
                <a:lnTo>
                  <a:pt x="39624" y="67055"/>
                </a:lnTo>
                <a:lnTo>
                  <a:pt x="50461" y="53509"/>
                </a:lnTo>
                <a:lnTo>
                  <a:pt x="48767" y="54863"/>
                </a:lnTo>
                <a:lnTo>
                  <a:pt x="9143" y="67055"/>
                </a:lnTo>
                <a:lnTo>
                  <a:pt x="9143" y="70103"/>
                </a:lnTo>
                <a:lnTo>
                  <a:pt x="6095" y="70103"/>
                </a:lnTo>
                <a:lnTo>
                  <a:pt x="3047" y="88391"/>
                </a:lnTo>
                <a:lnTo>
                  <a:pt x="0" y="91439"/>
                </a:lnTo>
                <a:lnTo>
                  <a:pt x="0" y="521207"/>
                </a:lnTo>
                <a:lnTo>
                  <a:pt x="3048" y="524255"/>
                </a:lnTo>
                <a:lnTo>
                  <a:pt x="6096" y="542544"/>
                </a:lnTo>
                <a:lnTo>
                  <a:pt x="9144" y="542544"/>
                </a:lnTo>
                <a:lnTo>
                  <a:pt x="30480" y="533399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close/>
              </a:path>
              <a:path w="1359408" h="563880">
                <a:moveTo>
                  <a:pt x="1042416" y="100583"/>
                </a:moveTo>
                <a:lnTo>
                  <a:pt x="1033272" y="97535"/>
                </a:lnTo>
                <a:lnTo>
                  <a:pt x="1033272" y="112775"/>
                </a:lnTo>
                <a:lnTo>
                  <a:pt x="1042416" y="100583"/>
                </a:lnTo>
                <a:close/>
              </a:path>
              <a:path w="1359408" h="563880">
                <a:moveTo>
                  <a:pt x="51816" y="51815"/>
                </a:move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48767" y="54863"/>
                </a:lnTo>
                <a:lnTo>
                  <a:pt x="50461" y="53509"/>
                </a:lnTo>
                <a:lnTo>
                  <a:pt x="64008" y="42671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30479"/>
                </a:lnTo>
                <a:lnTo>
                  <a:pt x="91440" y="30479"/>
                </a:lnTo>
                <a:lnTo>
                  <a:pt x="109728" y="27431"/>
                </a:lnTo>
                <a:lnTo>
                  <a:pt x="947928" y="27431"/>
                </a:lnTo>
                <a:lnTo>
                  <a:pt x="966216" y="30479"/>
                </a:lnTo>
                <a:lnTo>
                  <a:pt x="984504" y="33527"/>
                </a:lnTo>
                <a:lnTo>
                  <a:pt x="981456" y="33527"/>
                </a:lnTo>
                <a:lnTo>
                  <a:pt x="996696" y="42671"/>
                </a:lnTo>
                <a:lnTo>
                  <a:pt x="1008888" y="54863"/>
                </a:lnTo>
                <a:lnTo>
                  <a:pt x="1008888" y="51815"/>
                </a:lnTo>
                <a:lnTo>
                  <a:pt x="1021080" y="67055"/>
                </a:lnTo>
                <a:lnTo>
                  <a:pt x="1018032" y="64007"/>
                </a:lnTo>
                <a:lnTo>
                  <a:pt x="1027176" y="79247"/>
                </a:lnTo>
                <a:lnTo>
                  <a:pt x="1033272" y="97535"/>
                </a:lnTo>
                <a:lnTo>
                  <a:pt x="1042416" y="100583"/>
                </a:lnTo>
                <a:lnTo>
                  <a:pt x="1033272" y="112775"/>
                </a:lnTo>
                <a:lnTo>
                  <a:pt x="1060704" y="109727"/>
                </a:lnTo>
                <a:lnTo>
                  <a:pt x="1051560" y="124967"/>
                </a:lnTo>
                <a:lnTo>
                  <a:pt x="1285283" y="48650"/>
                </a:lnTo>
                <a:lnTo>
                  <a:pt x="1039368" y="246887"/>
                </a:lnTo>
                <a:lnTo>
                  <a:pt x="1036319" y="249935"/>
                </a:lnTo>
                <a:lnTo>
                  <a:pt x="1060704" y="259079"/>
                </a:lnTo>
                <a:lnTo>
                  <a:pt x="1054608" y="268223"/>
                </a:lnTo>
                <a:lnTo>
                  <a:pt x="1033272" y="515111"/>
                </a:lnTo>
                <a:lnTo>
                  <a:pt x="1033272" y="518159"/>
                </a:lnTo>
                <a:lnTo>
                  <a:pt x="1033272" y="515111"/>
                </a:lnTo>
                <a:lnTo>
                  <a:pt x="1027176" y="533399"/>
                </a:lnTo>
                <a:lnTo>
                  <a:pt x="1018032" y="548639"/>
                </a:lnTo>
                <a:lnTo>
                  <a:pt x="1021080" y="545591"/>
                </a:lnTo>
                <a:lnTo>
                  <a:pt x="1008888" y="560831"/>
                </a:lnTo>
                <a:lnTo>
                  <a:pt x="1008888" y="557783"/>
                </a:lnTo>
                <a:lnTo>
                  <a:pt x="996696" y="569975"/>
                </a:lnTo>
                <a:lnTo>
                  <a:pt x="981456" y="579119"/>
                </a:lnTo>
                <a:lnTo>
                  <a:pt x="984504" y="576071"/>
                </a:lnTo>
                <a:lnTo>
                  <a:pt x="966216" y="582167"/>
                </a:lnTo>
                <a:lnTo>
                  <a:pt x="947928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3399"/>
                </a:lnTo>
                <a:lnTo>
                  <a:pt x="9144" y="542544"/>
                </a:lnTo>
                <a:lnTo>
                  <a:pt x="9144" y="545591"/>
                </a:lnTo>
                <a:lnTo>
                  <a:pt x="18288" y="560832"/>
                </a:lnTo>
                <a:lnTo>
                  <a:pt x="48768" y="557783"/>
                </a:lnTo>
                <a:lnTo>
                  <a:pt x="51816" y="560832"/>
                </a:lnTo>
                <a:lnTo>
                  <a:pt x="18288" y="563880"/>
                </a:lnTo>
                <a:lnTo>
                  <a:pt x="30480" y="576071"/>
                </a:lnTo>
                <a:lnTo>
                  <a:pt x="30480" y="579119"/>
                </a:lnTo>
                <a:lnTo>
                  <a:pt x="33528" y="579119"/>
                </a:lnTo>
                <a:lnTo>
                  <a:pt x="45720" y="591311"/>
                </a:lnTo>
                <a:lnTo>
                  <a:pt x="48768" y="591311"/>
                </a:lnTo>
                <a:lnTo>
                  <a:pt x="67056" y="600455"/>
                </a:lnTo>
                <a:lnTo>
                  <a:pt x="67056" y="603504"/>
                </a:lnTo>
                <a:lnTo>
                  <a:pt x="85344" y="606552"/>
                </a:lnTo>
                <a:lnTo>
                  <a:pt x="88392" y="609599"/>
                </a:lnTo>
                <a:lnTo>
                  <a:pt x="972312" y="609599"/>
                </a:lnTo>
                <a:lnTo>
                  <a:pt x="972312" y="606551"/>
                </a:lnTo>
                <a:lnTo>
                  <a:pt x="990600" y="603503"/>
                </a:lnTo>
                <a:lnTo>
                  <a:pt x="990600" y="600455"/>
                </a:lnTo>
                <a:lnTo>
                  <a:pt x="993647" y="600455"/>
                </a:lnTo>
                <a:lnTo>
                  <a:pt x="1008888" y="591311"/>
                </a:lnTo>
                <a:lnTo>
                  <a:pt x="1011936" y="591311"/>
                </a:lnTo>
                <a:lnTo>
                  <a:pt x="1027176" y="579119"/>
                </a:lnTo>
                <a:lnTo>
                  <a:pt x="1027176" y="576071"/>
                </a:lnTo>
                <a:lnTo>
                  <a:pt x="1039368" y="563879"/>
                </a:lnTo>
                <a:lnTo>
                  <a:pt x="1039368" y="560831"/>
                </a:lnTo>
                <a:lnTo>
                  <a:pt x="1042416" y="560831"/>
                </a:lnTo>
                <a:lnTo>
                  <a:pt x="1051560" y="545591"/>
                </a:lnTo>
                <a:lnTo>
                  <a:pt x="1051560" y="542543"/>
                </a:lnTo>
                <a:lnTo>
                  <a:pt x="1057656" y="524255"/>
                </a:lnTo>
                <a:lnTo>
                  <a:pt x="1057656" y="521207"/>
                </a:lnTo>
                <a:lnTo>
                  <a:pt x="1060704" y="499871"/>
                </a:lnTo>
                <a:lnTo>
                  <a:pt x="1060704" y="263247"/>
                </a:lnTo>
                <a:lnTo>
                  <a:pt x="1349120" y="27805"/>
                </a:lnTo>
                <a:lnTo>
                  <a:pt x="1350264" y="27431"/>
                </a:lnTo>
                <a:lnTo>
                  <a:pt x="1350045" y="27050"/>
                </a:lnTo>
                <a:lnTo>
                  <a:pt x="1338072" y="6095"/>
                </a:lnTo>
                <a:lnTo>
                  <a:pt x="1058314" y="95392"/>
                </a:lnTo>
                <a:lnTo>
                  <a:pt x="1033272" y="94487"/>
                </a:lnTo>
                <a:lnTo>
                  <a:pt x="1057656" y="88391"/>
                </a:lnTo>
                <a:lnTo>
                  <a:pt x="1051560" y="70103"/>
                </a:lnTo>
                <a:lnTo>
                  <a:pt x="1051560" y="67055"/>
                </a:lnTo>
                <a:lnTo>
                  <a:pt x="1042416" y="51815"/>
                </a:lnTo>
                <a:lnTo>
                  <a:pt x="1039368" y="51815"/>
                </a:lnTo>
                <a:lnTo>
                  <a:pt x="1039368" y="48767"/>
                </a:lnTo>
                <a:lnTo>
                  <a:pt x="1027176" y="36575"/>
                </a:lnTo>
                <a:lnTo>
                  <a:pt x="1027176" y="33527"/>
                </a:lnTo>
                <a:lnTo>
                  <a:pt x="1011936" y="21335"/>
                </a:lnTo>
                <a:lnTo>
                  <a:pt x="1008888" y="21335"/>
                </a:lnTo>
                <a:lnTo>
                  <a:pt x="993647" y="12191"/>
                </a:lnTo>
                <a:lnTo>
                  <a:pt x="990600" y="9143"/>
                </a:lnTo>
                <a:lnTo>
                  <a:pt x="972312" y="6095"/>
                </a:lnTo>
                <a:lnTo>
                  <a:pt x="972312" y="3047"/>
                </a:lnTo>
                <a:lnTo>
                  <a:pt x="85343" y="3047"/>
                </a:lnTo>
                <a:lnTo>
                  <a:pt x="85343" y="6095"/>
                </a:lnTo>
                <a:lnTo>
                  <a:pt x="67055" y="9143"/>
                </a:lnTo>
                <a:lnTo>
                  <a:pt x="67055" y="12191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30479" y="36575"/>
                </a:lnTo>
                <a:lnTo>
                  <a:pt x="18287" y="48767"/>
                </a:lnTo>
                <a:lnTo>
                  <a:pt x="51816" y="51815"/>
                </a:lnTo>
                <a:close/>
              </a:path>
              <a:path w="1359408" h="563880">
                <a:moveTo>
                  <a:pt x="1051560" y="124967"/>
                </a:moveTo>
                <a:lnTo>
                  <a:pt x="1060704" y="109727"/>
                </a:lnTo>
                <a:lnTo>
                  <a:pt x="1033272" y="112775"/>
                </a:lnTo>
                <a:lnTo>
                  <a:pt x="1033272" y="115823"/>
                </a:lnTo>
                <a:lnTo>
                  <a:pt x="1036319" y="121919"/>
                </a:lnTo>
                <a:lnTo>
                  <a:pt x="1039368" y="121919"/>
                </a:lnTo>
                <a:lnTo>
                  <a:pt x="1042416" y="124967"/>
                </a:lnTo>
                <a:lnTo>
                  <a:pt x="1051560" y="124967"/>
                </a:lnTo>
                <a:close/>
              </a:path>
              <a:path w="1359408" h="563880">
                <a:moveTo>
                  <a:pt x="1338072" y="6095"/>
                </a:moveTo>
                <a:lnTo>
                  <a:pt x="1350045" y="27050"/>
                </a:lnTo>
                <a:lnTo>
                  <a:pt x="1353312" y="24383"/>
                </a:lnTo>
                <a:lnTo>
                  <a:pt x="1359408" y="21335"/>
                </a:lnTo>
                <a:lnTo>
                  <a:pt x="1359408" y="15239"/>
                </a:lnTo>
                <a:lnTo>
                  <a:pt x="1356360" y="9143"/>
                </a:lnTo>
                <a:lnTo>
                  <a:pt x="1353312" y="3047"/>
                </a:lnTo>
                <a:lnTo>
                  <a:pt x="1347216" y="0"/>
                </a:lnTo>
                <a:lnTo>
                  <a:pt x="1341120" y="3047"/>
                </a:lnTo>
                <a:lnTo>
                  <a:pt x="1058314" y="95392"/>
                </a:lnTo>
                <a:lnTo>
                  <a:pt x="1338072" y="6095"/>
                </a:lnTo>
                <a:close/>
              </a:path>
              <a:path w="1359408" h="563880">
                <a:moveTo>
                  <a:pt x="1033272" y="94487"/>
                </a:moveTo>
                <a:lnTo>
                  <a:pt x="1058314" y="95392"/>
                </a:lnTo>
                <a:lnTo>
                  <a:pt x="1057656" y="91439"/>
                </a:lnTo>
                <a:lnTo>
                  <a:pt x="1057656" y="88391"/>
                </a:lnTo>
                <a:lnTo>
                  <a:pt x="1033272" y="94487"/>
                </a:lnTo>
                <a:close/>
              </a:path>
              <a:path w="1359408" h="563880">
                <a:moveTo>
                  <a:pt x="1036319" y="249935"/>
                </a:moveTo>
                <a:lnTo>
                  <a:pt x="1033272" y="252983"/>
                </a:lnTo>
                <a:lnTo>
                  <a:pt x="1033272" y="515111"/>
                </a:lnTo>
                <a:lnTo>
                  <a:pt x="1054608" y="268223"/>
                </a:lnTo>
                <a:lnTo>
                  <a:pt x="1060704" y="259079"/>
                </a:lnTo>
                <a:lnTo>
                  <a:pt x="1036319" y="2499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207249" y="3195518"/>
            <a:ext cx="2122459" cy="800992"/>
          </a:xfrm>
          <a:custGeom>
            <a:avLst/>
            <a:gdLst/>
            <a:ahLst/>
            <a:cxnLst/>
            <a:rect l="l" t="t" r="r" b="b"/>
            <a:pathLst>
              <a:path w="1914144" h="722376">
                <a:moveTo>
                  <a:pt x="1833926" y="141302"/>
                </a:moveTo>
                <a:lnTo>
                  <a:pt x="1819656" y="140208"/>
                </a:lnTo>
                <a:lnTo>
                  <a:pt x="941832" y="140208"/>
                </a:lnTo>
                <a:lnTo>
                  <a:pt x="0" y="0"/>
                </a:lnTo>
                <a:lnTo>
                  <a:pt x="527304" y="140208"/>
                </a:lnTo>
                <a:lnTo>
                  <a:pt x="344424" y="140208"/>
                </a:lnTo>
                <a:lnTo>
                  <a:pt x="334476" y="140737"/>
                </a:lnTo>
                <a:lnTo>
                  <a:pt x="295392" y="154220"/>
                </a:lnTo>
                <a:lnTo>
                  <a:pt x="266095" y="182886"/>
                </a:lnTo>
                <a:lnTo>
                  <a:pt x="251028" y="222696"/>
                </a:lnTo>
                <a:lnTo>
                  <a:pt x="249936" y="237744"/>
                </a:lnTo>
                <a:lnTo>
                  <a:pt x="249936" y="624840"/>
                </a:lnTo>
                <a:lnTo>
                  <a:pt x="257519" y="663483"/>
                </a:lnTo>
                <a:lnTo>
                  <a:pt x="281161" y="697501"/>
                </a:lnTo>
                <a:lnTo>
                  <a:pt x="316527" y="718096"/>
                </a:lnTo>
                <a:lnTo>
                  <a:pt x="344424" y="722376"/>
                </a:lnTo>
                <a:lnTo>
                  <a:pt x="1819656" y="722376"/>
                </a:lnTo>
                <a:lnTo>
                  <a:pt x="1868687" y="708363"/>
                </a:lnTo>
                <a:lnTo>
                  <a:pt x="1897984" y="679697"/>
                </a:lnTo>
                <a:lnTo>
                  <a:pt x="1913051" y="639887"/>
                </a:lnTo>
                <a:lnTo>
                  <a:pt x="1914144" y="624840"/>
                </a:lnTo>
                <a:lnTo>
                  <a:pt x="1914144" y="237744"/>
                </a:lnTo>
                <a:lnTo>
                  <a:pt x="1906560" y="199100"/>
                </a:lnTo>
                <a:lnTo>
                  <a:pt x="1882918" y="165082"/>
                </a:lnTo>
                <a:lnTo>
                  <a:pt x="1847552" y="144487"/>
                </a:lnTo>
                <a:lnTo>
                  <a:pt x="1833926" y="141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190350" y="3178620"/>
            <a:ext cx="2156257" cy="787472"/>
          </a:xfrm>
          <a:custGeom>
            <a:avLst/>
            <a:gdLst/>
            <a:ahLst/>
            <a:cxnLst/>
            <a:rect l="l" t="t" r="r" b="b"/>
            <a:pathLst>
              <a:path w="1944624" h="710184">
                <a:moveTo>
                  <a:pt x="1941576" y="664464"/>
                </a:moveTo>
                <a:lnTo>
                  <a:pt x="1941576" y="661416"/>
                </a:lnTo>
                <a:lnTo>
                  <a:pt x="1917192" y="658368"/>
                </a:lnTo>
                <a:lnTo>
                  <a:pt x="1911096" y="673608"/>
                </a:lnTo>
                <a:lnTo>
                  <a:pt x="1911096" y="670560"/>
                </a:lnTo>
                <a:lnTo>
                  <a:pt x="1901952" y="688848"/>
                </a:lnTo>
                <a:lnTo>
                  <a:pt x="1905000" y="685800"/>
                </a:lnTo>
                <a:lnTo>
                  <a:pt x="1895856" y="697992"/>
                </a:lnTo>
                <a:lnTo>
                  <a:pt x="1894162" y="699346"/>
                </a:lnTo>
                <a:lnTo>
                  <a:pt x="1880616" y="710184"/>
                </a:lnTo>
                <a:lnTo>
                  <a:pt x="1892808" y="701040"/>
                </a:lnTo>
                <a:lnTo>
                  <a:pt x="1926336" y="701040"/>
                </a:lnTo>
                <a:lnTo>
                  <a:pt x="1935480" y="682752"/>
                </a:lnTo>
                <a:lnTo>
                  <a:pt x="1941576" y="664464"/>
                </a:lnTo>
                <a:close/>
              </a:path>
              <a:path w="1944624" h="710184">
                <a:moveTo>
                  <a:pt x="292608" y="688848"/>
                </a:moveTo>
                <a:lnTo>
                  <a:pt x="283464" y="670560"/>
                </a:lnTo>
                <a:lnTo>
                  <a:pt x="283464" y="673608"/>
                </a:lnTo>
                <a:lnTo>
                  <a:pt x="277368" y="655320"/>
                </a:lnTo>
                <a:lnTo>
                  <a:pt x="277368" y="658368"/>
                </a:lnTo>
                <a:lnTo>
                  <a:pt x="277368" y="237744"/>
                </a:lnTo>
                <a:lnTo>
                  <a:pt x="283464" y="219456"/>
                </a:lnTo>
                <a:lnTo>
                  <a:pt x="277368" y="234696"/>
                </a:lnTo>
                <a:lnTo>
                  <a:pt x="249936" y="252984"/>
                </a:lnTo>
                <a:lnTo>
                  <a:pt x="249936" y="643128"/>
                </a:lnTo>
                <a:lnTo>
                  <a:pt x="252984" y="661416"/>
                </a:lnTo>
                <a:lnTo>
                  <a:pt x="252984" y="664464"/>
                </a:lnTo>
                <a:lnTo>
                  <a:pt x="259080" y="682752"/>
                </a:lnTo>
                <a:lnTo>
                  <a:pt x="268224" y="701040"/>
                </a:lnTo>
                <a:lnTo>
                  <a:pt x="271272" y="701040"/>
                </a:lnTo>
                <a:lnTo>
                  <a:pt x="271272" y="704088"/>
                </a:lnTo>
                <a:lnTo>
                  <a:pt x="283464" y="716280"/>
                </a:lnTo>
                <a:lnTo>
                  <a:pt x="283464" y="719328"/>
                </a:lnTo>
                <a:lnTo>
                  <a:pt x="298704" y="731520"/>
                </a:lnTo>
                <a:lnTo>
                  <a:pt x="301752" y="731520"/>
                </a:lnTo>
                <a:lnTo>
                  <a:pt x="316992" y="740664"/>
                </a:lnTo>
                <a:lnTo>
                  <a:pt x="320040" y="740664"/>
                </a:lnTo>
                <a:lnTo>
                  <a:pt x="338328" y="746760"/>
                </a:lnTo>
                <a:lnTo>
                  <a:pt x="341376" y="746760"/>
                </a:lnTo>
                <a:lnTo>
                  <a:pt x="362712" y="749808"/>
                </a:lnTo>
                <a:lnTo>
                  <a:pt x="1834896" y="749808"/>
                </a:lnTo>
                <a:lnTo>
                  <a:pt x="1853184" y="746760"/>
                </a:lnTo>
                <a:lnTo>
                  <a:pt x="1856232" y="746760"/>
                </a:lnTo>
                <a:lnTo>
                  <a:pt x="1874520" y="740664"/>
                </a:lnTo>
                <a:lnTo>
                  <a:pt x="1877568" y="740664"/>
                </a:lnTo>
                <a:lnTo>
                  <a:pt x="1892808" y="731520"/>
                </a:lnTo>
                <a:lnTo>
                  <a:pt x="1895856" y="731520"/>
                </a:lnTo>
                <a:lnTo>
                  <a:pt x="1911096" y="719328"/>
                </a:lnTo>
                <a:lnTo>
                  <a:pt x="1911096" y="716280"/>
                </a:lnTo>
                <a:lnTo>
                  <a:pt x="1923288" y="704088"/>
                </a:lnTo>
                <a:lnTo>
                  <a:pt x="1926336" y="701040"/>
                </a:lnTo>
                <a:lnTo>
                  <a:pt x="1892808" y="701040"/>
                </a:lnTo>
                <a:lnTo>
                  <a:pt x="1880616" y="710184"/>
                </a:lnTo>
                <a:lnTo>
                  <a:pt x="1865376" y="719328"/>
                </a:lnTo>
                <a:lnTo>
                  <a:pt x="1868424" y="716280"/>
                </a:lnTo>
                <a:lnTo>
                  <a:pt x="1850136" y="722376"/>
                </a:lnTo>
                <a:lnTo>
                  <a:pt x="1853184" y="722376"/>
                </a:lnTo>
                <a:lnTo>
                  <a:pt x="1831848" y="725424"/>
                </a:lnTo>
                <a:lnTo>
                  <a:pt x="362712" y="725424"/>
                </a:lnTo>
                <a:lnTo>
                  <a:pt x="341376" y="722376"/>
                </a:lnTo>
                <a:lnTo>
                  <a:pt x="344424" y="722376"/>
                </a:lnTo>
                <a:lnTo>
                  <a:pt x="326136" y="716280"/>
                </a:lnTo>
                <a:lnTo>
                  <a:pt x="329184" y="719328"/>
                </a:lnTo>
                <a:lnTo>
                  <a:pt x="313944" y="710184"/>
                </a:lnTo>
                <a:lnTo>
                  <a:pt x="301752" y="697992"/>
                </a:lnTo>
                <a:lnTo>
                  <a:pt x="301752" y="701040"/>
                </a:lnTo>
                <a:lnTo>
                  <a:pt x="289560" y="685800"/>
                </a:lnTo>
                <a:lnTo>
                  <a:pt x="292608" y="688848"/>
                </a:lnTo>
                <a:close/>
              </a:path>
              <a:path w="1944624" h="710184">
                <a:moveTo>
                  <a:pt x="1894162" y="699346"/>
                </a:moveTo>
                <a:lnTo>
                  <a:pt x="1895856" y="697992"/>
                </a:lnTo>
                <a:lnTo>
                  <a:pt x="1905000" y="685800"/>
                </a:lnTo>
                <a:lnTo>
                  <a:pt x="1894162" y="699346"/>
                </a:lnTo>
                <a:close/>
              </a:path>
              <a:path w="1944624" h="710184">
                <a:moveTo>
                  <a:pt x="542544" y="143256"/>
                </a:moveTo>
                <a:lnTo>
                  <a:pt x="545592" y="143256"/>
                </a:lnTo>
                <a:lnTo>
                  <a:pt x="233493" y="60270"/>
                </a:lnTo>
                <a:lnTo>
                  <a:pt x="18288" y="3048"/>
                </a:lnTo>
                <a:lnTo>
                  <a:pt x="15240" y="0"/>
                </a:lnTo>
                <a:lnTo>
                  <a:pt x="9144" y="0"/>
                </a:lnTo>
                <a:lnTo>
                  <a:pt x="3048" y="6096"/>
                </a:lnTo>
                <a:lnTo>
                  <a:pt x="12192" y="27432"/>
                </a:lnTo>
                <a:lnTo>
                  <a:pt x="447260" y="143256"/>
                </a:lnTo>
                <a:lnTo>
                  <a:pt x="542544" y="143256"/>
                </a:lnTo>
                <a:close/>
              </a:path>
              <a:path w="1944624" h="710184">
                <a:moveTo>
                  <a:pt x="12192" y="27432"/>
                </a:moveTo>
                <a:lnTo>
                  <a:pt x="3048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8" y="24384"/>
                </a:lnTo>
                <a:lnTo>
                  <a:pt x="9144" y="27432"/>
                </a:lnTo>
                <a:lnTo>
                  <a:pt x="447260" y="143256"/>
                </a:lnTo>
                <a:lnTo>
                  <a:pt x="12192" y="27432"/>
                </a:lnTo>
                <a:close/>
              </a:path>
              <a:path w="1944624" h="710184">
                <a:moveTo>
                  <a:pt x="326136" y="173736"/>
                </a:moveTo>
                <a:lnTo>
                  <a:pt x="344424" y="170688"/>
                </a:lnTo>
                <a:lnTo>
                  <a:pt x="341376" y="170688"/>
                </a:lnTo>
                <a:lnTo>
                  <a:pt x="362712" y="167640"/>
                </a:lnTo>
                <a:lnTo>
                  <a:pt x="548640" y="167640"/>
                </a:lnTo>
                <a:lnTo>
                  <a:pt x="554736" y="164592"/>
                </a:lnTo>
                <a:lnTo>
                  <a:pt x="554736" y="149352"/>
                </a:lnTo>
                <a:lnTo>
                  <a:pt x="551688" y="143256"/>
                </a:lnTo>
                <a:lnTo>
                  <a:pt x="338328" y="143256"/>
                </a:lnTo>
                <a:lnTo>
                  <a:pt x="320040" y="149352"/>
                </a:lnTo>
                <a:lnTo>
                  <a:pt x="316992" y="152400"/>
                </a:lnTo>
                <a:lnTo>
                  <a:pt x="301752" y="161544"/>
                </a:lnTo>
                <a:lnTo>
                  <a:pt x="298704" y="161544"/>
                </a:lnTo>
                <a:lnTo>
                  <a:pt x="283464" y="173736"/>
                </a:lnTo>
                <a:lnTo>
                  <a:pt x="283464" y="176784"/>
                </a:lnTo>
                <a:lnTo>
                  <a:pt x="271272" y="188976"/>
                </a:lnTo>
                <a:lnTo>
                  <a:pt x="271272" y="192024"/>
                </a:lnTo>
                <a:lnTo>
                  <a:pt x="268224" y="192024"/>
                </a:lnTo>
                <a:lnTo>
                  <a:pt x="259080" y="207264"/>
                </a:lnTo>
                <a:lnTo>
                  <a:pt x="259080" y="210312"/>
                </a:lnTo>
                <a:lnTo>
                  <a:pt x="252984" y="228600"/>
                </a:lnTo>
                <a:lnTo>
                  <a:pt x="252984" y="231648"/>
                </a:lnTo>
                <a:lnTo>
                  <a:pt x="249936" y="252984"/>
                </a:lnTo>
                <a:lnTo>
                  <a:pt x="277368" y="234696"/>
                </a:lnTo>
                <a:lnTo>
                  <a:pt x="283464" y="219456"/>
                </a:lnTo>
                <a:lnTo>
                  <a:pt x="292608" y="204216"/>
                </a:lnTo>
                <a:lnTo>
                  <a:pt x="289560" y="207264"/>
                </a:lnTo>
                <a:lnTo>
                  <a:pt x="301752" y="192024"/>
                </a:lnTo>
                <a:lnTo>
                  <a:pt x="313944" y="182880"/>
                </a:lnTo>
                <a:lnTo>
                  <a:pt x="329184" y="173736"/>
                </a:lnTo>
                <a:lnTo>
                  <a:pt x="326136" y="173736"/>
                </a:lnTo>
                <a:close/>
              </a:path>
              <a:path w="1944624" h="710184">
                <a:moveTo>
                  <a:pt x="1917192" y="655320"/>
                </a:moveTo>
                <a:lnTo>
                  <a:pt x="1911096" y="673608"/>
                </a:lnTo>
                <a:lnTo>
                  <a:pt x="1917192" y="658368"/>
                </a:lnTo>
                <a:lnTo>
                  <a:pt x="1941576" y="661416"/>
                </a:lnTo>
                <a:lnTo>
                  <a:pt x="1944624" y="640080"/>
                </a:lnTo>
                <a:lnTo>
                  <a:pt x="1944624" y="249936"/>
                </a:lnTo>
                <a:lnTo>
                  <a:pt x="1941576" y="231648"/>
                </a:lnTo>
                <a:lnTo>
                  <a:pt x="1917192" y="234696"/>
                </a:lnTo>
                <a:lnTo>
                  <a:pt x="1941576" y="231648"/>
                </a:lnTo>
                <a:lnTo>
                  <a:pt x="1941576" y="228600"/>
                </a:lnTo>
                <a:lnTo>
                  <a:pt x="1935480" y="210312"/>
                </a:lnTo>
                <a:lnTo>
                  <a:pt x="1935480" y="207264"/>
                </a:lnTo>
                <a:lnTo>
                  <a:pt x="1926336" y="192024"/>
                </a:lnTo>
                <a:lnTo>
                  <a:pt x="1926336" y="188976"/>
                </a:lnTo>
                <a:lnTo>
                  <a:pt x="1923288" y="188976"/>
                </a:lnTo>
                <a:lnTo>
                  <a:pt x="1911096" y="176784"/>
                </a:lnTo>
                <a:lnTo>
                  <a:pt x="1911096" y="173736"/>
                </a:lnTo>
                <a:lnTo>
                  <a:pt x="1895856" y="161544"/>
                </a:lnTo>
                <a:lnTo>
                  <a:pt x="1892808" y="161544"/>
                </a:lnTo>
                <a:lnTo>
                  <a:pt x="1877568" y="152400"/>
                </a:lnTo>
                <a:lnTo>
                  <a:pt x="1877568" y="149352"/>
                </a:lnTo>
                <a:lnTo>
                  <a:pt x="1874520" y="149352"/>
                </a:lnTo>
                <a:lnTo>
                  <a:pt x="1856232" y="143256"/>
                </a:lnTo>
                <a:lnTo>
                  <a:pt x="960120" y="143256"/>
                </a:lnTo>
                <a:lnTo>
                  <a:pt x="15240" y="0"/>
                </a:lnTo>
                <a:lnTo>
                  <a:pt x="18288" y="3048"/>
                </a:lnTo>
                <a:lnTo>
                  <a:pt x="233493" y="60270"/>
                </a:lnTo>
                <a:lnTo>
                  <a:pt x="957072" y="167640"/>
                </a:lnTo>
                <a:lnTo>
                  <a:pt x="1834896" y="167640"/>
                </a:lnTo>
                <a:lnTo>
                  <a:pt x="1853184" y="170688"/>
                </a:lnTo>
                <a:lnTo>
                  <a:pt x="1850136" y="170688"/>
                </a:lnTo>
                <a:lnTo>
                  <a:pt x="1868424" y="173736"/>
                </a:lnTo>
                <a:lnTo>
                  <a:pt x="1865376" y="173736"/>
                </a:lnTo>
                <a:lnTo>
                  <a:pt x="1895856" y="192024"/>
                </a:lnTo>
                <a:lnTo>
                  <a:pt x="1892808" y="192024"/>
                </a:lnTo>
                <a:lnTo>
                  <a:pt x="1905000" y="207264"/>
                </a:lnTo>
                <a:lnTo>
                  <a:pt x="1901952" y="204216"/>
                </a:lnTo>
                <a:lnTo>
                  <a:pt x="1911096" y="219456"/>
                </a:lnTo>
                <a:lnTo>
                  <a:pt x="1917192" y="237744"/>
                </a:lnTo>
                <a:lnTo>
                  <a:pt x="1917192" y="6553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55455"/>
            <a:ext cx="358847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Lambda Expression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687952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ntacticall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allowed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70494" y="1344171"/>
            <a:ext cx="160838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anon</a:t>
            </a:r>
            <a:r>
              <a:rPr sz="1552" spc="-28" dirty="0">
                <a:latin typeface="Arial"/>
                <a:cs typeface="Arial"/>
              </a:rPr>
              <a:t>ym</a:t>
            </a:r>
            <a:r>
              <a:rPr sz="1552" spc="-10" dirty="0">
                <a:latin typeface="Arial"/>
                <a:cs typeface="Arial"/>
              </a:rPr>
              <a:t>ous</a:t>
            </a:r>
            <a:endParaRPr sz="1552">
              <a:latin typeface="Arial"/>
              <a:cs typeface="Arial"/>
            </a:endParaRPr>
          </a:p>
          <a:p>
            <a:pPr marL="14082" marR="154616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186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5743" y="1711359"/>
            <a:ext cx="1119530" cy="847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784" marR="9437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527784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43907">
              <a:lnSpc>
                <a:spcPts val="1784"/>
              </a:lnSpc>
              <a:spcBef>
                <a:spcPts val="150"/>
              </a:spcBef>
            </a:pP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spc="-804" dirty="0">
                <a:latin typeface="Arial"/>
                <a:cs typeface="Arial"/>
              </a:rPr>
              <a:t>n</a:t>
            </a:r>
            <a:r>
              <a:rPr sz="2661" spc="-287" baseline="16551" dirty="0">
                <a:latin typeface="Courier New"/>
                <a:cs typeface="Courier New"/>
              </a:rPr>
              <a:t>.</a:t>
            </a:r>
            <a:r>
              <a:rPr sz="1552" spc="-592" dirty="0">
                <a:latin typeface="Arial"/>
                <a:cs typeface="Arial"/>
              </a:rPr>
              <a:t>a</a:t>
            </a:r>
            <a:r>
              <a:rPr sz="2661" spc="-503" baseline="16551" dirty="0">
                <a:latin typeface="Courier New"/>
                <a:cs typeface="Courier New"/>
              </a:rPr>
              <a:t>.</a:t>
            </a:r>
            <a:r>
              <a:rPr sz="1552" spc="-49" dirty="0">
                <a:latin typeface="Arial"/>
                <a:cs typeface="Arial"/>
              </a:rPr>
              <a:t>r</a:t>
            </a:r>
            <a:r>
              <a:rPr sz="2661" spc="-1036" baseline="16551" dirty="0">
                <a:latin typeface="Courier New"/>
                <a:cs typeface="Courier New"/>
              </a:rPr>
              <a:t>.</a:t>
            </a:r>
            <a:r>
              <a:rPr sz="1552" dirty="0">
                <a:latin typeface="Arial"/>
                <a:cs typeface="Arial"/>
              </a:rPr>
              <a:t>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7088" y="1711358"/>
            <a:ext cx="18332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8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c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{</a:t>
            </a:r>
            <a:endParaRPr sz="1774">
              <a:latin typeface="Courier New"/>
              <a:cs typeface="Courier New"/>
            </a:endParaRPr>
          </a:p>
          <a:p>
            <a:pPr marL="558340" marR="2688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'c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ui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e':</a:t>
            </a:r>
            <a:endParaRPr sz="1774">
              <a:latin typeface="Courier New"/>
              <a:cs typeface="Courier New"/>
            </a:endParaRPr>
          </a:p>
          <a:p>
            <a:pPr marL="558340" marR="2688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'f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ig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t':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'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3653" y="1985059"/>
            <a:ext cx="183777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mb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a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mb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a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3620" y="1985059"/>
            <a:ext cx="156274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-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1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,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460" y="253245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5743" y="2557405"/>
            <a:ext cx="47427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28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9460" y="3080084"/>
            <a:ext cx="471667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95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90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7088" y="3080085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ui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e'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(1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1973" y="3442973"/>
            <a:ext cx="15549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lambda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088" y="3627485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'f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ig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t'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(1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087" y="4174884"/>
            <a:ext cx="387567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ck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t'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r>
              <a:rPr sz="2661" b="1" spc="20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bda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lyd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sc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ck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t'</a:t>
            </a:r>
            <a:r>
              <a:rPr sz="1774" b="1" spc="4" dirty="0">
                <a:latin typeface="Courier New"/>
                <a:cs typeface="Courier New"/>
              </a:rPr>
              <a:t>]</a:t>
            </a:r>
            <a:r>
              <a:rPr sz="1774" b="1" spc="-21" dirty="0">
                <a:latin typeface="Courier New"/>
                <a:cs typeface="Courier New"/>
              </a:rPr>
              <a:t>(1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8769" y="41748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2029" y="417488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0094" y="4174884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**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9125" y="4174884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460" y="4722282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813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55455"/>
            <a:ext cx="28960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Generator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65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7929" y="656460"/>
            <a:ext cx="5852057" cy="3556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esults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eac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 call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Maintai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betwee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calls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ubseque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continu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cal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1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stopped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persisten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pica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header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4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yiel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Deli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ers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series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lues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caller</a:t>
            </a: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ause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ecution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uppo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otoc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0653" y="137820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653" y="2412392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653" y="39265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930" y="421156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90" y="4238955"/>
            <a:ext cx="4434813" cy="264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38" baseline="3623">
                <a:latin typeface="Arial"/>
                <a:cs typeface="Arial"/>
              </a:rPr>
              <a:t>T</a:t>
            </a:r>
            <a:r>
              <a:rPr sz="2661" spc="4" baseline="3623">
                <a:latin typeface="Arial"/>
                <a:cs typeface="Arial"/>
              </a:rPr>
              <a:t>h</a:t>
            </a:r>
            <a:r>
              <a:rPr sz="2661" baseline="3623">
                <a:latin typeface="Arial"/>
                <a:cs typeface="Arial"/>
              </a:rPr>
              <a:t>e</a:t>
            </a:r>
            <a:r>
              <a:rPr sz="2661" spc="-19" baseline="3623">
                <a:latin typeface="Arial"/>
                <a:cs typeface="Arial"/>
              </a:rPr>
              <a:t> </a:t>
            </a:r>
            <a:r>
              <a:rPr lang="en-US" sz="2661" spc="-19" baseline="3623" smtClean="0">
                <a:latin typeface="Arial"/>
                <a:cs typeface="Arial"/>
              </a:rPr>
              <a:t>__</a:t>
            </a:r>
            <a:r>
              <a:rPr sz="2661" spc="4" baseline="3678" smtClean="0">
                <a:latin typeface="Courier New"/>
                <a:cs typeface="Courier New"/>
              </a:rPr>
              <a:t>next</a:t>
            </a:r>
            <a:r>
              <a:rPr lang="en-US" sz="2661" spc="4" baseline="3678" smtClean="0">
                <a:latin typeface="Courier New"/>
                <a:cs typeface="Courier New"/>
              </a:rPr>
              <a:t>__</a:t>
            </a:r>
            <a:r>
              <a:rPr sz="2661" spc="4" baseline="3678" smtClean="0">
                <a:latin typeface="Courier New"/>
                <a:cs typeface="Courier New"/>
              </a:rPr>
              <a:t>(</a:t>
            </a:r>
            <a:r>
              <a:rPr sz="2661" baseline="3678" smtClean="0">
                <a:latin typeface="Courier New"/>
                <a:cs typeface="Courier New"/>
              </a:rPr>
              <a:t>)</a:t>
            </a:r>
            <a:r>
              <a:rPr sz="2661" spc="-659" baseline="3678" smtClean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metho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retrie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spc="-21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55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spc="4" baseline="3623" dirty="0">
                <a:latin typeface="Arial"/>
                <a:cs typeface="Arial"/>
              </a:rPr>
              <a:t>alue</a:t>
            </a:r>
            <a:endParaRPr sz="177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5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611234" y="924352"/>
            <a:ext cx="5840143" cy="2041346"/>
          </a:xfrm>
          <a:custGeom>
            <a:avLst/>
            <a:gdLst/>
            <a:ahLst/>
            <a:cxnLst/>
            <a:rect l="l" t="t" r="r" b="b"/>
            <a:pathLst>
              <a:path w="5266944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5254751" y="12192"/>
                </a:lnTo>
                <a:lnTo>
                  <a:pt x="5254752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5263896" y="1840991"/>
                </a:lnTo>
                <a:lnTo>
                  <a:pt x="5266944" y="1837944"/>
                </a:lnTo>
                <a:lnTo>
                  <a:pt x="5266944" y="1834895"/>
                </a:lnTo>
                <a:lnTo>
                  <a:pt x="5260848" y="1828800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611234" y="9311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611235" y="937870"/>
            <a:ext cx="5826624" cy="2021068"/>
          </a:xfrm>
          <a:custGeom>
            <a:avLst/>
            <a:gdLst/>
            <a:ahLst/>
            <a:cxnLst/>
            <a:rect l="l" t="t" r="r" b="b"/>
            <a:pathLst>
              <a:path w="5254752" h="1822704">
                <a:moveTo>
                  <a:pt x="5254752" y="1822703"/>
                </a:moveTo>
                <a:lnTo>
                  <a:pt x="5254751" y="1816607"/>
                </a:lnTo>
                <a:lnTo>
                  <a:pt x="12191" y="1816608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12191" y="1822703"/>
                </a:lnTo>
                <a:lnTo>
                  <a:pt x="5254752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624753" y="931111"/>
            <a:ext cx="5826624" cy="2027828"/>
          </a:xfrm>
          <a:custGeom>
            <a:avLst/>
            <a:gdLst/>
            <a:ahLst/>
            <a:cxnLst/>
            <a:rect l="l" t="t" r="r" b="b"/>
            <a:pathLst>
              <a:path w="5254752" h="1828800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822703"/>
                </a:lnTo>
                <a:lnTo>
                  <a:pt x="5254752" y="1828799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963909" y="907453"/>
            <a:ext cx="3329017" cy="645525"/>
          </a:xfrm>
          <a:custGeom>
            <a:avLst/>
            <a:gdLst/>
            <a:ahLst/>
            <a:cxnLst/>
            <a:rect l="l" t="t" r="r" b="b"/>
            <a:pathLst>
              <a:path w="3002279" h="582168">
                <a:moveTo>
                  <a:pt x="1182624" y="97536"/>
                </a:moveTo>
                <a:lnTo>
                  <a:pt x="0" y="213360"/>
                </a:lnTo>
                <a:lnTo>
                  <a:pt x="1182624" y="240792"/>
                </a:lnTo>
                <a:lnTo>
                  <a:pt x="1182624" y="484632"/>
                </a:lnTo>
                <a:lnTo>
                  <a:pt x="1183413" y="497437"/>
                </a:lnTo>
                <a:lnTo>
                  <a:pt x="1197433" y="537152"/>
                </a:lnTo>
                <a:lnTo>
                  <a:pt x="1226026" y="566327"/>
                </a:lnTo>
                <a:lnTo>
                  <a:pt x="1265339" y="581106"/>
                </a:lnTo>
                <a:lnTo>
                  <a:pt x="1280160" y="582168"/>
                </a:lnTo>
                <a:lnTo>
                  <a:pt x="2907792" y="582168"/>
                </a:lnTo>
                <a:lnTo>
                  <a:pt x="2956823" y="568155"/>
                </a:lnTo>
                <a:lnTo>
                  <a:pt x="2986120" y="539489"/>
                </a:lnTo>
                <a:lnTo>
                  <a:pt x="3001187" y="499679"/>
                </a:lnTo>
                <a:lnTo>
                  <a:pt x="3002280" y="484631"/>
                </a:lnTo>
                <a:lnTo>
                  <a:pt x="3002280" y="97535"/>
                </a:lnTo>
                <a:lnTo>
                  <a:pt x="2994696" y="58892"/>
                </a:lnTo>
                <a:lnTo>
                  <a:pt x="2971054" y="24874"/>
                </a:lnTo>
                <a:lnTo>
                  <a:pt x="2935688" y="4279"/>
                </a:lnTo>
                <a:lnTo>
                  <a:pt x="2907792" y="0"/>
                </a:lnTo>
                <a:lnTo>
                  <a:pt x="1280160" y="0"/>
                </a:lnTo>
                <a:lnTo>
                  <a:pt x="1239896" y="8326"/>
                </a:lnTo>
                <a:lnTo>
                  <a:pt x="1206780" y="32490"/>
                </a:lnTo>
                <a:lnTo>
                  <a:pt x="1186774" y="68658"/>
                </a:lnTo>
                <a:lnTo>
                  <a:pt x="11826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947011" y="893934"/>
            <a:ext cx="3359434" cy="672563"/>
          </a:xfrm>
          <a:custGeom>
            <a:avLst/>
            <a:gdLst/>
            <a:ahLst/>
            <a:cxnLst/>
            <a:rect l="l" t="t" r="r" b="b"/>
            <a:pathLst>
              <a:path w="3029712" h="606552">
                <a:moveTo>
                  <a:pt x="2919984" y="582167"/>
                </a:moveTo>
                <a:lnTo>
                  <a:pt x="1295399" y="582168"/>
                </a:lnTo>
                <a:lnTo>
                  <a:pt x="1277111" y="579119"/>
                </a:lnTo>
                <a:lnTo>
                  <a:pt x="1258823" y="573024"/>
                </a:lnTo>
                <a:lnTo>
                  <a:pt x="1261871" y="576072"/>
                </a:lnTo>
                <a:lnTo>
                  <a:pt x="1246631" y="566928"/>
                </a:lnTo>
                <a:lnTo>
                  <a:pt x="1234439" y="554736"/>
                </a:lnTo>
                <a:lnTo>
                  <a:pt x="1234439" y="557783"/>
                </a:lnTo>
                <a:lnTo>
                  <a:pt x="1222247" y="542544"/>
                </a:lnTo>
                <a:lnTo>
                  <a:pt x="1225295" y="545592"/>
                </a:lnTo>
                <a:lnTo>
                  <a:pt x="1216152" y="527304"/>
                </a:lnTo>
                <a:lnTo>
                  <a:pt x="1216152" y="530352"/>
                </a:lnTo>
                <a:lnTo>
                  <a:pt x="1210055" y="512064"/>
                </a:lnTo>
                <a:lnTo>
                  <a:pt x="1210055" y="515111"/>
                </a:lnTo>
                <a:lnTo>
                  <a:pt x="1185671" y="518159"/>
                </a:lnTo>
                <a:lnTo>
                  <a:pt x="1185671" y="521208"/>
                </a:lnTo>
                <a:lnTo>
                  <a:pt x="1191767" y="539496"/>
                </a:lnTo>
                <a:lnTo>
                  <a:pt x="1200911" y="557783"/>
                </a:lnTo>
                <a:lnTo>
                  <a:pt x="1203959" y="557783"/>
                </a:lnTo>
                <a:lnTo>
                  <a:pt x="1203959" y="560832"/>
                </a:lnTo>
                <a:lnTo>
                  <a:pt x="1216152" y="573024"/>
                </a:lnTo>
                <a:lnTo>
                  <a:pt x="1216152" y="576072"/>
                </a:lnTo>
                <a:lnTo>
                  <a:pt x="1231391" y="588264"/>
                </a:lnTo>
                <a:lnTo>
                  <a:pt x="1234439" y="588264"/>
                </a:lnTo>
                <a:lnTo>
                  <a:pt x="1249680" y="597408"/>
                </a:lnTo>
                <a:lnTo>
                  <a:pt x="1252727" y="597408"/>
                </a:lnTo>
                <a:lnTo>
                  <a:pt x="1271015" y="603504"/>
                </a:lnTo>
                <a:lnTo>
                  <a:pt x="1274064" y="603504"/>
                </a:lnTo>
                <a:lnTo>
                  <a:pt x="1295399" y="606552"/>
                </a:lnTo>
                <a:lnTo>
                  <a:pt x="2923032" y="606551"/>
                </a:lnTo>
                <a:lnTo>
                  <a:pt x="2944367" y="603503"/>
                </a:lnTo>
                <a:lnTo>
                  <a:pt x="2962655" y="597407"/>
                </a:lnTo>
                <a:lnTo>
                  <a:pt x="2965704" y="597407"/>
                </a:lnTo>
                <a:lnTo>
                  <a:pt x="2980943" y="588263"/>
                </a:lnTo>
                <a:lnTo>
                  <a:pt x="2983991" y="588263"/>
                </a:lnTo>
                <a:lnTo>
                  <a:pt x="2999232" y="576071"/>
                </a:lnTo>
                <a:lnTo>
                  <a:pt x="2999232" y="573023"/>
                </a:lnTo>
                <a:lnTo>
                  <a:pt x="3011423" y="557783"/>
                </a:lnTo>
                <a:lnTo>
                  <a:pt x="3014472" y="557783"/>
                </a:lnTo>
                <a:lnTo>
                  <a:pt x="3023616" y="539495"/>
                </a:lnTo>
                <a:lnTo>
                  <a:pt x="3029711" y="521207"/>
                </a:lnTo>
                <a:lnTo>
                  <a:pt x="3029711" y="518159"/>
                </a:lnTo>
                <a:lnTo>
                  <a:pt x="3005328" y="515111"/>
                </a:lnTo>
                <a:lnTo>
                  <a:pt x="2999232" y="530351"/>
                </a:lnTo>
                <a:lnTo>
                  <a:pt x="2999232" y="527303"/>
                </a:lnTo>
                <a:lnTo>
                  <a:pt x="2990088" y="545591"/>
                </a:lnTo>
                <a:lnTo>
                  <a:pt x="2993135" y="542543"/>
                </a:lnTo>
                <a:lnTo>
                  <a:pt x="2980943" y="557783"/>
                </a:lnTo>
                <a:lnTo>
                  <a:pt x="2980943" y="554735"/>
                </a:lnTo>
                <a:lnTo>
                  <a:pt x="2968752" y="566927"/>
                </a:lnTo>
                <a:lnTo>
                  <a:pt x="2953511" y="576071"/>
                </a:lnTo>
                <a:lnTo>
                  <a:pt x="2956560" y="573023"/>
                </a:lnTo>
                <a:lnTo>
                  <a:pt x="2938272" y="579119"/>
                </a:lnTo>
                <a:lnTo>
                  <a:pt x="2941320" y="579119"/>
                </a:lnTo>
                <a:lnTo>
                  <a:pt x="2919984" y="582167"/>
                </a:lnTo>
                <a:close/>
              </a:path>
              <a:path w="3029712" h="606552">
                <a:moveTo>
                  <a:pt x="6095" y="216408"/>
                </a:moveTo>
                <a:lnTo>
                  <a:pt x="15239" y="213360"/>
                </a:lnTo>
                <a:lnTo>
                  <a:pt x="12191" y="213360"/>
                </a:lnTo>
                <a:lnTo>
                  <a:pt x="6095" y="216408"/>
                </a:lnTo>
                <a:close/>
              </a:path>
              <a:path w="3029712" h="606552">
                <a:moveTo>
                  <a:pt x="12191" y="213360"/>
                </a:moveTo>
                <a:lnTo>
                  <a:pt x="1182623" y="106679"/>
                </a:lnTo>
                <a:lnTo>
                  <a:pt x="1184482" y="95526"/>
                </a:lnTo>
                <a:lnTo>
                  <a:pt x="12191" y="213360"/>
                </a:lnTo>
                <a:close/>
              </a:path>
              <a:path w="3029712" h="606552">
                <a:moveTo>
                  <a:pt x="1194815" y="94487"/>
                </a:moveTo>
                <a:lnTo>
                  <a:pt x="1210055" y="109727"/>
                </a:lnTo>
                <a:lnTo>
                  <a:pt x="1210055" y="91439"/>
                </a:lnTo>
                <a:lnTo>
                  <a:pt x="1194815" y="94487"/>
                </a:lnTo>
                <a:close/>
              </a:path>
              <a:path w="3029712" h="606552">
                <a:moveTo>
                  <a:pt x="1252727" y="6095"/>
                </a:moveTo>
                <a:lnTo>
                  <a:pt x="1249679" y="6095"/>
                </a:lnTo>
                <a:lnTo>
                  <a:pt x="1249679" y="9143"/>
                </a:lnTo>
                <a:lnTo>
                  <a:pt x="1234439" y="15239"/>
                </a:lnTo>
                <a:lnTo>
                  <a:pt x="1231391" y="18287"/>
                </a:lnTo>
                <a:lnTo>
                  <a:pt x="1216152" y="30479"/>
                </a:lnTo>
                <a:lnTo>
                  <a:pt x="1203959" y="45719"/>
                </a:lnTo>
                <a:lnTo>
                  <a:pt x="1203959" y="48767"/>
                </a:lnTo>
                <a:lnTo>
                  <a:pt x="1200911" y="48767"/>
                </a:lnTo>
                <a:lnTo>
                  <a:pt x="1191767" y="64007"/>
                </a:lnTo>
                <a:lnTo>
                  <a:pt x="1191767" y="67055"/>
                </a:lnTo>
                <a:lnTo>
                  <a:pt x="1185671" y="85343"/>
                </a:lnTo>
                <a:lnTo>
                  <a:pt x="1185671" y="88391"/>
                </a:lnTo>
                <a:lnTo>
                  <a:pt x="1184482" y="95526"/>
                </a:lnTo>
                <a:lnTo>
                  <a:pt x="1182623" y="106679"/>
                </a:lnTo>
                <a:lnTo>
                  <a:pt x="12191" y="213360"/>
                </a:lnTo>
                <a:lnTo>
                  <a:pt x="15239" y="213360"/>
                </a:lnTo>
                <a:lnTo>
                  <a:pt x="6095" y="216408"/>
                </a:lnTo>
                <a:lnTo>
                  <a:pt x="0" y="219456"/>
                </a:lnTo>
                <a:lnTo>
                  <a:pt x="0" y="228600"/>
                </a:lnTo>
                <a:lnTo>
                  <a:pt x="3047" y="234696"/>
                </a:lnTo>
                <a:lnTo>
                  <a:pt x="6095" y="240792"/>
                </a:lnTo>
                <a:lnTo>
                  <a:pt x="15239" y="240792"/>
                </a:lnTo>
                <a:lnTo>
                  <a:pt x="1182623" y="252983"/>
                </a:lnTo>
                <a:lnTo>
                  <a:pt x="1197863" y="268223"/>
                </a:lnTo>
                <a:lnTo>
                  <a:pt x="1210055" y="512064"/>
                </a:lnTo>
                <a:lnTo>
                  <a:pt x="1210055" y="246887"/>
                </a:lnTo>
                <a:lnTo>
                  <a:pt x="1203959" y="240791"/>
                </a:lnTo>
                <a:lnTo>
                  <a:pt x="1197863" y="240791"/>
                </a:lnTo>
                <a:lnTo>
                  <a:pt x="236981" y="218503"/>
                </a:lnTo>
                <a:lnTo>
                  <a:pt x="1197863" y="121919"/>
                </a:lnTo>
                <a:lnTo>
                  <a:pt x="1203959" y="121919"/>
                </a:lnTo>
                <a:lnTo>
                  <a:pt x="1210055" y="115823"/>
                </a:lnTo>
                <a:lnTo>
                  <a:pt x="1210055" y="109727"/>
                </a:lnTo>
                <a:lnTo>
                  <a:pt x="1194815" y="94487"/>
                </a:lnTo>
                <a:lnTo>
                  <a:pt x="1210055" y="91439"/>
                </a:lnTo>
                <a:lnTo>
                  <a:pt x="1216152" y="76199"/>
                </a:lnTo>
                <a:lnTo>
                  <a:pt x="1225295" y="60959"/>
                </a:lnTo>
                <a:lnTo>
                  <a:pt x="1222247" y="64007"/>
                </a:lnTo>
                <a:lnTo>
                  <a:pt x="1234439" y="48767"/>
                </a:lnTo>
                <a:lnTo>
                  <a:pt x="1246631" y="36575"/>
                </a:lnTo>
                <a:lnTo>
                  <a:pt x="1246631" y="39623"/>
                </a:lnTo>
                <a:lnTo>
                  <a:pt x="1261871" y="30479"/>
                </a:lnTo>
                <a:lnTo>
                  <a:pt x="1258823" y="30479"/>
                </a:lnTo>
                <a:lnTo>
                  <a:pt x="1277111" y="24383"/>
                </a:lnTo>
                <a:lnTo>
                  <a:pt x="1277111" y="27431"/>
                </a:lnTo>
                <a:lnTo>
                  <a:pt x="1295399" y="24383"/>
                </a:lnTo>
                <a:lnTo>
                  <a:pt x="2923032" y="24383"/>
                </a:lnTo>
                <a:lnTo>
                  <a:pt x="2941320" y="27431"/>
                </a:lnTo>
                <a:lnTo>
                  <a:pt x="2938272" y="24383"/>
                </a:lnTo>
                <a:lnTo>
                  <a:pt x="2956560" y="30479"/>
                </a:lnTo>
                <a:lnTo>
                  <a:pt x="2953511" y="30479"/>
                </a:lnTo>
                <a:lnTo>
                  <a:pt x="2968752" y="39623"/>
                </a:lnTo>
                <a:lnTo>
                  <a:pt x="2968752" y="36575"/>
                </a:lnTo>
                <a:lnTo>
                  <a:pt x="2993135" y="60959"/>
                </a:lnTo>
                <a:lnTo>
                  <a:pt x="2990088" y="60959"/>
                </a:lnTo>
                <a:lnTo>
                  <a:pt x="2999232" y="76199"/>
                </a:lnTo>
                <a:lnTo>
                  <a:pt x="3005328" y="91439"/>
                </a:lnTo>
                <a:lnTo>
                  <a:pt x="3005328" y="512063"/>
                </a:lnTo>
                <a:lnTo>
                  <a:pt x="2999232" y="530351"/>
                </a:lnTo>
                <a:lnTo>
                  <a:pt x="3005328" y="515111"/>
                </a:lnTo>
                <a:lnTo>
                  <a:pt x="3029711" y="518159"/>
                </a:lnTo>
                <a:lnTo>
                  <a:pt x="3032760" y="496823"/>
                </a:lnTo>
                <a:lnTo>
                  <a:pt x="3032760" y="106679"/>
                </a:lnTo>
                <a:lnTo>
                  <a:pt x="3029711" y="88391"/>
                </a:lnTo>
                <a:lnTo>
                  <a:pt x="3029711" y="85343"/>
                </a:lnTo>
                <a:lnTo>
                  <a:pt x="3023616" y="67055"/>
                </a:lnTo>
                <a:lnTo>
                  <a:pt x="3023616" y="64007"/>
                </a:lnTo>
                <a:lnTo>
                  <a:pt x="3014472" y="48767"/>
                </a:lnTo>
                <a:lnTo>
                  <a:pt x="3011423" y="45719"/>
                </a:lnTo>
                <a:lnTo>
                  <a:pt x="2999232" y="30479"/>
                </a:lnTo>
                <a:lnTo>
                  <a:pt x="2983991" y="18287"/>
                </a:lnTo>
                <a:lnTo>
                  <a:pt x="2980943" y="15239"/>
                </a:lnTo>
                <a:lnTo>
                  <a:pt x="2965704" y="9143"/>
                </a:lnTo>
                <a:lnTo>
                  <a:pt x="2965704" y="6095"/>
                </a:lnTo>
                <a:lnTo>
                  <a:pt x="2962655" y="6095"/>
                </a:lnTo>
                <a:lnTo>
                  <a:pt x="2944367" y="0"/>
                </a:lnTo>
                <a:lnTo>
                  <a:pt x="1271015" y="0"/>
                </a:lnTo>
                <a:lnTo>
                  <a:pt x="1252727" y="6095"/>
                </a:lnTo>
                <a:close/>
              </a:path>
              <a:path w="3029712" h="606552">
                <a:moveTo>
                  <a:pt x="1182623" y="252983"/>
                </a:moveTo>
                <a:lnTo>
                  <a:pt x="15239" y="240792"/>
                </a:lnTo>
                <a:lnTo>
                  <a:pt x="1182623" y="267870"/>
                </a:lnTo>
                <a:lnTo>
                  <a:pt x="1182623" y="496823"/>
                </a:lnTo>
                <a:lnTo>
                  <a:pt x="1185671" y="518159"/>
                </a:lnTo>
                <a:lnTo>
                  <a:pt x="1210055" y="515111"/>
                </a:lnTo>
                <a:lnTo>
                  <a:pt x="1210055" y="512064"/>
                </a:lnTo>
                <a:lnTo>
                  <a:pt x="1197863" y="268223"/>
                </a:lnTo>
                <a:lnTo>
                  <a:pt x="1182623" y="2529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611235" y="3205657"/>
            <a:ext cx="5840143" cy="2037967"/>
          </a:xfrm>
          <a:custGeom>
            <a:avLst/>
            <a:gdLst/>
            <a:ahLst/>
            <a:cxnLst/>
            <a:rect l="l" t="t" r="r" b="b"/>
            <a:pathLst>
              <a:path w="5266944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12192"/>
                </a:lnTo>
                <a:lnTo>
                  <a:pt x="5254752" y="12191"/>
                </a:lnTo>
                <a:lnTo>
                  <a:pt x="5254752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5263896" y="1837944"/>
                </a:lnTo>
                <a:lnTo>
                  <a:pt x="5266944" y="1834895"/>
                </a:lnTo>
                <a:lnTo>
                  <a:pt x="5266944" y="1831847"/>
                </a:lnTo>
                <a:lnTo>
                  <a:pt x="5260848" y="1828800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611235" y="3212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611235" y="3219175"/>
            <a:ext cx="5826624" cy="2017688"/>
          </a:xfrm>
          <a:custGeom>
            <a:avLst/>
            <a:gdLst/>
            <a:ahLst/>
            <a:cxnLst/>
            <a:rect l="l" t="t" r="r" b="b"/>
            <a:pathLst>
              <a:path w="5254752" h="1819656">
                <a:moveTo>
                  <a:pt x="5254752" y="1819656"/>
                </a:moveTo>
                <a:lnTo>
                  <a:pt x="5254751" y="1816607"/>
                </a:lnTo>
                <a:lnTo>
                  <a:pt x="12191" y="1816607"/>
                </a:lnTo>
                <a:lnTo>
                  <a:pt x="12192" y="0"/>
                </a:lnTo>
                <a:lnTo>
                  <a:pt x="6095" y="0"/>
                </a:lnTo>
                <a:lnTo>
                  <a:pt x="0" y="1819656"/>
                </a:lnTo>
                <a:lnTo>
                  <a:pt x="6095" y="1816608"/>
                </a:lnTo>
                <a:lnTo>
                  <a:pt x="12191" y="1819656"/>
                </a:lnTo>
                <a:lnTo>
                  <a:pt x="5254752" y="181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624754" y="3212417"/>
            <a:ext cx="5826624" cy="2024448"/>
          </a:xfrm>
          <a:custGeom>
            <a:avLst/>
            <a:gdLst/>
            <a:ahLst/>
            <a:cxnLst/>
            <a:rect l="l" t="t" r="r" b="b"/>
            <a:pathLst>
              <a:path w="5254752" h="1825752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822703"/>
                </a:lnTo>
                <a:lnTo>
                  <a:pt x="5254752" y="1825751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828325" y="3073849"/>
            <a:ext cx="3062020" cy="645525"/>
          </a:xfrm>
          <a:custGeom>
            <a:avLst/>
            <a:gdLst/>
            <a:ahLst/>
            <a:cxnLst/>
            <a:rect l="l" t="t" r="r" b="b"/>
            <a:pathLst>
              <a:path w="2761488" h="582168">
                <a:moveTo>
                  <a:pt x="1083729" y="528"/>
                </a:moveTo>
                <a:lnTo>
                  <a:pt x="1069212" y="3075"/>
                </a:lnTo>
                <a:lnTo>
                  <a:pt x="1055588" y="7583"/>
                </a:lnTo>
                <a:lnTo>
                  <a:pt x="1043007" y="13887"/>
                </a:lnTo>
                <a:lnTo>
                  <a:pt x="1031618" y="21823"/>
                </a:lnTo>
                <a:lnTo>
                  <a:pt x="1021570" y="31225"/>
                </a:lnTo>
                <a:lnTo>
                  <a:pt x="1013014" y="41931"/>
                </a:lnTo>
                <a:lnTo>
                  <a:pt x="1006099" y="53774"/>
                </a:lnTo>
                <a:lnTo>
                  <a:pt x="1000975" y="66591"/>
                </a:lnTo>
                <a:lnTo>
                  <a:pt x="997790" y="80217"/>
                </a:lnTo>
                <a:lnTo>
                  <a:pt x="996696" y="94487"/>
                </a:lnTo>
                <a:lnTo>
                  <a:pt x="996696" y="338327"/>
                </a:lnTo>
                <a:lnTo>
                  <a:pt x="0" y="320040"/>
                </a:lnTo>
                <a:lnTo>
                  <a:pt x="996696" y="484631"/>
                </a:lnTo>
                <a:lnTo>
                  <a:pt x="997485" y="496822"/>
                </a:lnTo>
                <a:lnTo>
                  <a:pt x="1000301" y="510533"/>
                </a:lnTo>
                <a:lnTo>
                  <a:pt x="1019607" y="546990"/>
                </a:lnTo>
                <a:lnTo>
                  <a:pt x="1052202" y="572538"/>
                </a:lnTo>
                <a:lnTo>
                  <a:pt x="1094232" y="582168"/>
                </a:lnTo>
                <a:lnTo>
                  <a:pt x="2663952" y="582167"/>
                </a:lnTo>
                <a:lnTo>
                  <a:pt x="2704215" y="573374"/>
                </a:lnTo>
                <a:lnTo>
                  <a:pt x="2737331" y="548451"/>
                </a:lnTo>
                <a:lnTo>
                  <a:pt x="2757337" y="512389"/>
                </a:lnTo>
                <a:lnTo>
                  <a:pt x="2761488" y="484631"/>
                </a:lnTo>
                <a:lnTo>
                  <a:pt x="2761488" y="94487"/>
                </a:lnTo>
                <a:lnTo>
                  <a:pt x="2747475" y="45456"/>
                </a:lnTo>
                <a:lnTo>
                  <a:pt x="2718809" y="16159"/>
                </a:lnTo>
                <a:lnTo>
                  <a:pt x="2678999" y="1092"/>
                </a:lnTo>
                <a:lnTo>
                  <a:pt x="2663952" y="0"/>
                </a:lnTo>
                <a:lnTo>
                  <a:pt x="1094232" y="0"/>
                </a:lnTo>
                <a:lnTo>
                  <a:pt x="1083729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814807" y="3056950"/>
            <a:ext cx="3089057" cy="675943"/>
          </a:xfrm>
          <a:custGeom>
            <a:avLst/>
            <a:gdLst/>
            <a:ahLst/>
            <a:cxnLst/>
            <a:rect l="l" t="t" r="r" b="b"/>
            <a:pathLst>
              <a:path w="2785872" h="609600">
                <a:moveTo>
                  <a:pt x="1018032" y="359663"/>
                </a:moveTo>
                <a:lnTo>
                  <a:pt x="1021080" y="356615"/>
                </a:lnTo>
                <a:lnTo>
                  <a:pt x="1021080" y="353567"/>
                </a:lnTo>
                <a:lnTo>
                  <a:pt x="1008888" y="341375"/>
                </a:lnTo>
                <a:lnTo>
                  <a:pt x="1021080" y="109727"/>
                </a:lnTo>
                <a:lnTo>
                  <a:pt x="1021080" y="91439"/>
                </a:lnTo>
                <a:lnTo>
                  <a:pt x="993648" y="109727"/>
                </a:lnTo>
                <a:lnTo>
                  <a:pt x="993648" y="353567"/>
                </a:lnTo>
                <a:lnTo>
                  <a:pt x="1008888" y="365759"/>
                </a:lnTo>
                <a:lnTo>
                  <a:pt x="1014984" y="365759"/>
                </a:lnTo>
                <a:lnTo>
                  <a:pt x="1018032" y="362711"/>
                </a:lnTo>
                <a:lnTo>
                  <a:pt x="1018032" y="359663"/>
                </a:lnTo>
                <a:close/>
              </a:path>
              <a:path w="2785872" h="609600">
                <a:moveTo>
                  <a:pt x="2746248" y="548639"/>
                </a:moveTo>
                <a:lnTo>
                  <a:pt x="2746248" y="545591"/>
                </a:lnTo>
                <a:lnTo>
                  <a:pt x="2735410" y="559138"/>
                </a:lnTo>
                <a:lnTo>
                  <a:pt x="2734056" y="560831"/>
                </a:lnTo>
                <a:lnTo>
                  <a:pt x="2721864" y="569975"/>
                </a:lnTo>
                <a:lnTo>
                  <a:pt x="2724912" y="566927"/>
                </a:lnTo>
                <a:lnTo>
                  <a:pt x="2706624" y="576071"/>
                </a:lnTo>
                <a:lnTo>
                  <a:pt x="2709672" y="576071"/>
                </a:lnTo>
                <a:lnTo>
                  <a:pt x="2691384" y="582167"/>
                </a:lnTo>
                <a:lnTo>
                  <a:pt x="1088136" y="582167"/>
                </a:lnTo>
                <a:lnTo>
                  <a:pt x="1069848" y="576071"/>
                </a:lnTo>
                <a:lnTo>
                  <a:pt x="1072896" y="576071"/>
                </a:lnTo>
                <a:lnTo>
                  <a:pt x="1057656" y="566927"/>
                </a:lnTo>
                <a:lnTo>
                  <a:pt x="1057656" y="569975"/>
                </a:lnTo>
                <a:lnTo>
                  <a:pt x="1045464" y="557783"/>
                </a:lnTo>
                <a:lnTo>
                  <a:pt x="1045464" y="560831"/>
                </a:lnTo>
                <a:lnTo>
                  <a:pt x="1033272" y="545591"/>
                </a:lnTo>
                <a:lnTo>
                  <a:pt x="1036320" y="548639"/>
                </a:lnTo>
                <a:lnTo>
                  <a:pt x="1027176" y="530351"/>
                </a:lnTo>
                <a:lnTo>
                  <a:pt x="1027176" y="533399"/>
                </a:lnTo>
                <a:lnTo>
                  <a:pt x="1021080" y="515111"/>
                </a:lnTo>
                <a:lnTo>
                  <a:pt x="1021080" y="518159"/>
                </a:lnTo>
                <a:lnTo>
                  <a:pt x="1021080" y="515111"/>
                </a:lnTo>
                <a:lnTo>
                  <a:pt x="993648" y="499871"/>
                </a:lnTo>
                <a:lnTo>
                  <a:pt x="181164" y="350572"/>
                </a:lnTo>
                <a:lnTo>
                  <a:pt x="1008888" y="365759"/>
                </a:lnTo>
                <a:lnTo>
                  <a:pt x="993648" y="353567"/>
                </a:lnTo>
                <a:lnTo>
                  <a:pt x="993648" y="341096"/>
                </a:lnTo>
                <a:lnTo>
                  <a:pt x="15619" y="323150"/>
                </a:lnTo>
                <a:lnTo>
                  <a:pt x="15233" y="323143"/>
                </a:lnTo>
                <a:lnTo>
                  <a:pt x="12192" y="347471"/>
                </a:lnTo>
                <a:lnTo>
                  <a:pt x="995137" y="510296"/>
                </a:lnTo>
                <a:lnTo>
                  <a:pt x="1005840" y="512063"/>
                </a:lnTo>
                <a:lnTo>
                  <a:pt x="996696" y="521207"/>
                </a:lnTo>
                <a:lnTo>
                  <a:pt x="1002792" y="539495"/>
                </a:lnTo>
                <a:lnTo>
                  <a:pt x="1002792" y="542543"/>
                </a:lnTo>
                <a:lnTo>
                  <a:pt x="1011936" y="560831"/>
                </a:lnTo>
                <a:lnTo>
                  <a:pt x="1014984" y="560831"/>
                </a:lnTo>
                <a:lnTo>
                  <a:pt x="1027176" y="576071"/>
                </a:lnTo>
                <a:lnTo>
                  <a:pt x="1027176" y="579119"/>
                </a:lnTo>
                <a:lnTo>
                  <a:pt x="1042416" y="588263"/>
                </a:lnTo>
                <a:lnTo>
                  <a:pt x="2694432" y="582167"/>
                </a:lnTo>
                <a:lnTo>
                  <a:pt x="2737104" y="588263"/>
                </a:lnTo>
                <a:lnTo>
                  <a:pt x="2752344" y="579119"/>
                </a:lnTo>
                <a:lnTo>
                  <a:pt x="2752344" y="576071"/>
                </a:lnTo>
                <a:lnTo>
                  <a:pt x="2755392" y="576071"/>
                </a:lnTo>
                <a:lnTo>
                  <a:pt x="2767584" y="560831"/>
                </a:lnTo>
                <a:lnTo>
                  <a:pt x="2737104" y="557783"/>
                </a:lnTo>
                <a:lnTo>
                  <a:pt x="2746248" y="548639"/>
                </a:lnTo>
                <a:close/>
              </a:path>
              <a:path w="2785872" h="609600">
                <a:moveTo>
                  <a:pt x="2737104" y="588263"/>
                </a:moveTo>
                <a:lnTo>
                  <a:pt x="2694432" y="582167"/>
                </a:lnTo>
                <a:lnTo>
                  <a:pt x="1042416" y="588263"/>
                </a:lnTo>
                <a:lnTo>
                  <a:pt x="1042416" y="591311"/>
                </a:lnTo>
                <a:lnTo>
                  <a:pt x="1045464" y="591311"/>
                </a:lnTo>
                <a:lnTo>
                  <a:pt x="1060704" y="600455"/>
                </a:lnTo>
                <a:lnTo>
                  <a:pt x="1063752" y="600455"/>
                </a:lnTo>
                <a:lnTo>
                  <a:pt x="1082040" y="606551"/>
                </a:lnTo>
                <a:lnTo>
                  <a:pt x="1085088" y="606551"/>
                </a:lnTo>
                <a:lnTo>
                  <a:pt x="1106424" y="609599"/>
                </a:lnTo>
                <a:lnTo>
                  <a:pt x="2676144" y="609599"/>
                </a:lnTo>
                <a:lnTo>
                  <a:pt x="2697480" y="606551"/>
                </a:lnTo>
                <a:lnTo>
                  <a:pt x="2700528" y="606551"/>
                </a:lnTo>
                <a:lnTo>
                  <a:pt x="2718816" y="600455"/>
                </a:lnTo>
                <a:lnTo>
                  <a:pt x="2737104" y="591311"/>
                </a:lnTo>
                <a:lnTo>
                  <a:pt x="2737104" y="588263"/>
                </a:lnTo>
                <a:close/>
              </a:path>
              <a:path w="2785872" h="609600">
                <a:moveTo>
                  <a:pt x="993648" y="499871"/>
                </a:moveTo>
                <a:lnTo>
                  <a:pt x="1021080" y="515111"/>
                </a:lnTo>
                <a:lnTo>
                  <a:pt x="1021080" y="490727"/>
                </a:lnTo>
                <a:lnTo>
                  <a:pt x="1014984" y="487679"/>
                </a:lnTo>
                <a:lnTo>
                  <a:pt x="1008888" y="487679"/>
                </a:lnTo>
                <a:lnTo>
                  <a:pt x="181164" y="350572"/>
                </a:lnTo>
                <a:lnTo>
                  <a:pt x="993648" y="499871"/>
                </a:lnTo>
                <a:close/>
              </a:path>
              <a:path w="2785872" h="609600">
                <a:moveTo>
                  <a:pt x="12192" y="347471"/>
                </a:moveTo>
                <a:lnTo>
                  <a:pt x="15233" y="323143"/>
                </a:lnTo>
                <a:lnTo>
                  <a:pt x="6096" y="323087"/>
                </a:lnTo>
                <a:lnTo>
                  <a:pt x="0" y="326135"/>
                </a:lnTo>
                <a:lnTo>
                  <a:pt x="0" y="341375"/>
                </a:lnTo>
                <a:lnTo>
                  <a:pt x="3048" y="347471"/>
                </a:lnTo>
                <a:lnTo>
                  <a:pt x="9144" y="347471"/>
                </a:lnTo>
                <a:lnTo>
                  <a:pt x="995137" y="510296"/>
                </a:lnTo>
                <a:lnTo>
                  <a:pt x="12192" y="347471"/>
                </a:lnTo>
                <a:close/>
              </a:path>
              <a:path w="2785872" h="609600">
                <a:moveTo>
                  <a:pt x="2694432" y="27431"/>
                </a:moveTo>
                <a:lnTo>
                  <a:pt x="1088136" y="27431"/>
                </a:lnTo>
                <a:lnTo>
                  <a:pt x="2691384" y="27431"/>
                </a:lnTo>
                <a:lnTo>
                  <a:pt x="2709672" y="33527"/>
                </a:lnTo>
                <a:lnTo>
                  <a:pt x="2694432" y="27431"/>
                </a:lnTo>
                <a:close/>
              </a:path>
              <a:path w="2785872" h="609600">
                <a:moveTo>
                  <a:pt x="996696" y="521207"/>
                </a:moveTo>
                <a:lnTo>
                  <a:pt x="1005840" y="512063"/>
                </a:lnTo>
                <a:lnTo>
                  <a:pt x="995137" y="510296"/>
                </a:lnTo>
                <a:lnTo>
                  <a:pt x="996696" y="521207"/>
                </a:lnTo>
                <a:close/>
              </a:path>
              <a:path w="2785872" h="609600">
                <a:moveTo>
                  <a:pt x="2721864" y="569975"/>
                </a:moveTo>
                <a:lnTo>
                  <a:pt x="2734056" y="560831"/>
                </a:lnTo>
                <a:lnTo>
                  <a:pt x="2735410" y="559138"/>
                </a:lnTo>
                <a:lnTo>
                  <a:pt x="2721864" y="569975"/>
                </a:lnTo>
                <a:close/>
              </a:path>
              <a:path w="2785872" h="609600">
                <a:moveTo>
                  <a:pt x="1021080" y="109727"/>
                </a:moveTo>
                <a:lnTo>
                  <a:pt x="1008888" y="341375"/>
                </a:lnTo>
                <a:lnTo>
                  <a:pt x="1021080" y="353567"/>
                </a:lnTo>
                <a:lnTo>
                  <a:pt x="1021080" y="109727"/>
                </a:lnTo>
                <a:close/>
              </a:path>
              <a:path w="2785872" h="609600">
                <a:moveTo>
                  <a:pt x="1045464" y="18287"/>
                </a:moveTo>
                <a:lnTo>
                  <a:pt x="1042416" y="18287"/>
                </a:lnTo>
                <a:lnTo>
                  <a:pt x="1042416" y="21335"/>
                </a:lnTo>
                <a:lnTo>
                  <a:pt x="1027176" y="33527"/>
                </a:lnTo>
                <a:lnTo>
                  <a:pt x="1014984" y="48767"/>
                </a:lnTo>
                <a:lnTo>
                  <a:pt x="1011936" y="51815"/>
                </a:lnTo>
                <a:lnTo>
                  <a:pt x="1002792" y="67055"/>
                </a:lnTo>
                <a:lnTo>
                  <a:pt x="1002792" y="70103"/>
                </a:lnTo>
                <a:lnTo>
                  <a:pt x="996696" y="88391"/>
                </a:lnTo>
                <a:lnTo>
                  <a:pt x="996696" y="91439"/>
                </a:lnTo>
                <a:lnTo>
                  <a:pt x="993648" y="109727"/>
                </a:lnTo>
                <a:lnTo>
                  <a:pt x="1021080" y="91439"/>
                </a:lnTo>
                <a:lnTo>
                  <a:pt x="1021080" y="94487"/>
                </a:lnTo>
                <a:lnTo>
                  <a:pt x="1027176" y="76199"/>
                </a:lnTo>
                <a:lnTo>
                  <a:pt x="1027176" y="79247"/>
                </a:lnTo>
                <a:lnTo>
                  <a:pt x="1036320" y="64007"/>
                </a:lnTo>
                <a:lnTo>
                  <a:pt x="1033272" y="64007"/>
                </a:lnTo>
                <a:lnTo>
                  <a:pt x="1057656" y="39623"/>
                </a:lnTo>
                <a:lnTo>
                  <a:pt x="1057656" y="42671"/>
                </a:lnTo>
                <a:lnTo>
                  <a:pt x="1072896" y="33527"/>
                </a:lnTo>
                <a:lnTo>
                  <a:pt x="1069848" y="33527"/>
                </a:lnTo>
                <a:lnTo>
                  <a:pt x="1088136" y="27431"/>
                </a:lnTo>
                <a:lnTo>
                  <a:pt x="2694432" y="27431"/>
                </a:lnTo>
                <a:lnTo>
                  <a:pt x="2709672" y="33527"/>
                </a:lnTo>
                <a:lnTo>
                  <a:pt x="2706624" y="33527"/>
                </a:lnTo>
                <a:lnTo>
                  <a:pt x="2724912" y="42671"/>
                </a:lnTo>
                <a:lnTo>
                  <a:pt x="2721864" y="39623"/>
                </a:lnTo>
                <a:lnTo>
                  <a:pt x="2737104" y="51815"/>
                </a:lnTo>
                <a:lnTo>
                  <a:pt x="2734056" y="51815"/>
                </a:lnTo>
                <a:lnTo>
                  <a:pt x="2746248" y="64007"/>
                </a:lnTo>
                <a:lnTo>
                  <a:pt x="2755392" y="79247"/>
                </a:lnTo>
                <a:lnTo>
                  <a:pt x="2752344" y="76199"/>
                </a:lnTo>
                <a:lnTo>
                  <a:pt x="2758440" y="94487"/>
                </a:lnTo>
                <a:lnTo>
                  <a:pt x="2758440" y="91439"/>
                </a:lnTo>
                <a:lnTo>
                  <a:pt x="2761488" y="112775"/>
                </a:lnTo>
                <a:lnTo>
                  <a:pt x="2761488" y="499871"/>
                </a:lnTo>
                <a:lnTo>
                  <a:pt x="2758440" y="518159"/>
                </a:lnTo>
                <a:lnTo>
                  <a:pt x="2758440" y="515111"/>
                </a:lnTo>
                <a:lnTo>
                  <a:pt x="2752344" y="533399"/>
                </a:lnTo>
                <a:lnTo>
                  <a:pt x="2755392" y="530351"/>
                </a:lnTo>
                <a:lnTo>
                  <a:pt x="2746248" y="548639"/>
                </a:lnTo>
                <a:lnTo>
                  <a:pt x="2737104" y="557783"/>
                </a:lnTo>
                <a:lnTo>
                  <a:pt x="2767584" y="560831"/>
                </a:lnTo>
                <a:lnTo>
                  <a:pt x="2776728" y="542543"/>
                </a:lnTo>
                <a:lnTo>
                  <a:pt x="2776728" y="539495"/>
                </a:lnTo>
                <a:lnTo>
                  <a:pt x="2782824" y="521207"/>
                </a:lnTo>
                <a:lnTo>
                  <a:pt x="2785872" y="499871"/>
                </a:lnTo>
                <a:lnTo>
                  <a:pt x="2785872" y="109727"/>
                </a:lnTo>
                <a:lnTo>
                  <a:pt x="2782824" y="91439"/>
                </a:lnTo>
                <a:lnTo>
                  <a:pt x="2782824" y="88391"/>
                </a:lnTo>
                <a:lnTo>
                  <a:pt x="2776728" y="70103"/>
                </a:lnTo>
                <a:lnTo>
                  <a:pt x="2776728" y="67055"/>
                </a:lnTo>
                <a:lnTo>
                  <a:pt x="2767584" y="51815"/>
                </a:lnTo>
                <a:lnTo>
                  <a:pt x="2767584" y="48767"/>
                </a:lnTo>
                <a:lnTo>
                  <a:pt x="2755392" y="33527"/>
                </a:lnTo>
                <a:lnTo>
                  <a:pt x="2752344" y="33527"/>
                </a:lnTo>
                <a:lnTo>
                  <a:pt x="2740152" y="21335"/>
                </a:lnTo>
                <a:lnTo>
                  <a:pt x="2737104" y="21335"/>
                </a:lnTo>
                <a:lnTo>
                  <a:pt x="2737104" y="18287"/>
                </a:lnTo>
                <a:lnTo>
                  <a:pt x="2718816" y="9143"/>
                </a:lnTo>
                <a:lnTo>
                  <a:pt x="2700528" y="3047"/>
                </a:lnTo>
                <a:lnTo>
                  <a:pt x="2697480" y="3047"/>
                </a:lnTo>
                <a:lnTo>
                  <a:pt x="2676144" y="0"/>
                </a:lnTo>
                <a:lnTo>
                  <a:pt x="1103376" y="0"/>
                </a:lnTo>
                <a:lnTo>
                  <a:pt x="1085088" y="3047"/>
                </a:lnTo>
                <a:lnTo>
                  <a:pt x="1082040" y="3047"/>
                </a:lnTo>
                <a:lnTo>
                  <a:pt x="1063752" y="9143"/>
                </a:lnTo>
                <a:lnTo>
                  <a:pt x="1060704" y="9143"/>
                </a:lnTo>
                <a:lnTo>
                  <a:pt x="1045464" y="18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383389" y="4226331"/>
            <a:ext cx="2179915" cy="915902"/>
          </a:xfrm>
          <a:custGeom>
            <a:avLst/>
            <a:gdLst/>
            <a:ahLst/>
            <a:cxnLst/>
            <a:rect l="l" t="t" r="r" b="b"/>
            <a:pathLst>
              <a:path w="1965960" h="826008">
                <a:moveTo>
                  <a:pt x="365760" y="137160"/>
                </a:moveTo>
                <a:lnTo>
                  <a:pt x="0" y="371856"/>
                </a:lnTo>
                <a:lnTo>
                  <a:pt x="365760" y="344424"/>
                </a:lnTo>
                <a:lnTo>
                  <a:pt x="365818" y="692926"/>
                </a:lnTo>
                <a:lnTo>
                  <a:pt x="373710" y="735292"/>
                </a:lnTo>
                <a:lnTo>
                  <a:pt x="393445" y="771862"/>
                </a:lnTo>
                <a:lnTo>
                  <a:pt x="422944" y="800557"/>
                </a:lnTo>
                <a:lnTo>
                  <a:pt x="460129" y="819298"/>
                </a:lnTo>
                <a:lnTo>
                  <a:pt x="502920" y="826008"/>
                </a:lnTo>
                <a:lnTo>
                  <a:pt x="1832878" y="825949"/>
                </a:lnTo>
                <a:lnTo>
                  <a:pt x="1875244" y="818057"/>
                </a:lnTo>
                <a:lnTo>
                  <a:pt x="1911814" y="798322"/>
                </a:lnTo>
                <a:lnTo>
                  <a:pt x="1940509" y="768823"/>
                </a:lnTo>
                <a:lnTo>
                  <a:pt x="1959250" y="731638"/>
                </a:lnTo>
                <a:lnTo>
                  <a:pt x="1965960" y="688848"/>
                </a:lnTo>
                <a:lnTo>
                  <a:pt x="1965901" y="133081"/>
                </a:lnTo>
                <a:lnTo>
                  <a:pt x="1958009" y="90715"/>
                </a:lnTo>
                <a:lnTo>
                  <a:pt x="1938274" y="54145"/>
                </a:lnTo>
                <a:lnTo>
                  <a:pt x="1908775" y="25450"/>
                </a:lnTo>
                <a:lnTo>
                  <a:pt x="1871590" y="6709"/>
                </a:lnTo>
                <a:lnTo>
                  <a:pt x="1828800" y="0"/>
                </a:lnTo>
                <a:lnTo>
                  <a:pt x="498841" y="58"/>
                </a:lnTo>
                <a:lnTo>
                  <a:pt x="456475" y="7950"/>
                </a:lnTo>
                <a:lnTo>
                  <a:pt x="419905" y="27685"/>
                </a:lnTo>
                <a:lnTo>
                  <a:pt x="391210" y="57184"/>
                </a:lnTo>
                <a:lnTo>
                  <a:pt x="372469" y="94369"/>
                </a:lnTo>
                <a:lnTo>
                  <a:pt x="36576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369870" y="4367113"/>
            <a:ext cx="2206952" cy="446122"/>
          </a:xfrm>
          <a:custGeom>
            <a:avLst/>
            <a:gdLst/>
            <a:ahLst/>
            <a:cxnLst/>
            <a:rect l="l" t="t" r="r" b="b"/>
            <a:pathLst>
              <a:path w="1990343" h="402336">
                <a:moveTo>
                  <a:pt x="21336" y="257082"/>
                </a:moveTo>
                <a:lnTo>
                  <a:pt x="6096" y="235746"/>
                </a:lnTo>
                <a:lnTo>
                  <a:pt x="0" y="238794"/>
                </a:lnTo>
                <a:lnTo>
                  <a:pt x="0" y="250986"/>
                </a:lnTo>
                <a:lnTo>
                  <a:pt x="3048" y="257082"/>
                </a:lnTo>
                <a:lnTo>
                  <a:pt x="9144" y="260130"/>
                </a:lnTo>
                <a:lnTo>
                  <a:pt x="15240" y="260130"/>
                </a:lnTo>
                <a:lnTo>
                  <a:pt x="365759" y="230674"/>
                </a:lnTo>
                <a:lnTo>
                  <a:pt x="21336" y="257082"/>
                </a:lnTo>
                <a:close/>
              </a:path>
              <a:path w="1990343" h="402336">
                <a:moveTo>
                  <a:pt x="6096" y="235746"/>
                </a:moveTo>
                <a:lnTo>
                  <a:pt x="365760" y="10194"/>
                </a:lnTo>
                <a:lnTo>
                  <a:pt x="365759" y="0"/>
                </a:lnTo>
                <a:lnTo>
                  <a:pt x="6096" y="235746"/>
                </a:lnTo>
                <a:close/>
              </a:path>
              <a:path w="1990343" h="402336">
                <a:moveTo>
                  <a:pt x="384048" y="19338"/>
                </a:moveTo>
                <a:lnTo>
                  <a:pt x="12192" y="232698"/>
                </a:lnTo>
                <a:lnTo>
                  <a:pt x="65352" y="228230"/>
                </a:lnTo>
                <a:lnTo>
                  <a:pt x="384048" y="19338"/>
                </a:lnTo>
                <a:close/>
              </a:path>
              <a:path w="1990343" h="402336">
                <a:moveTo>
                  <a:pt x="365760" y="-5045"/>
                </a:moveTo>
                <a:lnTo>
                  <a:pt x="365760" y="10194"/>
                </a:lnTo>
                <a:lnTo>
                  <a:pt x="6096" y="235746"/>
                </a:lnTo>
                <a:lnTo>
                  <a:pt x="21336" y="257082"/>
                </a:lnTo>
                <a:lnTo>
                  <a:pt x="365759" y="230674"/>
                </a:lnTo>
                <a:lnTo>
                  <a:pt x="377952" y="229650"/>
                </a:lnTo>
                <a:lnTo>
                  <a:pt x="390144" y="574074"/>
                </a:lnTo>
                <a:lnTo>
                  <a:pt x="390144" y="217458"/>
                </a:lnTo>
                <a:lnTo>
                  <a:pt x="365760" y="217458"/>
                </a:lnTo>
                <a:lnTo>
                  <a:pt x="65352" y="228230"/>
                </a:lnTo>
                <a:lnTo>
                  <a:pt x="12192" y="232698"/>
                </a:lnTo>
                <a:lnTo>
                  <a:pt x="384048" y="19338"/>
                </a:lnTo>
                <a:lnTo>
                  <a:pt x="387096" y="19338"/>
                </a:lnTo>
                <a:lnTo>
                  <a:pt x="390144" y="13242"/>
                </a:lnTo>
                <a:lnTo>
                  <a:pt x="390144" y="10194"/>
                </a:lnTo>
                <a:lnTo>
                  <a:pt x="368808" y="-1997"/>
                </a:lnTo>
                <a:lnTo>
                  <a:pt x="365760" y="-5045"/>
                </a:lnTo>
                <a:close/>
              </a:path>
              <a:path w="1990343" h="402336">
                <a:moveTo>
                  <a:pt x="484632" y="708186"/>
                </a:moveTo>
                <a:lnTo>
                  <a:pt x="499872" y="711234"/>
                </a:lnTo>
                <a:lnTo>
                  <a:pt x="1854038" y="711294"/>
                </a:lnTo>
                <a:lnTo>
                  <a:pt x="1866546" y="709706"/>
                </a:lnTo>
                <a:lnTo>
                  <a:pt x="1914144" y="692946"/>
                </a:lnTo>
                <a:lnTo>
                  <a:pt x="1947672" y="668562"/>
                </a:lnTo>
                <a:lnTo>
                  <a:pt x="1947672" y="665514"/>
                </a:lnTo>
                <a:lnTo>
                  <a:pt x="1965960" y="644178"/>
                </a:lnTo>
                <a:lnTo>
                  <a:pt x="1975104" y="631986"/>
                </a:lnTo>
                <a:lnTo>
                  <a:pt x="1981200" y="619794"/>
                </a:lnTo>
                <a:lnTo>
                  <a:pt x="1984248" y="604554"/>
                </a:lnTo>
                <a:lnTo>
                  <a:pt x="1990344" y="592362"/>
                </a:lnTo>
                <a:lnTo>
                  <a:pt x="1990344" y="-5045"/>
                </a:lnTo>
                <a:lnTo>
                  <a:pt x="1981200" y="-50765"/>
                </a:lnTo>
                <a:lnTo>
                  <a:pt x="1972056" y="-62957"/>
                </a:lnTo>
                <a:lnTo>
                  <a:pt x="1965960" y="-75149"/>
                </a:lnTo>
                <a:lnTo>
                  <a:pt x="1947672" y="-96485"/>
                </a:lnTo>
                <a:lnTo>
                  <a:pt x="1926336" y="-114773"/>
                </a:lnTo>
                <a:lnTo>
                  <a:pt x="1911096" y="-123917"/>
                </a:lnTo>
                <a:lnTo>
                  <a:pt x="1898904" y="-130013"/>
                </a:lnTo>
                <a:lnTo>
                  <a:pt x="1886712" y="-133061"/>
                </a:lnTo>
                <a:lnTo>
                  <a:pt x="1871472" y="-139157"/>
                </a:lnTo>
                <a:lnTo>
                  <a:pt x="1856232" y="-139157"/>
                </a:lnTo>
                <a:lnTo>
                  <a:pt x="1840992" y="-142205"/>
                </a:lnTo>
                <a:lnTo>
                  <a:pt x="515112" y="-142205"/>
                </a:lnTo>
                <a:lnTo>
                  <a:pt x="499872" y="-139157"/>
                </a:lnTo>
                <a:lnTo>
                  <a:pt x="484632" y="-139157"/>
                </a:lnTo>
                <a:lnTo>
                  <a:pt x="469392" y="-133061"/>
                </a:lnTo>
                <a:lnTo>
                  <a:pt x="457200" y="-130013"/>
                </a:lnTo>
                <a:lnTo>
                  <a:pt x="441960" y="-123917"/>
                </a:lnTo>
                <a:lnTo>
                  <a:pt x="429768" y="-114773"/>
                </a:lnTo>
                <a:lnTo>
                  <a:pt x="408432" y="-96485"/>
                </a:lnTo>
                <a:lnTo>
                  <a:pt x="390144" y="-75149"/>
                </a:lnTo>
                <a:lnTo>
                  <a:pt x="383504" y="-67150"/>
                </a:lnTo>
                <a:lnTo>
                  <a:pt x="377726" y="-55841"/>
                </a:lnTo>
                <a:lnTo>
                  <a:pt x="373652" y="-43239"/>
                </a:lnTo>
                <a:lnTo>
                  <a:pt x="370691" y="-30082"/>
                </a:lnTo>
                <a:lnTo>
                  <a:pt x="368257" y="-17105"/>
                </a:lnTo>
                <a:lnTo>
                  <a:pt x="365760" y="-5045"/>
                </a:lnTo>
                <a:lnTo>
                  <a:pt x="368808" y="-1997"/>
                </a:lnTo>
                <a:lnTo>
                  <a:pt x="390144" y="10194"/>
                </a:lnTo>
                <a:lnTo>
                  <a:pt x="390144" y="-5045"/>
                </a:lnTo>
                <a:lnTo>
                  <a:pt x="392319" y="-13783"/>
                </a:lnTo>
                <a:lnTo>
                  <a:pt x="395305" y="-25955"/>
                </a:lnTo>
                <a:lnTo>
                  <a:pt x="398745" y="-37048"/>
                </a:lnTo>
                <a:lnTo>
                  <a:pt x="403761" y="-48040"/>
                </a:lnTo>
                <a:lnTo>
                  <a:pt x="411480" y="-59909"/>
                </a:lnTo>
                <a:lnTo>
                  <a:pt x="426720" y="-81245"/>
                </a:lnTo>
                <a:lnTo>
                  <a:pt x="426720" y="-78197"/>
                </a:lnTo>
                <a:lnTo>
                  <a:pt x="445008" y="-93437"/>
                </a:lnTo>
                <a:lnTo>
                  <a:pt x="457200" y="-99533"/>
                </a:lnTo>
                <a:lnTo>
                  <a:pt x="466344" y="-105629"/>
                </a:lnTo>
                <a:lnTo>
                  <a:pt x="478536" y="-108677"/>
                </a:lnTo>
                <a:lnTo>
                  <a:pt x="490728" y="-111725"/>
                </a:lnTo>
                <a:lnTo>
                  <a:pt x="502920" y="-114773"/>
                </a:lnTo>
                <a:lnTo>
                  <a:pt x="1853184" y="-114773"/>
                </a:lnTo>
                <a:lnTo>
                  <a:pt x="1868424" y="-111725"/>
                </a:lnTo>
                <a:lnTo>
                  <a:pt x="1877568" y="-108677"/>
                </a:lnTo>
                <a:lnTo>
                  <a:pt x="1889760" y="-105629"/>
                </a:lnTo>
                <a:lnTo>
                  <a:pt x="1901952" y="-99533"/>
                </a:lnTo>
                <a:lnTo>
                  <a:pt x="1911096" y="-93437"/>
                </a:lnTo>
                <a:lnTo>
                  <a:pt x="1929384" y="-78197"/>
                </a:lnTo>
                <a:lnTo>
                  <a:pt x="1929384" y="-81245"/>
                </a:lnTo>
                <a:lnTo>
                  <a:pt x="1944624" y="-59909"/>
                </a:lnTo>
                <a:lnTo>
                  <a:pt x="1950720" y="-50765"/>
                </a:lnTo>
                <a:lnTo>
                  <a:pt x="1956816" y="-38573"/>
                </a:lnTo>
                <a:lnTo>
                  <a:pt x="1965960" y="-1997"/>
                </a:lnTo>
                <a:lnTo>
                  <a:pt x="1965960" y="574074"/>
                </a:lnTo>
                <a:lnTo>
                  <a:pt x="1962672" y="586795"/>
                </a:lnTo>
                <a:lnTo>
                  <a:pt x="1960066" y="598495"/>
                </a:lnTo>
                <a:lnTo>
                  <a:pt x="1957051" y="609355"/>
                </a:lnTo>
                <a:lnTo>
                  <a:pt x="1952334" y="620233"/>
                </a:lnTo>
                <a:lnTo>
                  <a:pt x="1944624" y="631986"/>
                </a:lnTo>
                <a:lnTo>
                  <a:pt x="1929384" y="650274"/>
                </a:lnTo>
                <a:lnTo>
                  <a:pt x="1911096" y="665514"/>
                </a:lnTo>
                <a:lnTo>
                  <a:pt x="1898904" y="671610"/>
                </a:lnTo>
                <a:lnTo>
                  <a:pt x="1889760" y="677706"/>
                </a:lnTo>
                <a:lnTo>
                  <a:pt x="1865376" y="683802"/>
                </a:lnTo>
                <a:lnTo>
                  <a:pt x="1853184" y="686850"/>
                </a:lnTo>
                <a:lnTo>
                  <a:pt x="514230" y="686938"/>
                </a:lnTo>
                <a:lnTo>
                  <a:pt x="500720" y="686516"/>
                </a:lnTo>
                <a:lnTo>
                  <a:pt x="488257" y="683507"/>
                </a:lnTo>
                <a:lnTo>
                  <a:pt x="476541" y="679176"/>
                </a:lnTo>
                <a:lnTo>
                  <a:pt x="465272" y="674788"/>
                </a:lnTo>
                <a:lnTo>
                  <a:pt x="454152" y="671610"/>
                </a:lnTo>
                <a:lnTo>
                  <a:pt x="445008" y="665514"/>
                </a:lnTo>
                <a:lnTo>
                  <a:pt x="426720" y="650274"/>
                </a:lnTo>
                <a:lnTo>
                  <a:pt x="411480" y="628938"/>
                </a:lnTo>
                <a:lnTo>
                  <a:pt x="411480" y="631986"/>
                </a:lnTo>
                <a:lnTo>
                  <a:pt x="405384" y="619794"/>
                </a:lnTo>
                <a:lnTo>
                  <a:pt x="399288" y="610650"/>
                </a:lnTo>
                <a:lnTo>
                  <a:pt x="390144" y="574074"/>
                </a:lnTo>
                <a:lnTo>
                  <a:pt x="377952" y="229650"/>
                </a:lnTo>
                <a:lnTo>
                  <a:pt x="365759" y="230674"/>
                </a:lnTo>
                <a:lnTo>
                  <a:pt x="365760" y="577122"/>
                </a:lnTo>
                <a:lnTo>
                  <a:pt x="371856" y="607602"/>
                </a:lnTo>
                <a:lnTo>
                  <a:pt x="377952" y="619794"/>
                </a:lnTo>
                <a:lnTo>
                  <a:pt x="384048" y="635034"/>
                </a:lnTo>
                <a:lnTo>
                  <a:pt x="390144" y="644178"/>
                </a:lnTo>
                <a:lnTo>
                  <a:pt x="390144" y="647226"/>
                </a:lnTo>
                <a:lnTo>
                  <a:pt x="408432" y="665514"/>
                </a:lnTo>
                <a:lnTo>
                  <a:pt x="408432" y="668562"/>
                </a:lnTo>
                <a:lnTo>
                  <a:pt x="432816" y="686850"/>
                </a:lnTo>
                <a:lnTo>
                  <a:pt x="457200" y="699042"/>
                </a:lnTo>
                <a:lnTo>
                  <a:pt x="472440" y="705138"/>
                </a:lnTo>
                <a:lnTo>
                  <a:pt x="484632" y="708186"/>
                </a:lnTo>
                <a:close/>
              </a:path>
              <a:path w="1990343" h="402336">
                <a:moveTo>
                  <a:pt x="390144" y="211362"/>
                </a:moveTo>
                <a:lnTo>
                  <a:pt x="390144" y="208314"/>
                </a:lnTo>
                <a:lnTo>
                  <a:pt x="387096" y="208314"/>
                </a:lnTo>
                <a:lnTo>
                  <a:pt x="384048" y="205266"/>
                </a:lnTo>
                <a:lnTo>
                  <a:pt x="381000" y="202218"/>
                </a:lnTo>
                <a:lnTo>
                  <a:pt x="374904" y="202218"/>
                </a:lnTo>
                <a:lnTo>
                  <a:pt x="65352" y="228230"/>
                </a:lnTo>
                <a:lnTo>
                  <a:pt x="365760" y="217458"/>
                </a:lnTo>
                <a:lnTo>
                  <a:pt x="390144" y="217458"/>
                </a:lnTo>
                <a:lnTo>
                  <a:pt x="390144" y="2113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77207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Simple 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1785" y="99486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9390" y="994860"/>
            <a:ext cx="22395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3997" y="999440"/>
            <a:ext cx="3173446" cy="80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871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ined</a:t>
            </a:r>
            <a:endParaRPr sz="1552">
              <a:latin typeface="Arial"/>
              <a:cs typeface="Arial"/>
            </a:endParaRPr>
          </a:p>
          <a:p>
            <a:pPr marL="1432871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9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695"/>
              </a:spcBef>
            </a:pP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4965" y="154225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1785" y="2089887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9390" y="2089887"/>
            <a:ext cx="22395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wo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4965" y="263728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3997" y="2637286"/>
            <a:ext cx="16952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1080" y="3165836"/>
            <a:ext cx="161937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alled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1784" y="3276165"/>
            <a:ext cx="47548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9391" y="3276165"/>
            <a:ext cx="168491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nt_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nt_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wo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nt_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0507" y="3549865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9471" y="35498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0507" y="4097265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9471" y="40972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0059" y="4331837"/>
            <a:ext cx="153282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5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21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1785" y="464466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1" baseline="3678" dirty="0">
                <a:latin typeface="Courier New"/>
                <a:cs typeface="Courier New"/>
              </a:rPr>
              <a:t>fu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747" y="464466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779" y="4644663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0x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11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FF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1" baseline="3678" dirty="0">
                <a:latin typeface="Courier New"/>
                <a:cs typeface="Courier New"/>
              </a:rPr>
              <a:t>0&gt;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72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84597" y="647215"/>
            <a:ext cx="8412104" cy="2315103"/>
          </a:xfrm>
          <a:custGeom>
            <a:avLst/>
            <a:gdLst/>
            <a:ahLst/>
            <a:cxnLst/>
            <a:rect l="l" t="t" r="r" b="b"/>
            <a:pathLst>
              <a:path w="7586471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9144"/>
                </a:lnTo>
                <a:lnTo>
                  <a:pt x="7574279" y="9143"/>
                </a:lnTo>
                <a:lnTo>
                  <a:pt x="757428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583424" y="2087879"/>
                </a:lnTo>
                <a:lnTo>
                  <a:pt x="7586472" y="2084832"/>
                </a:lnTo>
                <a:lnTo>
                  <a:pt x="7586472" y="2081783"/>
                </a:lnTo>
                <a:lnTo>
                  <a:pt x="7580376" y="2075688"/>
                </a:lnTo>
                <a:lnTo>
                  <a:pt x="7580376" y="9143"/>
                </a:lnTo>
                <a:lnTo>
                  <a:pt x="7574280" y="6095"/>
                </a:lnTo>
                <a:lnTo>
                  <a:pt x="12192" y="6096"/>
                </a:lnTo>
                <a:lnTo>
                  <a:pt x="7586472" y="6095"/>
                </a:lnTo>
                <a:lnTo>
                  <a:pt x="7586472" y="3047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884597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884596" y="657353"/>
            <a:ext cx="8398586" cy="2298205"/>
          </a:xfrm>
          <a:custGeom>
            <a:avLst/>
            <a:gdLst/>
            <a:ahLst/>
            <a:cxnLst/>
            <a:rect l="l" t="t" r="r" b="b"/>
            <a:pathLst>
              <a:path w="7574280" h="2072640">
                <a:moveTo>
                  <a:pt x="7574280" y="2072640"/>
                </a:moveTo>
                <a:lnTo>
                  <a:pt x="7574279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7574280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898115" y="653974"/>
            <a:ext cx="8398586" cy="2301584"/>
          </a:xfrm>
          <a:custGeom>
            <a:avLst/>
            <a:gdLst/>
            <a:ahLst/>
            <a:cxnLst/>
            <a:rect l="l" t="t" r="r" b="b"/>
            <a:pathLst>
              <a:path w="7574280" h="2075688">
                <a:moveTo>
                  <a:pt x="0" y="0"/>
                </a:moveTo>
                <a:lnTo>
                  <a:pt x="7562087" y="0"/>
                </a:lnTo>
                <a:lnTo>
                  <a:pt x="7568183" y="3048"/>
                </a:lnTo>
                <a:lnTo>
                  <a:pt x="7568183" y="2069592"/>
                </a:lnTo>
                <a:lnTo>
                  <a:pt x="7574280" y="2075688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146019" y="1397511"/>
            <a:ext cx="2757845" cy="915902"/>
          </a:xfrm>
          <a:custGeom>
            <a:avLst/>
            <a:gdLst/>
            <a:ahLst/>
            <a:cxnLst/>
            <a:rect l="l" t="t" r="r" b="b"/>
            <a:pathLst>
              <a:path w="2487167" h="826008">
                <a:moveTo>
                  <a:pt x="837169" y="58"/>
                </a:moveTo>
                <a:lnTo>
                  <a:pt x="808384" y="3901"/>
                </a:lnTo>
                <a:lnTo>
                  <a:pt x="781866" y="13315"/>
                </a:lnTo>
                <a:lnTo>
                  <a:pt x="758233" y="27685"/>
                </a:lnTo>
                <a:lnTo>
                  <a:pt x="738100" y="46395"/>
                </a:lnTo>
                <a:lnTo>
                  <a:pt x="722082" y="68828"/>
                </a:lnTo>
                <a:lnTo>
                  <a:pt x="710797" y="94369"/>
                </a:lnTo>
                <a:lnTo>
                  <a:pt x="704859" y="122401"/>
                </a:lnTo>
                <a:lnTo>
                  <a:pt x="704088" y="137160"/>
                </a:lnTo>
                <a:lnTo>
                  <a:pt x="704088" y="481584"/>
                </a:lnTo>
                <a:lnTo>
                  <a:pt x="0" y="438912"/>
                </a:lnTo>
                <a:lnTo>
                  <a:pt x="704088" y="688848"/>
                </a:lnTo>
                <a:lnTo>
                  <a:pt x="704146" y="692926"/>
                </a:lnTo>
                <a:lnTo>
                  <a:pt x="705332" y="707564"/>
                </a:lnTo>
                <a:lnTo>
                  <a:pt x="717403" y="748229"/>
                </a:lnTo>
                <a:lnTo>
                  <a:pt x="740624" y="782405"/>
                </a:lnTo>
                <a:lnTo>
                  <a:pt x="772916" y="808013"/>
                </a:lnTo>
                <a:lnTo>
                  <a:pt x="812200" y="822974"/>
                </a:lnTo>
                <a:lnTo>
                  <a:pt x="841248" y="826008"/>
                </a:lnTo>
                <a:lnTo>
                  <a:pt x="2354086" y="825949"/>
                </a:lnTo>
                <a:lnTo>
                  <a:pt x="2396452" y="818057"/>
                </a:lnTo>
                <a:lnTo>
                  <a:pt x="2433022" y="798322"/>
                </a:lnTo>
                <a:lnTo>
                  <a:pt x="2461717" y="768823"/>
                </a:lnTo>
                <a:lnTo>
                  <a:pt x="2480458" y="731638"/>
                </a:lnTo>
                <a:lnTo>
                  <a:pt x="2487168" y="688848"/>
                </a:lnTo>
                <a:lnTo>
                  <a:pt x="2487109" y="133081"/>
                </a:lnTo>
                <a:lnTo>
                  <a:pt x="2479217" y="90715"/>
                </a:lnTo>
                <a:lnTo>
                  <a:pt x="2459482" y="54145"/>
                </a:lnTo>
                <a:lnTo>
                  <a:pt x="2429983" y="25450"/>
                </a:lnTo>
                <a:lnTo>
                  <a:pt x="2392798" y="6709"/>
                </a:lnTo>
                <a:lnTo>
                  <a:pt x="2350008" y="0"/>
                </a:lnTo>
                <a:lnTo>
                  <a:pt x="837169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129119" y="1549598"/>
            <a:ext cx="2791643" cy="794232"/>
          </a:xfrm>
          <a:custGeom>
            <a:avLst/>
            <a:gdLst/>
            <a:ahLst/>
            <a:cxnLst/>
            <a:rect l="l" t="t" r="r" b="b"/>
            <a:pathLst>
              <a:path w="2517648" h="716280">
                <a:moveTo>
                  <a:pt x="731520" y="0"/>
                </a:moveTo>
                <a:lnTo>
                  <a:pt x="719328" y="332232"/>
                </a:lnTo>
                <a:lnTo>
                  <a:pt x="731520" y="344424"/>
                </a:lnTo>
                <a:lnTo>
                  <a:pt x="731520" y="0"/>
                </a:lnTo>
                <a:close/>
              </a:path>
              <a:path w="2517648" h="716280">
                <a:moveTo>
                  <a:pt x="734568" y="563880"/>
                </a:moveTo>
                <a:lnTo>
                  <a:pt x="731520" y="551688"/>
                </a:lnTo>
                <a:lnTo>
                  <a:pt x="707136" y="551688"/>
                </a:lnTo>
                <a:lnTo>
                  <a:pt x="102185" y="319213"/>
                </a:lnTo>
                <a:lnTo>
                  <a:pt x="719328" y="356616"/>
                </a:lnTo>
                <a:lnTo>
                  <a:pt x="707136" y="344424"/>
                </a:lnTo>
                <a:lnTo>
                  <a:pt x="707135" y="331493"/>
                </a:lnTo>
                <a:lnTo>
                  <a:pt x="18918" y="289782"/>
                </a:lnTo>
                <a:lnTo>
                  <a:pt x="18288" y="289560"/>
                </a:lnTo>
                <a:lnTo>
                  <a:pt x="18265" y="289743"/>
                </a:lnTo>
                <a:lnTo>
                  <a:pt x="15240" y="313944"/>
                </a:lnTo>
                <a:lnTo>
                  <a:pt x="707135" y="560634"/>
                </a:lnTo>
                <a:lnTo>
                  <a:pt x="716280" y="563880"/>
                </a:lnTo>
                <a:lnTo>
                  <a:pt x="734568" y="563880"/>
                </a:lnTo>
                <a:close/>
              </a:path>
              <a:path w="2517648" h="716280">
                <a:moveTo>
                  <a:pt x="707136" y="551688"/>
                </a:moveTo>
                <a:lnTo>
                  <a:pt x="731520" y="551688"/>
                </a:lnTo>
                <a:lnTo>
                  <a:pt x="731520" y="545592"/>
                </a:lnTo>
                <a:lnTo>
                  <a:pt x="728472" y="542544"/>
                </a:lnTo>
                <a:lnTo>
                  <a:pt x="725424" y="539496"/>
                </a:lnTo>
                <a:lnTo>
                  <a:pt x="102185" y="319213"/>
                </a:lnTo>
                <a:lnTo>
                  <a:pt x="707136" y="551688"/>
                </a:lnTo>
                <a:close/>
              </a:path>
              <a:path w="2517648" h="716280">
                <a:moveTo>
                  <a:pt x="15240" y="313944"/>
                </a:moveTo>
                <a:lnTo>
                  <a:pt x="18265" y="289743"/>
                </a:lnTo>
                <a:lnTo>
                  <a:pt x="15240" y="289560"/>
                </a:lnTo>
                <a:lnTo>
                  <a:pt x="9144" y="286512"/>
                </a:lnTo>
                <a:lnTo>
                  <a:pt x="3048" y="292608"/>
                </a:lnTo>
                <a:lnTo>
                  <a:pt x="3048" y="298704"/>
                </a:lnTo>
                <a:lnTo>
                  <a:pt x="0" y="304800"/>
                </a:lnTo>
                <a:lnTo>
                  <a:pt x="6096" y="310896"/>
                </a:lnTo>
                <a:lnTo>
                  <a:pt x="12192" y="313944"/>
                </a:lnTo>
                <a:lnTo>
                  <a:pt x="707135" y="560634"/>
                </a:lnTo>
                <a:lnTo>
                  <a:pt x="15240" y="313944"/>
                </a:lnTo>
                <a:close/>
              </a:path>
              <a:path w="2517648" h="716280">
                <a:moveTo>
                  <a:pt x="755904" y="621792"/>
                </a:moveTo>
                <a:lnTo>
                  <a:pt x="746760" y="609600"/>
                </a:lnTo>
                <a:lnTo>
                  <a:pt x="743712" y="600456"/>
                </a:lnTo>
                <a:lnTo>
                  <a:pt x="737616" y="588264"/>
                </a:lnTo>
                <a:lnTo>
                  <a:pt x="734568" y="576072"/>
                </a:lnTo>
                <a:lnTo>
                  <a:pt x="734568" y="563880"/>
                </a:lnTo>
                <a:lnTo>
                  <a:pt x="716280" y="563880"/>
                </a:lnTo>
                <a:lnTo>
                  <a:pt x="707135" y="560634"/>
                </a:lnTo>
                <a:lnTo>
                  <a:pt x="707136" y="566928"/>
                </a:lnTo>
                <a:lnTo>
                  <a:pt x="713232" y="597408"/>
                </a:lnTo>
                <a:lnTo>
                  <a:pt x="719328" y="609600"/>
                </a:lnTo>
                <a:lnTo>
                  <a:pt x="725424" y="624840"/>
                </a:lnTo>
                <a:lnTo>
                  <a:pt x="731520" y="633984"/>
                </a:lnTo>
                <a:lnTo>
                  <a:pt x="731520" y="637032"/>
                </a:lnTo>
                <a:lnTo>
                  <a:pt x="734568" y="637032"/>
                </a:lnTo>
                <a:lnTo>
                  <a:pt x="749808" y="658368"/>
                </a:lnTo>
                <a:lnTo>
                  <a:pt x="752856" y="658368"/>
                </a:lnTo>
                <a:lnTo>
                  <a:pt x="774192" y="676656"/>
                </a:lnTo>
                <a:lnTo>
                  <a:pt x="786384" y="685800"/>
                </a:lnTo>
                <a:lnTo>
                  <a:pt x="798576" y="691896"/>
                </a:lnTo>
                <a:lnTo>
                  <a:pt x="844296" y="701040"/>
                </a:lnTo>
                <a:lnTo>
                  <a:pt x="2383536" y="701040"/>
                </a:lnTo>
                <a:lnTo>
                  <a:pt x="2395728" y="697991"/>
                </a:lnTo>
                <a:lnTo>
                  <a:pt x="2410968" y="694943"/>
                </a:lnTo>
                <a:lnTo>
                  <a:pt x="2426208" y="688847"/>
                </a:lnTo>
                <a:lnTo>
                  <a:pt x="2450592" y="676655"/>
                </a:lnTo>
                <a:lnTo>
                  <a:pt x="2471928" y="658368"/>
                </a:lnTo>
                <a:lnTo>
                  <a:pt x="2474976" y="658368"/>
                </a:lnTo>
                <a:lnTo>
                  <a:pt x="2490216" y="633983"/>
                </a:lnTo>
                <a:lnTo>
                  <a:pt x="2499360" y="621791"/>
                </a:lnTo>
                <a:lnTo>
                  <a:pt x="2503207" y="614372"/>
                </a:lnTo>
                <a:lnTo>
                  <a:pt x="2508900" y="602225"/>
                </a:lnTo>
                <a:lnTo>
                  <a:pt x="2512120" y="593369"/>
                </a:lnTo>
                <a:lnTo>
                  <a:pt x="2513625" y="586468"/>
                </a:lnTo>
                <a:lnTo>
                  <a:pt x="2514172" y="580186"/>
                </a:lnTo>
                <a:lnTo>
                  <a:pt x="2514520" y="573186"/>
                </a:lnTo>
                <a:lnTo>
                  <a:pt x="2515426" y="564132"/>
                </a:lnTo>
                <a:lnTo>
                  <a:pt x="2517648" y="551687"/>
                </a:lnTo>
                <a:lnTo>
                  <a:pt x="2517648" y="0"/>
                </a:lnTo>
                <a:lnTo>
                  <a:pt x="2514600" y="-15240"/>
                </a:lnTo>
                <a:lnTo>
                  <a:pt x="2514600" y="-30480"/>
                </a:lnTo>
                <a:lnTo>
                  <a:pt x="2508504" y="-45720"/>
                </a:lnTo>
                <a:lnTo>
                  <a:pt x="2505456" y="-57912"/>
                </a:lnTo>
                <a:lnTo>
                  <a:pt x="2499360" y="-73152"/>
                </a:lnTo>
                <a:lnTo>
                  <a:pt x="2490216" y="-85344"/>
                </a:lnTo>
                <a:lnTo>
                  <a:pt x="2474976" y="-106680"/>
                </a:lnTo>
                <a:lnTo>
                  <a:pt x="2471928" y="-106680"/>
                </a:lnTo>
                <a:lnTo>
                  <a:pt x="2450592" y="-124968"/>
                </a:lnTo>
                <a:lnTo>
                  <a:pt x="2438400" y="-134112"/>
                </a:lnTo>
                <a:lnTo>
                  <a:pt x="2423160" y="-140208"/>
                </a:lnTo>
                <a:lnTo>
                  <a:pt x="2410968" y="-143256"/>
                </a:lnTo>
                <a:lnTo>
                  <a:pt x="2395728" y="-149352"/>
                </a:lnTo>
                <a:lnTo>
                  <a:pt x="2380488" y="-149352"/>
                </a:lnTo>
                <a:lnTo>
                  <a:pt x="2365248" y="-152400"/>
                </a:lnTo>
                <a:lnTo>
                  <a:pt x="856488" y="-152400"/>
                </a:lnTo>
                <a:lnTo>
                  <a:pt x="826008" y="-146304"/>
                </a:lnTo>
                <a:lnTo>
                  <a:pt x="813816" y="-143256"/>
                </a:lnTo>
                <a:lnTo>
                  <a:pt x="798576" y="-140208"/>
                </a:lnTo>
                <a:lnTo>
                  <a:pt x="773078" y="-123788"/>
                </a:lnTo>
                <a:lnTo>
                  <a:pt x="753146" y="-108179"/>
                </a:lnTo>
                <a:lnTo>
                  <a:pt x="737027" y="-90992"/>
                </a:lnTo>
                <a:lnTo>
                  <a:pt x="724229" y="-70604"/>
                </a:lnTo>
                <a:lnTo>
                  <a:pt x="714260" y="-45397"/>
                </a:lnTo>
                <a:lnTo>
                  <a:pt x="707136" y="-15240"/>
                </a:lnTo>
                <a:lnTo>
                  <a:pt x="707136" y="344424"/>
                </a:lnTo>
                <a:lnTo>
                  <a:pt x="719328" y="356616"/>
                </a:lnTo>
                <a:lnTo>
                  <a:pt x="725424" y="356616"/>
                </a:lnTo>
                <a:lnTo>
                  <a:pt x="728472" y="353568"/>
                </a:lnTo>
                <a:lnTo>
                  <a:pt x="731520" y="350520"/>
                </a:lnTo>
                <a:lnTo>
                  <a:pt x="731520" y="344424"/>
                </a:lnTo>
                <a:lnTo>
                  <a:pt x="719328" y="332232"/>
                </a:lnTo>
                <a:lnTo>
                  <a:pt x="731520" y="0"/>
                </a:lnTo>
                <a:lnTo>
                  <a:pt x="734568" y="-12192"/>
                </a:lnTo>
                <a:lnTo>
                  <a:pt x="734568" y="-27432"/>
                </a:lnTo>
                <a:lnTo>
                  <a:pt x="737616" y="-36576"/>
                </a:lnTo>
                <a:lnTo>
                  <a:pt x="743712" y="-48768"/>
                </a:lnTo>
                <a:lnTo>
                  <a:pt x="746760" y="-60960"/>
                </a:lnTo>
                <a:lnTo>
                  <a:pt x="755904" y="-70104"/>
                </a:lnTo>
                <a:lnTo>
                  <a:pt x="771144" y="-88392"/>
                </a:lnTo>
                <a:lnTo>
                  <a:pt x="768096" y="-88392"/>
                </a:lnTo>
                <a:lnTo>
                  <a:pt x="789432" y="-103632"/>
                </a:lnTo>
                <a:lnTo>
                  <a:pt x="844296" y="-124968"/>
                </a:lnTo>
                <a:lnTo>
                  <a:pt x="2380488" y="-124968"/>
                </a:lnTo>
                <a:lnTo>
                  <a:pt x="2404872" y="-118872"/>
                </a:lnTo>
                <a:lnTo>
                  <a:pt x="2414016" y="-115824"/>
                </a:lnTo>
                <a:lnTo>
                  <a:pt x="2426208" y="-109728"/>
                </a:lnTo>
                <a:lnTo>
                  <a:pt x="2435352" y="-103632"/>
                </a:lnTo>
                <a:lnTo>
                  <a:pt x="2456688" y="-88392"/>
                </a:lnTo>
                <a:lnTo>
                  <a:pt x="2453640" y="-88392"/>
                </a:lnTo>
                <a:lnTo>
                  <a:pt x="2468880" y="-70104"/>
                </a:lnTo>
                <a:lnTo>
                  <a:pt x="2474976" y="-57912"/>
                </a:lnTo>
                <a:lnTo>
                  <a:pt x="2481072" y="-48768"/>
                </a:lnTo>
                <a:lnTo>
                  <a:pt x="2490216" y="-12192"/>
                </a:lnTo>
                <a:lnTo>
                  <a:pt x="2490216" y="563879"/>
                </a:lnTo>
                <a:lnTo>
                  <a:pt x="2481072" y="600455"/>
                </a:lnTo>
                <a:lnTo>
                  <a:pt x="2474976" y="612647"/>
                </a:lnTo>
                <a:lnTo>
                  <a:pt x="2468880" y="621791"/>
                </a:lnTo>
                <a:lnTo>
                  <a:pt x="2453640" y="640079"/>
                </a:lnTo>
                <a:lnTo>
                  <a:pt x="2456688" y="640079"/>
                </a:lnTo>
                <a:lnTo>
                  <a:pt x="2435352" y="655319"/>
                </a:lnTo>
                <a:lnTo>
                  <a:pt x="2426208" y="661415"/>
                </a:lnTo>
                <a:lnTo>
                  <a:pt x="2414016" y="667511"/>
                </a:lnTo>
                <a:lnTo>
                  <a:pt x="2389632" y="673607"/>
                </a:lnTo>
                <a:lnTo>
                  <a:pt x="2377440" y="676655"/>
                </a:lnTo>
                <a:lnTo>
                  <a:pt x="844296" y="676656"/>
                </a:lnTo>
                <a:lnTo>
                  <a:pt x="807720" y="667512"/>
                </a:lnTo>
                <a:lnTo>
                  <a:pt x="798576" y="661416"/>
                </a:lnTo>
                <a:lnTo>
                  <a:pt x="786384" y="655320"/>
                </a:lnTo>
                <a:lnTo>
                  <a:pt x="768096" y="640080"/>
                </a:lnTo>
                <a:lnTo>
                  <a:pt x="771144" y="640080"/>
                </a:lnTo>
                <a:lnTo>
                  <a:pt x="752856" y="621792"/>
                </a:lnTo>
                <a:lnTo>
                  <a:pt x="755904" y="6217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84597" y="3462515"/>
            <a:ext cx="8412104" cy="1487074"/>
          </a:xfrm>
          <a:custGeom>
            <a:avLst/>
            <a:gdLst/>
            <a:ahLst/>
            <a:cxnLst/>
            <a:rect l="l" t="t" r="r" b="b"/>
            <a:pathLst>
              <a:path w="75864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7574279" y="12191"/>
                </a:lnTo>
                <a:lnTo>
                  <a:pt x="7574280" y="1335024"/>
                </a:lnTo>
                <a:lnTo>
                  <a:pt x="0" y="1338072"/>
                </a:lnTo>
                <a:lnTo>
                  <a:pt x="3048" y="1341120"/>
                </a:lnTo>
                <a:lnTo>
                  <a:pt x="7583424" y="1341120"/>
                </a:lnTo>
                <a:lnTo>
                  <a:pt x="7586472" y="1338072"/>
                </a:lnTo>
                <a:lnTo>
                  <a:pt x="7586472" y="1335024"/>
                </a:lnTo>
                <a:lnTo>
                  <a:pt x="7580376" y="1328928"/>
                </a:lnTo>
                <a:lnTo>
                  <a:pt x="7580376" y="12192"/>
                </a:lnTo>
                <a:lnTo>
                  <a:pt x="7574280" y="6096"/>
                </a:lnTo>
                <a:lnTo>
                  <a:pt x="12192" y="6096"/>
                </a:lnTo>
                <a:lnTo>
                  <a:pt x="7586472" y="6096"/>
                </a:lnTo>
                <a:lnTo>
                  <a:pt x="7586472" y="3048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84597" y="3469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84596" y="3476033"/>
            <a:ext cx="8398586" cy="1466795"/>
          </a:xfrm>
          <a:custGeom>
            <a:avLst/>
            <a:gdLst/>
            <a:ahLst/>
            <a:cxnLst/>
            <a:rect l="l" t="t" r="r" b="b"/>
            <a:pathLst>
              <a:path w="7574280" h="1322832">
                <a:moveTo>
                  <a:pt x="7574280" y="1322832"/>
                </a:moveTo>
                <a:lnTo>
                  <a:pt x="7574280" y="1316736"/>
                </a:lnTo>
                <a:lnTo>
                  <a:pt x="12191" y="1316736"/>
                </a:lnTo>
                <a:lnTo>
                  <a:pt x="12191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6736"/>
                </a:lnTo>
                <a:lnTo>
                  <a:pt x="12191" y="1322832"/>
                </a:lnTo>
                <a:lnTo>
                  <a:pt x="757428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98115" y="3469275"/>
            <a:ext cx="8398586" cy="1473555"/>
          </a:xfrm>
          <a:custGeom>
            <a:avLst/>
            <a:gdLst/>
            <a:ahLst/>
            <a:cxnLst/>
            <a:rect l="l" t="t" r="r" b="b"/>
            <a:pathLst>
              <a:path w="7574280" h="1328928">
                <a:moveTo>
                  <a:pt x="0" y="0"/>
                </a:moveTo>
                <a:lnTo>
                  <a:pt x="7562087" y="0"/>
                </a:lnTo>
                <a:lnTo>
                  <a:pt x="7568183" y="6095"/>
                </a:lnTo>
                <a:lnTo>
                  <a:pt x="7568183" y="1322831"/>
                </a:lnTo>
                <a:lnTo>
                  <a:pt x="7574280" y="1328927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72469" y="3026533"/>
            <a:ext cx="2666593" cy="493438"/>
          </a:xfrm>
          <a:custGeom>
            <a:avLst/>
            <a:gdLst/>
            <a:ahLst/>
            <a:cxnLst/>
            <a:rect l="l" t="t" r="r" b="b"/>
            <a:pathLst>
              <a:path w="2404872" h="445008">
                <a:moveTo>
                  <a:pt x="0" y="57912"/>
                </a:moveTo>
                <a:lnTo>
                  <a:pt x="0" y="280416"/>
                </a:lnTo>
                <a:lnTo>
                  <a:pt x="3877" y="300221"/>
                </a:lnTo>
                <a:lnTo>
                  <a:pt x="10531" y="312484"/>
                </a:lnTo>
                <a:lnTo>
                  <a:pt x="19807" y="322972"/>
                </a:lnTo>
                <a:lnTo>
                  <a:pt x="31160" y="331139"/>
                </a:lnTo>
                <a:lnTo>
                  <a:pt x="44043" y="336440"/>
                </a:lnTo>
                <a:lnTo>
                  <a:pt x="57912" y="338328"/>
                </a:lnTo>
                <a:lnTo>
                  <a:pt x="402336" y="338327"/>
                </a:lnTo>
                <a:lnTo>
                  <a:pt x="1072896" y="445008"/>
                </a:lnTo>
                <a:lnTo>
                  <a:pt x="1002791" y="338327"/>
                </a:lnTo>
                <a:lnTo>
                  <a:pt x="2350008" y="338327"/>
                </a:lnTo>
                <a:lnTo>
                  <a:pt x="2354066" y="338165"/>
                </a:lnTo>
                <a:lnTo>
                  <a:pt x="2390178" y="319345"/>
                </a:lnTo>
                <a:lnTo>
                  <a:pt x="2404872" y="280415"/>
                </a:lnTo>
                <a:lnTo>
                  <a:pt x="2404872" y="57911"/>
                </a:lnTo>
                <a:lnTo>
                  <a:pt x="2387515" y="15025"/>
                </a:lnTo>
                <a:lnTo>
                  <a:pt x="2350008" y="0"/>
                </a:lnTo>
                <a:lnTo>
                  <a:pt x="57912" y="0"/>
                </a:lnTo>
                <a:lnTo>
                  <a:pt x="15355" y="18591"/>
                </a:lnTo>
                <a:lnTo>
                  <a:pt x="1887" y="43031"/>
                </a:lnTo>
                <a:lnTo>
                  <a:pt x="0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58950" y="3013014"/>
            <a:ext cx="2697011" cy="523855"/>
          </a:xfrm>
          <a:custGeom>
            <a:avLst/>
            <a:gdLst/>
            <a:ahLst/>
            <a:cxnLst/>
            <a:rect l="l" t="t" r="r" b="b"/>
            <a:pathLst>
              <a:path w="2432304" h="472439">
                <a:moveTo>
                  <a:pt x="27432" y="304800"/>
                </a:moveTo>
                <a:lnTo>
                  <a:pt x="30480" y="310896"/>
                </a:lnTo>
                <a:lnTo>
                  <a:pt x="27432" y="301752"/>
                </a:lnTo>
                <a:lnTo>
                  <a:pt x="27432" y="304800"/>
                </a:lnTo>
                <a:close/>
              </a:path>
              <a:path w="2432304" h="472439">
                <a:moveTo>
                  <a:pt x="33528" y="320040"/>
                </a:moveTo>
                <a:lnTo>
                  <a:pt x="30480" y="307848"/>
                </a:lnTo>
                <a:lnTo>
                  <a:pt x="30480" y="310896"/>
                </a:lnTo>
                <a:lnTo>
                  <a:pt x="27432" y="304800"/>
                </a:lnTo>
                <a:lnTo>
                  <a:pt x="27432" y="57912"/>
                </a:lnTo>
                <a:lnTo>
                  <a:pt x="0" y="70104"/>
                </a:lnTo>
                <a:lnTo>
                  <a:pt x="0" y="295656"/>
                </a:lnTo>
                <a:lnTo>
                  <a:pt x="3048" y="304800"/>
                </a:lnTo>
                <a:lnTo>
                  <a:pt x="3048" y="307848"/>
                </a:lnTo>
                <a:lnTo>
                  <a:pt x="6096" y="320040"/>
                </a:lnTo>
                <a:lnTo>
                  <a:pt x="6096" y="323088"/>
                </a:lnTo>
                <a:lnTo>
                  <a:pt x="12192" y="332232"/>
                </a:lnTo>
                <a:lnTo>
                  <a:pt x="21336" y="341376"/>
                </a:lnTo>
                <a:lnTo>
                  <a:pt x="21336" y="344424"/>
                </a:lnTo>
                <a:lnTo>
                  <a:pt x="30480" y="350520"/>
                </a:lnTo>
                <a:lnTo>
                  <a:pt x="33528" y="350520"/>
                </a:lnTo>
                <a:lnTo>
                  <a:pt x="42672" y="356616"/>
                </a:lnTo>
                <a:lnTo>
                  <a:pt x="54864" y="359664"/>
                </a:lnTo>
                <a:lnTo>
                  <a:pt x="54864" y="362712"/>
                </a:lnTo>
                <a:lnTo>
                  <a:pt x="414528" y="362712"/>
                </a:lnTo>
                <a:lnTo>
                  <a:pt x="57912" y="362712"/>
                </a:lnTo>
                <a:lnTo>
                  <a:pt x="411480" y="362712"/>
                </a:lnTo>
                <a:lnTo>
                  <a:pt x="1085088" y="472440"/>
                </a:lnTo>
                <a:lnTo>
                  <a:pt x="1075944" y="466344"/>
                </a:lnTo>
                <a:lnTo>
                  <a:pt x="1059390" y="440434"/>
                </a:lnTo>
                <a:lnTo>
                  <a:pt x="417576" y="338328"/>
                </a:lnTo>
                <a:lnTo>
                  <a:pt x="70104" y="338328"/>
                </a:lnTo>
                <a:lnTo>
                  <a:pt x="51816" y="332232"/>
                </a:lnTo>
                <a:lnTo>
                  <a:pt x="54864" y="335280"/>
                </a:lnTo>
                <a:lnTo>
                  <a:pt x="45720" y="329184"/>
                </a:lnTo>
                <a:lnTo>
                  <a:pt x="39624" y="323088"/>
                </a:lnTo>
                <a:lnTo>
                  <a:pt x="39624" y="326136"/>
                </a:lnTo>
                <a:lnTo>
                  <a:pt x="33528" y="316992"/>
                </a:lnTo>
                <a:lnTo>
                  <a:pt x="33528" y="320040"/>
                </a:lnTo>
                <a:close/>
              </a:path>
              <a:path w="2432304" h="472439">
                <a:moveTo>
                  <a:pt x="2146401" y="0"/>
                </a:moveTo>
                <a:lnTo>
                  <a:pt x="54864" y="0"/>
                </a:lnTo>
                <a:lnTo>
                  <a:pt x="42671" y="6096"/>
                </a:lnTo>
                <a:lnTo>
                  <a:pt x="33527" y="12192"/>
                </a:lnTo>
                <a:lnTo>
                  <a:pt x="30479" y="12192"/>
                </a:lnTo>
                <a:lnTo>
                  <a:pt x="21336" y="18288"/>
                </a:lnTo>
                <a:lnTo>
                  <a:pt x="21336" y="21336"/>
                </a:lnTo>
                <a:lnTo>
                  <a:pt x="12191" y="30480"/>
                </a:lnTo>
                <a:lnTo>
                  <a:pt x="6095" y="39624"/>
                </a:lnTo>
                <a:lnTo>
                  <a:pt x="6095" y="42672"/>
                </a:lnTo>
                <a:lnTo>
                  <a:pt x="3047" y="54864"/>
                </a:lnTo>
                <a:lnTo>
                  <a:pt x="0" y="70104"/>
                </a:lnTo>
                <a:lnTo>
                  <a:pt x="27432" y="57912"/>
                </a:lnTo>
                <a:lnTo>
                  <a:pt x="27432" y="60960"/>
                </a:lnTo>
                <a:lnTo>
                  <a:pt x="33528" y="42672"/>
                </a:lnTo>
                <a:lnTo>
                  <a:pt x="33528" y="45720"/>
                </a:lnTo>
                <a:lnTo>
                  <a:pt x="39624" y="36576"/>
                </a:lnTo>
                <a:lnTo>
                  <a:pt x="39624" y="39624"/>
                </a:lnTo>
                <a:lnTo>
                  <a:pt x="45720" y="33528"/>
                </a:lnTo>
                <a:lnTo>
                  <a:pt x="54864" y="27432"/>
                </a:lnTo>
                <a:lnTo>
                  <a:pt x="51816" y="30480"/>
                </a:lnTo>
                <a:lnTo>
                  <a:pt x="70104" y="24384"/>
                </a:lnTo>
                <a:lnTo>
                  <a:pt x="2362200" y="24384"/>
                </a:lnTo>
                <a:lnTo>
                  <a:pt x="2371344" y="27432"/>
                </a:lnTo>
                <a:lnTo>
                  <a:pt x="2380488" y="30480"/>
                </a:lnTo>
                <a:lnTo>
                  <a:pt x="2377440" y="27432"/>
                </a:lnTo>
                <a:lnTo>
                  <a:pt x="2386584" y="33528"/>
                </a:lnTo>
                <a:lnTo>
                  <a:pt x="2392680" y="39624"/>
                </a:lnTo>
                <a:lnTo>
                  <a:pt x="2392680" y="36576"/>
                </a:lnTo>
                <a:lnTo>
                  <a:pt x="2398776" y="45720"/>
                </a:lnTo>
                <a:lnTo>
                  <a:pt x="2398776" y="42672"/>
                </a:lnTo>
                <a:lnTo>
                  <a:pt x="2404872" y="60960"/>
                </a:lnTo>
                <a:lnTo>
                  <a:pt x="2404872" y="57912"/>
                </a:lnTo>
                <a:lnTo>
                  <a:pt x="2426208" y="42672"/>
                </a:lnTo>
                <a:lnTo>
                  <a:pt x="2426208" y="39624"/>
                </a:lnTo>
                <a:lnTo>
                  <a:pt x="2420112" y="30480"/>
                </a:lnTo>
                <a:lnTo>
                  <a:pt x="2410968" y="21336"/>
                </a:lnTo>
                <a:lnTo>
                  <a:pt x="2410968" y="18288"/>
                </a:lnTo>
                <a:lnTo>
                  <a:pt x="2401824" y="12192"/>
                </a:lnTo>
                <a:lnTo>
                  <a:pt x="2398776" y="12192"/>
                </a:lnTo>
                <a:lnTo>
                  <a:pt x="2389632" y="6096"/>
                </a:lnTo>
                <a:lnTo>
                  <a:pt x="2386584" y="6096"/>
                </a:lnTo>
                <a:lnTo>
                  <a:pt x="2377440" y="0"/>
                </a:lnTo>
                <a:lnTo>
                  <a:pt x="2146401" y="0"/>
                </a:lnTo>
                <a:close/>
              </a:path>
              <a:path w="2432304" h="472439">
                <a:moveTo>
                  <a:pt x="2404872" y="301752"/>
                </a:moveTo>
                <a:lnTo>
                  <a:pt x="2401824" y="310896"/>
                </a:lnTo>
                <a:lnTo>
                  <a:pt x="2404872" y="304800"/>
                </a:lnTo>
                <a:lnTo>
                  <a:pt x="2429256" y="304800"/>
                </a:lnTo>
                <a:lnTo>
                  <a:pt x="2432304" y="292608"/>
                </a:lnTo>
                <a:lnTo>
                  <a:pt x="2432304" y="67056"/>
                </a:lnTo>
                <a:lnTo>
                  <a:pt x="2426208" y="42672"/>
                </a:lnTo>
                <a:lnTo>
                  <a:pt x="2404872" y="57912"/>
                </a:lnTo>
                <a:lnTo>
                  <a:pt x="2404872" y="301752"/>
                </a:lnTo>
                <a:close/>
              </a:path>
              <a:path w="2432304" h="472439">
                <a:moveTo>
                  <a:pt x="2401824" y="310896"/>
                </a:moveTo>
                <a:lnTo>
                  <a:pt x="2401824" y="307848"/>
                </a:lnTo>
                <a:lnTo>
                  <a:pt x="2398776" y="320040"/>
                </a:lnTo>
                <a:lnTo>
                  <a:pt x="2398776" y="316992"/>
                </a:lnTo>
                <a:lnTo>
                  <a:pt x="2392680" y="326136"/>
                </a:lnTo>
                <a:lnTo>
                  <a:pt x="2392680" y="323088"/>
                </a:lnTo>
                <a:lnTo>
                  <a:pt x="2386584" y="329184"/>
                </a:lnTo>
                <a:lnTo>
                  <a:pt x="2377440" y="335280"/>
                </a:lnTo>
                <a:lnTo>
                  <a:pt x="2380488" y="332232"/>
                </a:lnTo>
                <a:lnTo>
                  <a:pt x="2371344" y="335280"/>
                </a:lnTo>
                <a:lnTo>
                  <a:pt x="2362200" y="338328"/>
                </a:lnTo>
                <a:lnTo>
                  <a:pt x="1005840" y="338328"/>
                </a:lnTo>
                <a:lnTo>
                  <a:pt x="1005840" y="344424"/>
                </a:lnTo>
                <a:lnTo>
                  <a:pt x="1027176" y="341376"/>
                </a:lnTo>
                <a:lnTo>
                  <a:pt x="1014984" y="362712"/>
                </a:lnTo>
                <a:lnTo>
                  <a:pt x="1059390" y="440434"/>
                </a:lnTo>
                <a:lnTo>
                  <a:pt x="1088136" y="445008"/>
                </a:lnTo>
                <a:lnTo>
                  <a:pt x="1097280" y="451104"/>
                </a:lnTo>
                <a:lnTo>
                  <a:pt x="1040807" y="362712"/>
                </a:lnTo>
                <a:lnTo>
                  <a:pt x="2374392" y="362712"/>
                </a:lnTo>
                <a:lnTo>
                  <a:pt x="2377440" y="359664"/>
                </a:lnTo>
                <a:lnTo>
                  <a:pt x="2386584" y="356616"/>
                </a:lnTo>
                <a:lnTo>
                  <a:pt x="2389632" y="356616"/>
                </a:lnTo>
                <a:lnTo>
                  <a:pt x="2398776" y="350520"/>
                </a:lnTo>
                <a:lnTo>
                  <a:pt x="2401824" y="350520"/>
                </a:lnTo>
                <a:lnTo>
                  <a:pt x="2410968" y="344424"/>
                </a:lnTo>
                <a:lnTo>
                  <a:pt x="2410968" y="341376"/>
                </a:lnTo>
                <a:lnTo>
                  <a:pt x="2420112" y="332232"/>
                </a:lnTo>
                <a:lnTo>
                  <a:pt x="2426208" y="320040"/>
                </a:lnTo>
                <a:lnTo>
                  <a:pt x="2429256" y="307848"/>
                </a:lnTo>
                <a:lnTo>
                  <a:pt x="2429256" y="304800"/>
                </a:lnTo>
                <a:lnTo>
                  <a:pt x="2404872" y="304800"/>
                </a:lnTo>
                <a:lnTo>
                  <a:pt x="2401824" y="310896"/>
                </a:lnTo>
                <a:close/>
              </a:path>
              <a:path w="2432304" h="472439">
                <a:moveTo>
                  <a:pt x="1075944" y="466344"/>
                </a:moveTo>
                <a:lnTo>
                  <a:pt x="1085088" y="472440"/>
                </a:lnTo>
                <a:lnTo>
                  <a:pt x="1088136" y="472440"/>
                </a:lnTo>
                <a:lnTo>
                  <a:pt x="1094232" y="469392"/>
                </a:lnTo>
                <a:lnTo>
                  <a:pt x="1097280" y="466344"/>
                </a:lnTo>
                <a:lnTo>
                  <a:pt x="1100328" y="460248"/>
                </a:lnTo>
                <a:lnTo>
                  <a:pt x="1100328" y="454152"/>
                </a:lnTo>
                <a:lnTo>
                  <a:pt x="1097280" y="451104"/>
                </a:lnTo>
                <a:lnTo>
                  <a:pt x="1088136" y="445008"/>
                </a:lnTo>
                <a:lnTo>
                  <a:pt x="1059390" y="440434"/>
                </a:lnTo>
                <a:lnTo>
                  <a:pt x="1075944" y="466344"/>
                </a:lnTo>
                <a:close/>
              </a:path>
              <a:path w="2432304" h="472439">
                <a:moveTo>
                  <a:pt x="1014984" y="362712"/>
                </a:moveTo>
                <a:lnTo>
                  <a:pt x="1027176" y="341376"/>
                </a:lnTo>
                <a:lnTo>
                  <a:pt x="1005840" y="344424"/>
                </a:lnTo>
                <a:lnTo>
                  <a:pt x="1002791" y="347472"/>
                </a:lnTo>
                <a:lnTo>
                  <a:pt x="1002791" y="353568"/>
                </a:lnTo>
                <a:lnTo>
                  <a:pt x="1005840" y="356616"/>
                </a:lnTo>
                <a:lnTo>
                  <a:pt x="1059390" y="440434"/>
                </a:lnTo>
                <a:lnTo>
                  <a:pt x="1014984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507254" y="3874840"/>
            <a:ext cx="3203967" cy="645525"/>
          </a:xfrm>
          <a:custGeom>
            <a:avLst/>
            <a:gdLst/>
            <a:ahLst/>
            <a:cxnLst/>
            <a:rect l="l" t="t" r="r" b="b"/>
            <a:pathLst>
              <a:path w="2889504" h="582167">
                <a:moveTo>
                  <a:pt x="661415" y="97536"/>
                </a:moveTo>
                <a:lnTo>
                  <a:pt x="0" y="179832"/>
                </a:lnTo>
                <a:lnTo>
                  <a:pt x="661415" y="243840"/>
                </a:lnTo>
                <a:lnTo>
                  <a:pt x="661415" y="487680"/>
                </a:lnTo>
                <a:lnTo>
                  <a:pt x="661945" y="497627"/>
                </a:lnTo>
                <a:lnTo>
                  <a:pt x="675428" y="536711"/>
                </a:lnTo>
                <a:lnTo>
                  <a:pt x="704094" y="566008"/>
                </a:lnTo>
                <a:lnTo>
                  <a:pt x="743904" y="581075"/>
                </a:lnTo>
                <a:lnTo>
                  <a:pt x="758951" y="582168"/>
                </a:lnTo>
                <a:lnTo>
                  <a:pt x="2795016" y="582168"/>
                </a:lnTo>
                <a:lnTo>
                  <a:pt x="2842715" y="569083"/>
                </a:lnTo>
                <a:lnTo>
                  <a:pt x="2872844" y="540969"/>
                </a:lnTo>
                <a:lnTo>
                  <a:pt x="2888376" y="502177"/>
                </a:lnTo>
                <a:lnTo>
                  <a:pt x="2889504" y="487679"/>
                </a:lnTo>
                <a:lnTo>
                  <a:pt x="2889504" y="97535"/>
                </a:lnTo>
                <a:lnTo>
                  <a:pt x="2881920" y="60181"/>
                </a:lnTo>
                <a:lnTo>
                  <a:pt x="2858278" y="25939"/>
                </a:lnTo>
                <a:lnTo>
                  <a:pt x="2822912" y="4539"/>
                </a:lnTo>
                <a:lnTo>
                  <a:pt x="2795016" y="0"/>
                </a:lnTo>
                <a:lnTo>
                  <a:pt x="758951" y="0"/>
                </a:lnTo>
                <a:lnTo>
                  <a:pt x="718688" y="8793"/>
                </a:lnTo>
                <a:lnTo>
                  <a:pt x="685572" y="33716"/>
                </a:lnTo>
                <a:lnTo>
                  <a:pt x="665566" y="69778"/>
                </a:lnTo>
                <a:lnTo>
                  <a:pt x="661415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493734" y="3891739"/>
            <a:ext cx="3234384" cy="675943"/>
          </a:xfrm>
          <a:custGeom>
            <a:avLst/>
            <a:gdLst/>
            <a:ahLst/>
            <a:cxnLst/>
            <a:rect l="l" t="t" r="r" b="b"/>
            <a:pathLst>
              <a:path w="2916936" h="609600">
                <a:moveTo>
                  <a:pt x="673607" y="70104"/>
                </a:moveTo>
                <a:lnTo>
                  <a:pt x="685799" y="85344"/>
                </a:lnTo>
                <a:lnTo>
                  <a:pt x="688847" y="64008"/>
                </a:lnTo>
                <a:lnTo>
                  <a:pt x="673607" y="70104"/>
                </a:lnTo>
                <a:close/>
              </a:path>
              <a:path w="2916936" h="609600">
                <a:moveTo>
                  <a:pt x="2889504" y="487680"/>
                </a:moveTo>
                <a:lnTo>
                  <a:pt x="2883408" y="505968"/>
                </a:lnTo>
                <a:lnTo>
                  <a:pt x="2889504" y="490728"/>
                </a:lnTo>
                <a:lnTo>
                  <a:pt x="2913888" y="490728"/>
                </a:lnTo>
                <a:lnTo>
                  <a:pt x="2916935" y="472440"/>
                </a:lnTo>
                <a:lnTo>
                  <a:pt x="2916935" y="82296"/>
                </a:lnTo>
                <a:lnTo>
                  <a:pt x="2913888" y="60960"/>
                </a:lnTo>
                <a:lnTo>
                  <a:pt x="2913888" y="57912"/>
                </a:lnTo>
                <a:lnTo>
                  <a:pt x="2907791" y="42672"/>
                </a:lnTo>
                <a:lnTo>
                  <a:pt x="2907791" y="39624"/>
                </a:lnTo>
                <a:lnTo>
                  <a:pt x="2898647" y="21336"/>
                </a:lnTo>
                <a:lnTo>
                  <a:pt x="2895600" y="21336"/>
                </a:lnTo>
                <a:lnTo>
                  <a:pt x="2883408" y="6096"/>
                </a:lnTo>
                <a:lnTo>
                  <a:pt x="2883408" y="3048"/>
                </a:lnTo>
                <a:lnTo>
                  <a:pt x="2868168" y="-6095"/>
                </a:lnTo>
                <a:lnTo>
                  <a:pt x="2868168" y="-9143"/>
                </a:lnTo>
                <a:lnTo>
                  <a:pt x="2865120" y="-9143"/>
                </a:lnTo>
                <a:lnTo>
                  <a:pt x="2849880" y="-18287"/>
                </a:lnTo>
                <a:lnTo>
                  <a:pt x="2846832" y="-18287"/>
                </a:lnTo>
                <a:lnTo>
                  <a:pt x="2828544" y="-24383"/>
                </a:lnTo>
                <a:lnTo>
                  <a:pt x="2825496" y="-24383"/>
                </a:lnTo>
                <a:lnTo>
                  <a:pt x="2807208" y="-27431"/>
                </a:lnTo>
                <a:lnTo>
                  <a:pt x="771143" y="-27431"/>
                </a:lnTo>
                <a:lnTo>
                  <a:pt x="749807" y="-24383"/>
                </a:lnTo>
                <a:lnTo>
                  <a:pt x="746759" y="-24383"/>
                </a:lnTo>
                <a:lnTo>
                  <a:pt x="728471" y="-18287"/>
                </a:lnTo>
                <a:lnTo>
                  <a:pt x="710183" y="-9143"/>
                </a:lnTo>
                <a:lnTo>
                  <a:pt x="707135" y="-6095"/>
                </a:lnTo>
                <a:lnTo>
                  <a:pt x="694943" y="3048"/>
                </a:lnTo>
                <a:lnTo>
                  <a:pt x="752855" y="0"/>
                </a:lnTo>
                <a:lnTo>
                  <a:pt x="2825496" y="0"/>
                </a:lnTo>
                <a:lnTo>
                  <a:pt x="755904" y="0"/>
                </a:lnTo>
                <a:lnTo>
                  <a:pt x="2822447" y="0"/>
                </a:lnTo>
                <a:lnTo>
                  <a:pt x="2840735" y="6096"/>
                </a:lnTo>
                <a:lnTo>
                  <a:pt x="2837688" y="6096"/>
                </a:lnTo>
                <a:lnTo>
                  <a:pt x="2852928" y="12192"/>
                </a:lnTo>
                <a:lnTo>
                  <a:pt x="2865120" y="24384"/>
                </a:lnTo>
                <a:lnTo>
                  <a:pt x="2865120" y="21336"/>
                </a:lnTo>
                <a:lnTo>
                  <a:pt x="2877312" y="36576"/>
                </a:lnTo>
                <a:lnTo>
                  <a:pt x="2874264" y="33528"/>
                </a:lnTo>
                <a:lnTo>
                  <a:pt x="2883408" y="51816"/>
                </a:lnTo>
                <a:lnTo>
                  <a:pt x="2883408" y="48768"/>
                </a:lnTo>
                <a:lnTo>
                  <a:pt x="2889504" y="67056"/>
                </a:lnTo>
                <a:lnTo>
                  <a:pt x="2889504" y="64008"/>
                </a:lnTo>
                <a:lnTo>
                  <a:pt x="2889504" y="487680"/>
                </a:lnTo>
                <a:close/>
              </a:path>
              <a:path w="2916936" h="609600">
                <a:moveTo>
                  <a:pt x="661416" y="239612"/>
                </a:moveTo>
                <a:lnTo>
                  <a:pt x="661415" y="472440"/>
                </a:lnTo>
                <a:lnTo>
                  <a:pt x="673607" y="240792"/>
                </a:lnTo>
                <a:lnTo>
                  <a:pt x="661415" y="228600"/>
                </a:lnTo>
                <a:lnTo>
                  <a:pt x="15239" y="176784"/>
                </a:lnTo>
                <a:lnTo>
                  <a:pt x="12191" y="176784"/>
                </a:lnTo>
                <a:lnTo>
                  <a:pt x="661416" y="239612"/>
                </a:lnTo>
                <a:close/>
              </a:path>
              <a:path w="2916936" h="609600">
                <a:moveTo>
                  <a:pt x="2898647" y="533400"/>
                </a:moveTo>
                <a:lnTo>
                  <a:pt x="2898647" y="530352"/>
                </a:lnTo>
                <a:lnTo>
                  <a:pt x="2907791" y="515112"/>
                </a:lnTo>
                <a:lnTo>
                  <a:pt x="2907791" y="512064"/>
                </a:lnTo>
                <a:lnTo>
                  <a:pt x="2913888" y="493776"/>
                </a:lnTo>
                <a:lnTo>
                  <a:pt x="2913888" y="490728"/>
                </a:lnTo>
                <a:lnTo>
                  <a:pt x="2889504" y="490728"/>
                </a:lnTo>
                <a:lnTo>
                  <a:pt x="2883408" y="505968"/>
                </a:lnTo>
                <a:lnTo>
                  <a:pt x="2883408" y="502920"/>
                </a:lnTo>
                <a:lnTo>
                  <a:pt x="2874264" y="518160"/>
                </a:lnTo>
                <a:lnTo>
                  <a:pt x="2877312" y="518160"/>
                </a:lnTo>
                <a:lnTo>
                  <a:pt x="2865120" y="530352"/>
                </a:lnTo>
                <a:lnTo>
                  <a:pt x="2868168" y="530352"/>
                </a:lnTo>
                <a:lnTo>
                  <a:pt x="2852928" y="542544"/>
                </a:lnTo>
                <a:lnTo>
                  <a:pt x="2852928" y="539496"/>
                </a:lnTo>
                <a:lnTo>
                  <a:pt x="2837688" y="548640"/>
                </a:lnTo>
                <a:lnTo>
                  <a:pt x="2840735" y="548640"/>
                </a:lnTo>
                <a:lnTo>
                  <a:pt x="2822447" y="554736"/>
                </a:lnTo>
                <a:lnTo>
                  <a:pt x="755904" y="554736"/>
                </a:lnTo>
                <a:lnTo>
                  <a:pt x="737616" y="548640"/>
                </a:lnTo>
                <a:lnTo>
                  <a:pt x="752855" y="554736"/>
                </a:lnTo>
                <a:lnTo>
                  <a:pt x="737616" y="548640"/>
                </a:lnTo>
                <a:lnTo>
                  <a:pt x="740663" y="548640"/>
                </a:lnTo>
                <a:lnTo>
                  <a:pt x="722376" y="539496"/>
                </a:lnTo>
                <a:lnTo>
                  <a:pt x="725424" y="542544"/>
                </a:lnTo>
                <a:lnTo>
                  <a:pt x="710183" y="530352"/>
                </a:lnTo>
                <a:lnTo>
                  <a:pt x="713232" y="530352"/>
                </a:lnTo>
                <a:lnTo>
                  <a:pt x="701040" y="518160"/>
                </a:lnTo>
                <a:lnTo>
                  <a:pt x="691896" y="502920"/>
                </a:lnTo>
                <a:lnTo>
                  <a:pt x="694943" y="505968"/>
                </a:lnTo>
                <a:lnTo>
                  <a:pt x="688847" y="487680"/>
                </a:lnTo>
                <a:lnTo>
                  <a:pt x="688847" y="490728"/>
                </a:lnTo>
                <a:lnTo>
                  <a:pt x="685799" y="469392"/>
                </a:lnTo>
                <a:lnTo>
                  <a:pt x="685799" y="222504"/>
                </a:lnTo>
                <a:lnTo>
                  <a:pt x="682751" y="216408"/>
                </a:lnTo>
                <a:lnTo>
                  <a:pt x="676655" y="216408"/>
                </a:lnTo>
                <a:lnTo>
                  <a:pt x="136724" y="161668"/>
                </a:lnTo>
                <a:lnTo>
                  <a:pt x="676655" y="94488"/>
                </a:lnTo>
                <a:lnTo>
                  <a:pt x="682751" y="94488"/>
                </a:lnTo>
                <a:lnTo>
                  <a:pt x="685799" y="91440"/>
                </a:lnTo>
                <a:lnTo>
                  <a:pt x="685799" y="85344"/>
                </a:lnTo>
                <a:lnTo>
                  <a:pt x="673607" y="70104"/>
                </a:lnTo>
                <a:lnTo>
                  <a:pt x="688847" y="64008"/>
                </a:lnTo>
                <a:lnTo>
                  <a:pt x="688847" y="67056"/>
                </a:lnTo>
                <a:lnTo>
                  <a:pt x="694943" y="48768"/>
                </a:lnTo>
                <a:lnTo>
                  <a:pt x="691895" y="51816"/>
                </a:lnTo>
                <a:lnTo>
                  <a:pt x="701039" y="33528"/>
                </a:lnTo>
                <a:lnTo>
                  <a:pt x="710183" y="24384"/>
                </a:lnTo>
                <a:lnTo>
                  <a:pt x="713231" y="21336"/>
                </a:lnTo>
                <a:lnTo>
                  <a:pt x="679703" y="21336"/>
                </a:lnTo>
                <a:lnTo>
                  <a:pt x="670559" y="39624"/>
                </a:lnTo>
                <a:lnTo>
                  <a:pt x="670559" y="42672"/>
                </a:lnTo>
                <a:lnTo>
                  <a:pt x="664463" y="57912"/>
                </a:lnTo>
                <a:lnTo>
                  <a:pt x="664463" y="60960"/>
                </a:lnTo>
                <a:lnTo>
                  <a:pt x="662968" y="71427"/>
                </a:lnTo>
                <a:lnTo>
                  <a:pt x="661415" y="82296"/>
                </a:lnTo>
                <a:lnTo>
                  <a:pt x="27058" y="150550"/>
                </a:lnTo>
                <a:lnTo>
                  <a:pt x="15239" y="149352"/>
                </a:lnTo>
                <a:lnTo>
                  <a:pt x="15239" y="152020"/>
                </a:lnTo>
                <a:lnTo>
                  <a:pt x="12191" y="152400"/>
                </a:lnTo>
                <a:lnTo>
                  <a:pt x="6095" y="152400"/>
                </a:lnTo>
                <a:lnTo>
                  <a:pt x="0" y="158496"/>
                </a:lnTo>
                <a:lnTo>
                  <a:pt x="0" y="170688"/>
                </a:lnTo>
                <a:lnTo>
                  <a:pt x="6095" y="176784"/>
                </a:lnTo>
                <a:lnTo>
                  <a:pt x="15239" y="176784"/>
                </a:lnTo>
                <a:lnTo>
                  <a:pt x="661415" y="228600"/>
                </a:lnTo>
                <a:lnTo>
                  <a:pt x="673607" y="240792"/>
                </a:lnTo>
                <a:lnTo>
                  <a:pt x="661415" y="472440"/>
                </a:lnTo>
                <a:lnTo>
                  <a:pt x="664463" y="490728"/>
                </a:lnTo>
                <a:lnTo>
                  <a:pt x="664463" y="493776"/>
                </a:lnTo>
                <a:lnTo>
                  <a:pt x="670560" y="512064"/>
                </a:lnTo>
                <a:lnTo>
                  <a:pt x="670560" y="515112"/>
                </a:lnTo>
                <a:lnTo>
                  <a:pt x="679704" y="530352"/>
                </a:lnTo>
                <a:lnTo>
                  <a:pt x="679704" y="533400"/>
                </a:lnTo>
                <a:lnTo>
                  <a:pt x="691896" y="548640"/>
                </a:lnTo>
                <a:lnTo>
                  <a:pt x="694943" y="548640"/>
                </a:lnTo>
                <a:lnTo>
                  <a:pt x="710183" y="560832"/>
                </a:lnTo>
                <a:lnTo>
                  <a:pt x="710183" y="563880"/>
                </a:lnTo>
                <a:lnTo>
                  <a:pt x="728471" y="573024"/>
                </a:lnTo>
                <a:lnTo>
                  <a:pt x="746760" y="579120"/>
                </a:lnTo>
                <a:lnTo>
                  <a:pt x="749807" y="579120"/>
                </a:lnTo>
                <a:lnTo>
                  <a:pt x="771143" y="582168"/>
                </a:lnTo>
                <a:lnTo>
                  <a:pt x="2807208" y="582168"/>
                </a:lnTo>
                <a:lnTo>
                  <a:pt x="2825496" y="579120"/>
                </a:lnTo>
                <a:lnTo>
                  <a:pt x="2828544" y="579120"/>
                </a:lnTo>
                <a:lnTo>
                  <a:pt x="2846832" y="573024"/>
                </a:lnTo>
                <a:lnTo>
                  <a:pt x="2849880" y="573024"/>
                </a:lnTo>
                <a:lnTo>
                  <a:pt x="2865120" y="563880"/>
                </a:lnTo>
                <a:lnTo>
                  <a:pt x="2868168" y="563880"/>
                </a:lnTo>
                <a:lnTo>
                  <a:pt x="2868168" y="560832"/>
                </a:lnTo>
                <a:lnTo>
                  <a:pt x="2825496" y="554736"/>
                </a:lnTo>
                <a:lnTo>
                  <a:pt x="2883408" y="548640"/>
                </a:lnTo>
                <a:lnTo>
                  <a:pt x="2895600" y="533400"/>
                </a:lnTo>
                <a:lnTo>
                  <a:pt x="2898647" y="533400"/>
                </a:lnTo>
                <a:close/>
              </a:path>
              <a:path w="2916936" h="609600">
                <a:moveTo>
                  <a:pt x="701039" y="33528"/>
                </a:moveTo>
                <a:lnTo>
                  <a:pt x="701039" y="36576"/>
                </a:lnTo>
                <a:lnTo>
                  <a:pt x="711877" y="23029"/>
                </a:lnTo>
                <a:lnTo>
                  <a:pt x="725423" y="12192"/>
                </a:lnTo>
                <a:lnTo>
                  <a:pt x="722375" y="12192"/>
                </a:lnTo>
                <a:lnTo>
                  <a:pt x="740663" y="6096"/>
                </a:lnTo>
                <a:lnTo>
                  <a:pt x="737615" y="6096"/>
                </a:lnTo>
                <a:lnTo>
                  <a:pt x="755904" y="0"/>
                </a:lnTo>
                <a:lnTo>
                  <a:pt x="752855" y="0"/>
                </a:lnTo>
                <a:lnTo>
                  <a:pt x="694943" y="3048"/>
                </a:lnTo>
                <a:lnTo>
                  <a:pt x="694943" y="6096"/>
                </a:lnTo>
                <a:lnTo>
                  <a:pt x="691895" y="6096"/>
                </a:lnTo>
                <a:lnTo>
                  <a:pt x="679703" y="21336"/>
                </a:lnTo>
                <a:lnTo>
                  <a:pt x="713231" y="21336"/>
                </a:lnTo>
                <a:lnTo>
                  <a:pt x="710183" y="24384"/>
                </a:lnTo>
                <a:lnTo>
                  <a:pt x="701039" y="33528"/>
                </a:lnTo>
                <a:close/>
              </a:path>
              <a:path w="2916936" h="609600">
                <a:moveTo>
                  <a:pt x="2883408" y="548640"/>
                </a:moveTo>
                <a:lnTo>
                  <a:pt x="2825496" y="554736"/>
                </a:lnTo>
                <a:lnTo>
                  <a:pt x="2868168" y="560832"/>
                </a:lnTo>
                <a:lnTo>
                  <a:pt x="2883408" y="548640"/>
                </a:lnTo>
                <a:close/>
              </a:path>
              <a:path w="2916936" h="609600">
                <a:moveTo>
                  <a:pt x="27058" y="150550"/>
                </a:moveTo>
                <a:lnTo>
                  <a:pt x="661415" y="82296"/>
                </a:lnTo>
                <a:lnTo>
                  <a:pt x="662968" y="71427"/>
                </a:lnTo>
                <a:lnTo>
                  <a:pt x="27058" y="15055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044233" y="4523746"/>
            <a:ext cx="3362814" cy="871965"/>
          </a:xfrm>
          <a:custGeom>
            <a:avLst/>
            <a:gdLst/>
            <a:ahLst/>
            <a:cxnLst/>
            <a:rect l="l" t="t" r="r" b="b"/>
            <a:pathLst>
              <a:path w="3032760" h="786384">
                <a:moveTo>
                  <a:pt x="880872" y="301751"/>
                </a:moveTo>
                <a:lnTo>
                  <a:pt x="0" y="0"/>
                </a:lnTo>
                <a:lnTo>
                  <a:pt x="880872" y="448055"/>
                </a:lnTo>
                <a:lnTo>
                  <a:pt x="880872" y="691895"/>
                </a:lnTo>
                <a:lnTo>
                  <a:pt x="881401" y="701843"/>
                </a:lnTo>
                <a:lnTo>
                  <a:pt x="894884" y="740927"/>
                </a:lnTo>
                <a:lnTo>
                  <a:pt x="923550" y="770224"/>
                </a:lnTo>
                <a:lnTo>
                  <a:pt x="963360" y="785291"/>
                </a:lnTo>
                <a:lnTo>
                  <a:pt x="978408" y="786383"/>
                </a:lnTo>
                <a:lnTo>
                  <a:pt x="2938272" y="786383"/>
                </a:lnTo>
                <a:lnTo>
                  <a:pt x="2985971" y="773299"/>
                </a:lnTo>
                <a:lnTo>
                  <a:pt x="3016100" y="745185"/>
                </a:lnTo>
                <a:lnTo>
                  <a:pt x="3031632" y="706393"/>
                </a:lnTo>
                <a:lnTo>
                  <a:pt x="3032760" y="691895"/>
                </a:lnTo>
                <a:lnTo>
                  <a:pt x="3032760" y="301751"/>
                </a:lnTo>
                <a:lnTo>
                  <a:pt x="3025176" y="264397"/>
                </a:lnTo>
                <a:lnTo>
                  <a:pt x="3001534" y="230155"/>
                </a:lnTo>
                <a:lnTo>
                  <a:pt x="2966168" y="208755"/>
                </a:lnTo>
                <a:lnTo>
                  <a:pt x="2938272" y="204215"/>
                </a:lnTo>
                <a:lnTo>
                  <a:pt x="978408" y="204215"/>
                </a:lnTo>
                <a:lnTo>
                  <a:pt x="938144" y="213009"/>
                </a:lnTo>
                <a:lnTo>
                  <a:pt x="905028" y="237932"/>
                </a:lnTo>
                <a:lnTo>
                  <a:pt x="885022" y="273994"/>
                </a:lnTo>
                <a:lnTo>
                  <a:pt x="880872" y="301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027333" y="4510227"/>
            <a:ext cx="3396611" cy="902382"/>
          </a:xfrm>
          <a:custGeom>
            <a:avLst/>
            <a:gdLst/>
            <a:ahLst/>
            <a:cxnLst/>
            <a:rect l="l" t="t" r="r" b="b"/>
            <a:pathLst>
              <a:path w="3063240" h="813815">
                <a:moveTo>
                  <a:pt x="3029712" y="780287"/>
                </a:moveTo>
                <a:lnTo>
                  <a:pt x="2971800" y="786383"/>
                </a:lnTo>
                <a:lnTo>
                  <a:pt x="3014472" y="792479"/>
                </a:lnTo>
                <a:lnTo>
                  <a:pt x="3029712" y="780287"/>
                </a:lnTo>
                <a:close/>
              </a:path>
              <a:path w="3063240" h="813815">
                <a:moveTo>
                  <a:pt x="9144" y="24383"/>
                </a:moveTo>
                <a:lnTo>
                  <a:pt x="883919" y="469339"/>
                </a:lnTo>
                <a:lnTo>
                  <a:pt x="890016" y="472439"/>
                </a:lnTo>
                <a:lnTo>
                  <a:pt x="883920" y="460247"/>
                </a:lnTo>
                <a:lnTo>
                  <a:pt x="905256" y="451103"/>
                </a:lnTo>
                <a:lnTo>
                  <a:pt x="902208" y="448055"/>
                </a:lnTo>
                <a:lnTo>
                  <a:pt x="176991" y="81683"/>
                </a:lnTo>
                <a:lnTo>
                  <a:pt x="21336" y="3047"/>
                </a:lnTo>
                <a:lnTo>
                  <a:pt x="3048" y="9143"/>
                </a:lnTo>
                <a:lnTo>
                  <a:pt x="0" y="15239"/>
                </a:lnTo>
                <a:lnTo>
                  <a:pt x="3048" y="21335"/>
                </a:lnTo>
                <a:lnTo>
                  <a:pt x="9144" y="24383"/>
                </a:lnTo>
                <a:close/>
              </a:path>
              <a:path w="3063240" h="813815">
                <a:moveTo>
                  <a:pt x="21336" y="3047"/>
                </a:moveTo>
                <a:lnTo>
                  <a:pt x="176991" y="81683"/>
                </a:lnTo>
                <a:lnTo>
                  <a:pt x="893064" y="326135"/>
                </a:lnTo>
                <a:lnTo>
                  <a:pt x="883920" y="313943"/>
                </a:lnTo>
                <a:lnTo>
                  <a:pt x="883920" y="296531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7"/>
                </a:lnTo>
                <a:lnTo>
                  <a:pt x="3048" y="9143"/>
                </a:lnTo>
                <a:lnTo>
                  <a:pt x="21336" y="3047"/>
                </a:lnTo>
                <a:close/>
              </a:path>
              <a:path w="3063240" h="813815">
                <a:moveTo>
                  <a:pt x="3029712" y="237743"/>
                </a:moveTo>
                <a:lnTo>
                  <a:pt x="3014472" y="225551"/>
                </a:lnTo>
                <a:lnTo>
                  <a:pt x="975360" y="231647"/>
                </a:lnTo>
                <a:lnTo>
                  <a:pt x="917448" y="237743"/>
                </a:lnTo>
                <a:lnTo>
                  <a:pt x="914400" y="237743"/>
                </a:lnTo>
                <a:lnTo>
                  <a:pt x="902208" y="252983"/>
                </a:lnTo>
                <a:lnTo>
                  <a:pt x="893064" y="271271"/>
                </a:lnTo>
                <a:lnTo>
                  <a:pt x="893064" y="274319"/>
                </a:lnTo>
                <a:lnTo>
                  <a:pt x="886968" y="292607"/>
                </a:lnTo>
                <a:lnTo>
                  <a:pt x="883920" y="292607"/>
                </a:lnTo>
                <a:lnTo>
                  <a:pt x="883920" y="313943"/>
                </a:lnTo>
                <a:lnTo>
                  <a:pt x="893064" y="326135"/>
                </a:lnTo>
                <a:lnTo>
                  <a:pt x="896112" y="329183"/>
                </a:lnTo>
                <a:lnTo>
                  <a:pt x="899160" y="329183"/>
                </a:lnTo>
                <a:lnTo>
                  <a:pt x="902208" y="326135"/>
                </a:lnTo>
                <a:lnTo>
                  <a:pt x="905256" y="323087"/>
                </a:lnTo>
                <a:lnTo>
                  <a:pt x="908304" y="320039"/>
                </a:lnTo>
                <a:lnTo>
                  <a:pt x="908304" y="316991"/>
                </a:lnTo>
                <a:lnTo>
                  <a:pt x="899160" y="301751"/>
                </a:lnTo>
                <a:lnTo>
                  <a:pt x="911352" y="295655"/>
                </a:lnTo>
                <a:lnTo>
                  <a:pt x="911352" y="298703"/>
                </a:lnTo>
                <a:lnTo>
                  <a:pt x="917448" y="280415"/>
                </a:lnTo>
                <a:lnTo>
                  <a:pt x="914400" y="283463"/>
                </a:lnTo>
                <a:lnTo>
                  <a:pt x="923544" y="265175"/>
                </a:lnTo>
                <a:lnTo>
                  <a:pt x="923544" y="268223"/>
                </a:lnTo>
                <a:lnTo>
                  <a:pt x="935736" y="256031"/>
                </a:lnTo>
                <a:lnTo>
                  <a:pt x="932688" y="256031"/>
                </a:lnTo>
                <a:lnTo>
                  <a:pt x="947928" y="243839"/>
                </a:lnTo>
                <a:lnTo>
                  <a:pt x="944880" y="246887"/>
                </a:lnTo>
                <a:lnTo>
                  <a:pt x="963168" y="237743"/>
                </a:lnTo>
                <a:lnTo>
                  <a:pt x="960120" y="237743"/>
                </a:lnTo>
                <a:lnTo>
                  <a:pt x="978408" y="231647"/>
                </a:lnTo>
                <a:lnTo>
                  <a:pt x="2971800" y="231647"/>
                </a:lnTo>
                <a:lnTo>
                  <a:pt x="3029712" y="237743"/>
                </a:lnTo>
                <a:close/>
              </a:path>
              <a:path w="3063240" h="813815">
                <a:moveTo>
                  <a:pt x="929640" y="225551"/>
                </a:moveTo>
                <a:lnTo>
                  <a:pt x="917448" y="237743"/>
                </a:lnTo>
                <a:lnTo>
                  <a:pt x="975360" y="231647"/>
                </a:lnTo>
                <a:lnTo>
                  <a:pt x="3014472" y="225551"/>
                </a:lnTo>
                <a:lnTo>
                  <a:pt x="3014472" y="222503"/>
                </a:lnTo>
                <a:lnTo>
                  <a:pt x="3011424" y="222503"/>
                </a:lnTo>
                <a:lnTo>
                  <a:pt x="2996184" y="213359"/>
                </a:lnTo>
                <a:lnTo>
                  <a:pt x="2993136" y="213359"/>
                </a:lnTo>
                <a:lnTo>
                  <a:pt x="2974848" y="207263"/>
                </a:lnTo>
                <a:lnTo>
                  <a:pt x="2971800" y="207263"/>
                </a:lnTo>
                <a:lnTo>
                  <a:pt x="2953512" y="204215"/>
                </a:lnTo>
                <a:lnTo>
                  <a:pt x="993648" y="204215"/>
                </a:lnTo>
                <a:lnTo>
                  <a:pt x="972312" y="207263"/>
                </a:lnTo>
                <a:lnTo>
                  <a:pt x="969264" y="207263"/>
                </a:lnTo>
                <a:lnTo>
                  <a:pt x="950976" y="213359"/>
                </a:lnTo>
                <a:lnTo>
                  <a:pt x="932688" y="222503"/>
                </a:lnTo>
                <a:lnTo>
                  <a:pt x="929640" y="225551"/>
                </a:lnTo>
                <a:close/>
              </a:path>
              <a:path w="3063240" h="813815">
                <a:moveTo>
                  <a:pt x="935736" y="761999"/>
                </a:moveTo>
                <a:lnTo>
                  <a:pt x="923544" y="749807"/>
                </a:lnTo>
                <a:lnTo>
                  <a:pt x="914400" y="734567"/>
                </a:lnTo>
                <a:lnTo>
                  <a:pt x="917448" y="737615"/>
                </a:lnTo>
                <a:lnTo>
                  <a:pt x="911352" y="719327"/>
                </a:lnTo>
                <a:lnTo>
                  <a:pt x="911352" y="722375"/>
                </a:lnTo>
                <a:lnTo>
                  <a:pt x="908304" y="701039"/>
                </a:lnTo>
                <a:lnTo>
                  <a:pt x="908304" y="454151"/>
                </a:lnTo>
                <a:lnTo>
                  <a:pt x="905256" y="451103"/>
                </a:lnTo>
                <a:lnTo>
                  <a:pt x="883920" y="460247"/>
                </a:lnTo>
                <a:lnTo>
                  <a:pt x="890016" y="472439"/>
                </a:lnTo>
                <a:lnTo>
                  <a:pt x="883919" y="469339"/>
                </a:lnTo>
                <a:lnTo>
                  <a:pt x="883920" y="725423"/>
                </a:lnTo>
                <a:lnTo>
                  <a:pt x="886968" y="725423"/>
                </a:lnTo>
                <a:lnTo>
                  <a:pt x="893064" y="743711"/>
                </a:lnTo>
                <a:lnTo>
                  <a:pt x="893064" y="746759"/>
                </a:lnTo>
                <a:lnTo>
                  <a:pt x="902208" y="761999"/>
                </a:lnTo>
                <a:lnTo>
                  <a:pt x="902208" y="765047"/>
                </a:lnTo>
                <a:lnTo>
                  <a:pt x="914400" y="780287"/>
                </a:lnTo>
                <a:lnTo>
                  <a:pt x="917448" y="780287"/>
                </a:lnTo>
                <a:lnTo>
                  <a:pt x="929640" y="792479"/>
                </a:lnTo>
                <a:lnTo>
                  <a:pt x="932688" y="792479"/>
                </a:lnTo>
                <a:lnTo>
                  <a:pt x="932688" y="795527"/>
                </a:lnTo>
                <a:lnTo>
                  <a:pt x="950976" y="804671"/>
                </a:lnTo>
                <a:lnTo>
                  <a:pt x="969264" y="810767"/>
                </a:lnTo>
                <a:lnTo>
                  <a:pt x="972312" y="810767"/>
                </a:lnTo>
                <a:lnTo>
                  <a:pt x="993648" y="813815"/>
                </a:lnTo>
                <a:lnTo>
                  <a:pt x="2953512" y="813815"/>
                </a:lnTo>
                <a:lnTo>
                  <a:pt x="2971800" y="810767"/>
                </a:lnTo>
                <a:lnTo>
                  <a:pt x="2974848" y="810767"/>
                </a:lnTo>
                <a:lnTo>
                  <a:pt x="2993136" y="804671"/>
                </a:lnTo>
                <a:lnTo>
                  <a:pt x="2996184" y="804671"/>
                </a:lnTo>
                <a:lnTo>
                  <a:pt x="3011424" y="795527"/>
                </a:lnTo>
                <a:lnTo>
                  <a:pt x="3014472" y="795527"/>
                </a:lnTo>
                <a:lnTo>
                  <a:pt x="3014472" y="792479"/>
                </a:lnTo>
                <a:lnTo>
                  <a:pt x="2971800" y="786383"/>
                </a:lnTo>
                <a:lnTo>
                  <a:pt x="3029712" y="780287"/>
                </a:lnTo>
                <a:lnTo>
                  <a:pt x="3041904" y="765047"/>
                </a:lnTo>
                <a:lnTo>
                  <a:pt x="3044952" y="765047"/>
                </a:lnTo>
                <a:lnTo>
                  <a:pt x="3044952" y="761999"/>
                </a:lnTo>
                <a:lnTo>
                  <a:pt x="3054096" y="746759"/>
                </a:lnTo>
                <a:lnTo>
                  <a:pt x="3054096" y="743711"/>
                </a:lnTo>
                <a:lnTo>
                  <a:pt x="3060192" y="725423"/>
                </a:lnTo>
                <a:lnTo>
                  <a:pt x="3063240" y="704087"/>
                </a:lnTo>
                <a:lnTo>
                  <a:pt x="3063240" y="313943"/>
                </a:lnTo>
                <a:lnTo>
                  <a:pt x="3035808" y="295655"/>
                </a:lnTo>
                <a:lnTo>
                  <a:pt x="3060192" y="292607"/>
                </a:lnTo>
                <a:lnTo>
                  <a:pt x="3054096" y="274319"/>
                </a:lnTo>
                <a:lnTo>
                  <a:pt x="3054096" y="271271"/>
                </a:lnTo>
                <a:lnTo>
                  <a:pt x="3044952" y="252983"/>
                </a:lnTo>
                <a:lnTo>
                  <a:pt x="3041904" y="252983"/>
                </a:lnTo>
                <a:lnTo>
                  <a:pt x="3029712" y="237743"/>
                </a:lnTo>
                <a:lnTo>
                  <a:pt x="2971800" y="231647"/>
                </a:lnTo>
                <a:lnTo>
                  <a:pt x="978408" y="231647"/>
                </a:lnTo>
                <a:lnTo>
                  <a:pt x="2968752" y="231647"/>
                </a:lnTo>
                <a:lnTo>
                  <a:pt x="2987040" y="237743"/>
                </a:lnTo>
                <a:lnTo>
                  <a:pt x="2983992" y="237743"/>
                </a:lnTo>
                <a:lnTo>
                  <a:pt x="2999232" y="246887"/>
                </a:lnTo>
                <a:lnTo>
                  <a:pt x="2999232" y="243839"/>
                </a:lnTo>
                <a:lnTo>
                  <a:pt x="3011424" y="256031"/>
                </a:lnTo>
                <a:lnTo>
                  <a:pt x="3011424" y="252983"/>
                </a:lnTo>
                <a:lnTo>
                  <a:pt x="3023616" y="268223"/>
                </a:lnTo>
                <a:lnTo>
                  <a:pt x="3020568" y="265175"/>
                </a:lnTo>
                <a:lnTo>
                  <a:pt x="3029712" y="283463"/>
                </a:lnTo>
                <a:lnTo>
                  <a:pt x="3029712" y="280415"/>
                </a:lnTo>
                <a:lnTo>
                  <a:pt x="3035808" y="298703"/>
                </a:lnTo>
                <a:lnTo>
                  <a:pt x="3035808" y="719327"/>
                </a:lnTo>
                <a:lnTo>
                  <a:pt x="3029712" y="737615"/>
                </a:lnTo>
                <a:lnTo>
                  <a:pt x="3035808" y="722375"/>
                </a:lnTo>
                <a:lnTo>
                  <a:pt x="3029712" y="737615"/>
                </a:lnTo>
                <a:lnTo>
                  <a:pt x="3029712" y="734567"/>
                </a:lnTo>
                <a:lnTo>
                  <a:pt x="3020568" y="749807"/>
                </a:lnTo>
                <a:lnTo>
                  <a:pt x="3023616" y="749807"/>
                </a:lnTo>
                <a:lnTo>
                  <a:pt x="3011424" y="761999"/>
                </a:lnTo>
                <a:lnTo>
                  <a:pt x="3014472" y="761999"/>
                </a:lnTo>
                <a:lnTo>
                  <a:pt x="2999232" y="774191"/>
                </a:lnTo>
                <a:lnTo>
                  <a:pt x="2999232" y="771143"/>
                </a:lnTo>
                <a:lnTo>
                  <a:pt x="2983992" y="780287"/>
                </a:lnTo>
                <a:lnTo>
                  <a:pt x="2987040" y="780287"/>
                </a:lnTo>
                <a:lnTo>
                  <a:pt x="2968752" y="786383"/>
                </a:lnTo>
                <a:lnTo>
                  <a:pt x="978408" y="786383"/>
                </a:lnTo>
                <a:lnTo>
                  <a:pt x="960120" y="780287"/>
                </a:lnTo>
                <a:lnTo>
                  <a:pt x="975360" y="786383"/>
                </a:lnTo>
                <a:lnTo>
                  <a:pt x="960120" y="780287"/>
                </a:lnTo>
                <a:lnTo>
                  <a:pt x="963168" y="780287"/>
                </a:lnTo>
                <a:lnTo>
                  <a:pt x="944880" y="771143"/>
                </a:lnTo>
                <a:lnTo>
                  <a:pt x="947928" y="774191"/>
                </a:lnTo>
                <a:lnTo>
                  <a:pt x="932688" y="761999"/>
                </a:lnTo>
                <a:lnTo>
                  <a:pt x="935736" y="761999"/>
                </a:lnTo>
                <a:close/>
              </a:path>
              <a:path w="3063240" h="813815">
                <a:moveTo>
                  <a:pt x="911352" y="295655"/>
                </a:moveTo>
                <a:lnTo>
                  <a:pt x="899160" y="301751"/>
                </a:lnTo>
                <a:lnTo>
                  <a:pt x="908304" y="316991"/>
                </a:lnTo>
                <a:lnTo>
                  <a:pt x="911352" y="295655"/>
                </a:lnTo>
                <a:close/>
              </a:path>
              <a:path w="3063240" h="813815">
                <a:moveTo>
                  <a:pt x="3035808" y="295655"/>
                </a:moveTo>
                <a:lnTo>
                  <a:pt x="3063240" y="313943"/>
                </a:lnTo>
                <a:lnTo>
                  <a:pt x="3060192" y="292607"/>
                </a:lnTo>
                <a:lnTo>
                  <a:pt x="3035808" y="29565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658551" y="4729908"/>
            <a:ext cx="2102181" cy="1017292"/>
          </a:xfrm>
          <a:custGeom>
            <a:avLst/>
            <a:gdLst/>
            <a:ahLst/>
            <a:cxnLst/>
            <a:rect l="l" t="t" r="r" b="b"/>
            <a:pathLst>
              <a:path w="1895856" h="917448">
                <a:moveTo>
                  <a:pt x="1815638" y="336374"/>
                </a:moveTo>
                <a:lnTo>
                  <a:pt x="1801368" y="335279"/>
                </a:lnTo>
                <a:lnTo>
                  <a:pt x="789432" y="335279"/>
                </a:lnTo>
                <a:lnTo>
                  <a:pt x="643128" y="0"/>
                </a:lnTo>
                <a:lnTo>
                  <a:pt x="316992" y="335279"/>
                </a:lnTo>
                <a:lnTo>
                  <a:pt x="97535" y="335279"/>
                </a:lnTo>
                <a:lnTo>
                  <a:pt x="84730" y="336069"/>
                </a:lnTo>
                <a:lnTo>
                  <a:pt x="45015" y="350089"/>
                </a:lnTo>
                <a:lnTo>
                  <a:pt x="15840" y="378682"/>
                </a:lnTo>
                <a:lnTo>
                  <a:pt x="1061" y="417995"/>
                </a:lnTo>
                <a:lnTo>
                  <a:pt x="0" y="432815"/>
                </a:lnTo>
                <a:lnTo>
                  <a:pt x="0" y="819911"/>
                </a:lnTo>
                <a:lnTo>
                  <a:pt x="8326" y="860175"/>
                </a:lnTo>
                <a:lnTo>
                  <a:pt x="32490" y="893291"/>
                </a:lnTo>
                <a:lnTo>
                  <a:pt x="68658" y="913297"/>
                </a:lnTo>
                <a:lnTo>
                  <a:pt x="97536" y="917447"/>
                </a:lnTo>
                <a:lnTo>
                  <a:pt x="1801368" y="917447"/>
                </a:lnTo>
                <a:lnTo>
                  <a:pt x="1850399" y="903435"/>
                </a:lnTo>
                <a:lnTo>
                  <a:pt x="1879696" y="874769"/>
                </a:lnTo>
                <a:lnTo>
                  <a:pt x="1894763" y="834959"/>
                </a:lnTo>
                <a:lnTo>
                  <a:pt x="1895856" y="819911"/>
                </a:lnTo>
                <a:lnTo>
                  <a:pt x="1895856" y="432815"/>
                </a:lnTo>
                <a:lnTo>
                  <a:pt x="1888272" y="394172"/>
                </a:lnTo>
                <a:lnTo>
                  <a:pt x="1864630" y="360154"/>
                </a:lnTo>
                <a:lnTo>
                  <a:pt x="1829264" y="339559"/>
                </a:lnTo>
                <a:lnTo>
                  <a:pt x="1815638" y="336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641652" y="4716389"/>
            <a:ext cx="2135978" cy="1044331"/>
          </a:xfrm>
          <a:custGeom>
            <a:avLst/>
            <a:gdLst/>
            <a:ahLst/>
            <a:cxnLst/>
            <a:rect l="l" t="t" r="r" b="b"/>
            <a:pathLst>
              <a:path w="1926336" h="941831">
                <a:moveTo>
                  <a:pt x="1898904" y="847343"/>
                </a:moveTo>
                <a:lnTo>
                  <a:pt x="1892808" y="865631"/>
                </a:lnTo>
                <a:lnTo>
                  <a:pt x="1898904" y="850391"/>
                </a:lnTo>
                <a:lnTo>
                  <a:pt x="1923288" y="853439"/>
                </a:lnTo>
                <a:lnTo>
                  <a:pt x="1926336" y="832103"/>
                </a:lnTo>
                <a:lnTo>
                  <a:pt x="1926336" y="441959"/>
                </a:lnTo>
                <a:lnTo>
                  <a:pt x="1923288" y="423671"/>
                </a:lnTo>
                <a:lnTo>
                  <a:pt x="1898904" y="426719"/>
                </a:lnTo>
                <a:lnTo>
                  <a:pt x="1923288" y="423671"/>
                </a:lnTo>
                <a:lnTo>
                  <a:pt x="1923288" y="420623"/>
                </a:lnTo>
                <a:lnTo>
                  <a:pt x="1917192" y="402335"/>
                </a:lnTo>
                <a:lnTo>
                  <a:pt x="1917192" y="399287"/>
                </a:lnTo>
                <a:lnTo>
                  <a:pt x="1908048" y="384047"/>
                </a:lnTo>
                <a:lnTo>
                  <a:pt x="1908048" y="380999"/>
                </a:lnTo>
                <a:lnTo>
                  <a:pt x="1905000" y="380999"/>
                </a:lnTo>
                <a:lnTo>
                  <a:pt x="1892808" y="368807"/>
                </a:lnTo>
                <a:lnTo>
                  <a:pt x="1892808" y="365759"/>
                </a:lnTo>
                <a:lnTo>
                  <a:pt x="1877568" y="353567"/>
                </a:lnTo>
                <a:lnTo>
                  <a:pt x="1874520" y="353567"/>
                </a:lnTo>
                <a:lnTo>
                  <a:pt x="1859280" y="344423"/>
                </a:lnTo>
                <a:lnTo>
                  <a:pt x="1859280" y="341375"/>
                </a:lnTo>
                <a:lnTo>
                  <a:pt x="1856232" y="341375"/>
                </a:lnTo>
                <a:lnTo>
                  <a:pt x="1837944" y="335279"/>
                </a:lnTo>
                <a:lnTo>
                  <a:pt x="816863" y="341375"/>
                </a:lnTo>
                <a:lnTo>
                  <a:pt x="804672" y="335279"/>
                </a:lnTo>
                <a:lnTo>
                  <a:pt x="814203" y="335280"/>
                </a:lnTo>
                <a:lnTo>
                  <a:pt x="670560" y="6095"/>
                </a:lnTo>
                <a:lnTo>
                  <a:pt x="667512" y="3047"/>
                </a:lnTo>
                <a:lnTo>
                  <a:pt x="664464" y="0"/>
                </a:lnTo>
                <a:lnTo>
                  <a:pt x="652272" y="0"/>
                </a:lnTo>
                <a:lnTo>
                  <a:pt x="649224" y="3047"/>
                </a:lnTo>
                <a:lnTo>
                  <a:pt x="326052" y="335280"/>
                </a:lnTo>
                <a:lnTo>
                  <a:pt x="646176" y="18287"/>
                </a:lnTo>
                <a:lnTo>
                  <a:pt x="667512" y="21335"/>
                </a:lnTo>
                <a:lnTo>
                  <a:pt x="653701" y="35533"/>
                </a:lnTo>
                <a:lnTo>
                  <a:pt x="792480" y="353567"/>
                </a:lnTo>
                <a:lnTo>
                  <a:pt x="795528" y="356615"/>
                </a:lnTo>
                <a:lnTo>
                  <a:pt x="801624" y="359663"/>
                </a:lnTo>
                <a:lnTo>
                  <a:pt x="1816608" y="359663"/>
                </a:lnTo>
                <a:lnTo>
                  <a:pt x="1834895" y="362711"/>
                </a:lnTo>
                <a:lnTo>
                  <a:pt x="1831848" y="362711"/>
                </a:lnTo>
                <a:lnTo>
                  <a:pt x="1850136" y="365759"/>
                </a:lnTo>
                <a:lnTo>
                  <a:pt x="1847088" y="365759"/>
                </a:lnTo>
                <a:lnTo>
                  <a:pt x="1862327" y="374903"/>
                </a:lnTo>
                <a:lnTo>
                  <a:pt x="1874520" y="384047"/>
                </a:lnTo>
                <a:lnTo>
                  <a:pt x="1886712" y="399287"/>
                </a:lnTo>
                <a:lnTo>
                  <a:pt x="1883664" y="396239"/>
                </a:lnTo>
                <a:lnTo>
                  <a:pt x="1892808" y="411479"/>
                </a:lnTo>
                <a:lnTo>
                  <a:pt x="1898904" y="429767"/>
                </a:lnTo>
                <a:lnTo>
                  <a:pt x="1898904" y="847343"/>
                </a:lnTo>
                <a:close/>
              </a:path>
              <a:path w="1926336" h="941831">
                <a:moveTo>
                  <a:pt x="323088" y="338327"/>
                </a:moveTo>
                <a:lnTo>
                  <a:pt x="332232" y="335279"/>
                </a:lnTo>
                <a:lnTo>
                  <a:pt x="326052" y="335280"/>
                </a:lnTo>
                <a:lnTo>
                  <a:pt x="323088" y="338327"/>
                </a:lnTo>
                <a:close/>
              </a:path>
              <a:path w="1926336" h="941831">
                <a:moveTo>
                  <a:pt x="70103" y="341375"/>
                </a:moveTo>
                <a:lnTo>
                  <a:pt x="67055" y="344423"/>
                </a:lnTo>
                <a:lnTo>
                  <a:pt x="51816" y="353567"/>
                </a:lnTo>
                <a:lnTo>
                  <a:pt x="48767" y="353567"/>
                </a:lnTo>
                <a:lnTo>
                  <a:pt x="33527" y="365759"/>
                </a:lnTo>
                <a:lnTo>
                  <a:pt x="33527" y="368807"/>
                </a:lnTo>
                <a:lnTo>
                  <a:pt x="21336" y="380999"/>
                </a:lnTo>
                <a:lnTo>
                  <a:pt x="21336" y="384047"/>
                </a:lnTo>
                <a:lnTo>
                  <a:pt x="18287" y="384047"/>
                </a:lnTo>
                <a:lnTo>
                  <a:pt x="12191" y="399287"/>
                </a:lnTo>
                <a:lnTo>
                  <a:pt x="9143" y="402335"/>
                </a:lnTo>
                <a:lnTo>
                  <a:pt x="3047" y="420623"/>
                </a:lnTo>
                <a:lnTo>
                  <a:pt x="3047" y="423671"/>
                </a:lnTo>
                <a:lnTo>
                  <a:pt x="0" y="445007"/>
                </a:lnTo>
                <a:lnTo>
                  <a:pt x="0" y="591311"/>
                </a:lnTo>
                <a:lnTo>
                  <a:pt x="3048" y="835151"/>
                </a:lnTo>
                <a:lnTo>
                  <a:pt x="3048" y="856487"/>
                </a:lnTo>
                <a:lnTo>
                  <a:pt x="9144" y="874775"/>
                </a:lnTo>
                <a:lnTo>
                  <a:pt x="12192" y="877823"/>
                </a:lnTo>
                <a:lnTo>
                  <a:pt x="18288" y="893063"/>
                </a:lnTo>
                <a:lnTo>
                  <a:pt x="21336" y="893063"/>
                </a:lnTo>
                <a:lnTo>
                  <a:pt x="21336" y="896111"/>
                </a:lnTo>
                <a:lnTo>
                  <a:pt x="33528" y="908303"/>
                </a:lnTo>
                <a:lnTo>
                  <a:pt x="33528" y="911351"/>
                </a:lnTo>
                <a:lnTo>
                  <a:pt x="48768" y="923543"/>
                </a:lnTo>
                <a:lnTo>
                  <a:pt x="51816" y="923543"/>
                </a:lnTo>
                <a:lnTo>
                  <a:pt x="67056" y="932687"/>
                </a:lnTo>
                <a:lnTo>
                  <a:pt x="70104" y="932687"/>
                </a:lnTo>
                <a:lnTo>
                  <a:pt x="88392" y="938783"/>
                </a:lnTo>
                <a:lnTo>
                  <a:pt x="91440" y="941831"/>
                </a:lnTo>
                <a:lnTo>
                  <a:pt x="1834895" y="941831"/>
                </a:lnTo>
                <a:lnTo>
                  <a:pt x="1837944" y="938783"/>
                </a:lnTo>
                <a:lnTo>
                  <a:pt x="1856232" y="932687"/>
                </a:lnTo>
                <a:lnTo>
                  <a:pt x="1859280" y="932687"/>
                </a:lnTo>
                <a:lnTo>
                  <a:pt x="1874520" y="923543"/>
                </a:lnTo>
                <a:lnTo>
                  <a:pt x="1877568" y="923543"/>
                </a:lnTo>
                <a:lnTo>
                  <a:pt x="1892808" y="911351"/>
                </a:lnTo>
                <a:lnTo>
                  <a:pt x="1892808" y="908303"/>
                </a:lnTo>
                <a:lnTo>
                  <a:pt x="1905000" y="896111"/>
                </a:lnTo>
                <a:lnTo>
                  <a:pt x="1908048" y="893063"/>
                </a:lnTo>
                <a:lnTo>
                  <a:pt x="1917192" y="877823"/>
                </a:lnTo>
                <a:lnTo>
                  <a:pt x="1917192" y="874775"/>
                </a:lnTo>
                <a:lnTo>
                  <a:pt x="1923288" y="856487"/>
                </a:lnTo>
                <a:lnTo>
                  <a:pt x="1923288" y="853439"/>
                </a:lnTo>
                <a:lnTo>
                  <a:pt x="1898904" y="850391"/>
                </a:lnTo>
                <a:lnTo>
                  <a:pt x="1892808" y="865631"/>
                </a:lnTo>
                <a:lnTo>
                  <a:pt x="1883664" y="880871"/>
                </a:lnTo>
                <a:lnTo>
                  <a:pt x="1886712" y="877823"/>
                </a:lnTo>
                <a:lnTo>
                  <a:pt x="1874520" y="893063"/>
                </a:lnTo>
                <a:lnTo>
                  <a:pt x="1874520" y="890015"/>
                </a:lnTo>
                <a:lnTo>
                  <a:pt x="1862327" y="902207"/>
                </a:lnTo>
                <a:lnTo>
                  <a:pt x="1847088" y="911351"/>
                </a:lnTo>
                <a:lnTo>
                  <a:pt x="1850136" y="908303"/>
                </a:lnTo>
                <a:lnTo>
                  <a:pt x="1831848" y="914399"/>
                </a:lnTo>
                <a:lnTo>
                  <a:pt x="1834895" y="914399"/>
                </a:lnTo>
                <a:lnTo>
                  <a:pt x="1813560" y="917447"/>
                </a:lnTo>
                <a:lnTo>
                  <a:pt x="112776" y="917447"/>
                </a:lnTo>
                <a:lnTo>
                  <a:pt x="94488" y="914399"/>
                </a:lnTo>
                <a:lnTo>
                  <a:pt x="76200" y="908303"/>
                </a:lnTo>
                <a:lnTo>
                  <a:pt x="79248" y="911351"/>
                </a:lnTo>
                <a:lnTo>
                  <a:pt x="64008" y="902207"/>
                </a:lnTo>
                <a:lnTo>
                  <a:pt x="51816" y="890015"/>
                </a:lnTo>
                <a:lnTo>
                  <a:pt x="51816" y="893063"/>
                </a:lnTo>
                <a:lnTo>
                  <a:pt x="39624" y="877823"/>
                </a:lnTo>
                <a:lnTo>
                  <a:pt x="42672" y="880871"/>
                </a:lnTo>
                <a:lnTo>
                  <a:pt x="33528" y="865631"/>
                </a:lnTo>
                <a:lnTo>
                  <a:pt x="27432" y="847343"/>
                </a:lnTo>
                <a:lnTo>
                  <a:pt x="30480" y="850391"/>
                </a:lnTo>
                <a:lnTo>
                  <a:pt x="27432" y="832103"/>
                </a:lnTo>
                <a:lnTo>
                  <a:pt x="27432" y="445007"/>
                </a:lnTo>
                <a:lnTo>
                  <a:pt x="30480" y="426719"/>
                </a:lnTo>
                <a:lnTo>
                  <a:pt x="27432" y="429767"/>
                </a:lnTo>
                <a:lnTo>
                  <a:pt x="33528" y="411479"/>
                </a:lnTo>
                <a:lnTo>
                  <a:pt x="42671" y="396239"/>
                </a:lnTo>
                <a:lnTo>
                  <a:pt x="39624" y="399287"/>
                </a:lnTo>
                <a:lnTo>
                  <a:pt x="51816" y="384047"/>
                </a:lnTo>
                <a:lnTo>
                  <a:pt x="64008" y="374903"/>
                </a:lnTo>
                <a:lnTo>
                  <a:pt x="79248" y="365759"/>
                </a:lnTo>
                <a:lnTo>
                  <a:pt x="76200" y="365759"/>
                </a:lnTo>
                <a:lnTo>
                  <a:pt x="112776" y="359663"/>
                </a:lnTo>
                <a:lnTo>
                  <a:pt x="338328" y="359663"/>
                </a:lnTo>
                <a:lnTo>
                  <a:pt x="341376" y="356615"/>
                </a:lnTo>
                <a:lnTo>
                  <a:pt x="653701" y="35533"/>
                </a:lnTo>
                <a:lnTo>
                  <a:pt x="667512" y="21335"/>
                </a:lnTo>
                <a:lnTo>
                  <a:pt x="646176" y="18287"/>
                </a:lnTo>
                <a:lnTo>
                  <a:pt x="326052" y="335280"/>
                </a:lnTo>
                <a:lnTo>
                  <a:pt x="332232" y="335279"/>
                </a:lnTo>
                <a:lnTo>
                  <a:pt x="323088" y="338327"/>
                </a:lnTo>
                <a:lnTo>
                  <a:pt x="326052" y="335280"/>
                </a:lnTo>
                <a:lnTo>
                  <a:pt x="88391" y="335279"/>
                </a:lnTo>
                <a:lnTo>
                  <a:pt x="70103" y="341375"/>
                </a:lnTo>
                <a:close/>
              </a:path>
              <a:path w="1926336" h="941831">
                <a:moveTo>
                  <a:pt x="816863" y="341375"/>
                </a:moveTo>
                <a:lnTo>
                  <a:pt x="1837944" y="335279"/>
                </a:lnTo>
                <a:lnTo>
                  <a:pt x="804672" y="335279"/>
                </a:lnTo>
                <a:lnTo>
                  <a:pt x="816863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42275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Generator 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5147" y="71772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2752" y="717724"/>
            <a:ext cx="27899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_ne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775" y="991423"/>
            <a:ext cx="2652277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68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</a:t>
            </a:r>
            <a:r>
              <a:rPr sz="2661" baseline="3678" dirty="0">
                <a:latin typeface="Courier New"/>
                <a:cs typeface="Courier New"/>
              </a:rPr>
              <a:t>k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  <a:p>
            <a:pPr marL="14082" marR="38238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wh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yi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wk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ay]</a:t>
            </a:r>
            <a:endParaRPr sz="1774">
              <a:latin typeface="Courier New"/>
              <a:cs typeface="Courier New"/>
            </a:endParaRPr>
          </a:p>
          <a:p>
            <a:pPr marL="558249" marR="38238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6:</a:t>
            </a:r>
            <a:endParaRPr sz="1774">
              <a:latin typeface="Courier New"/>
              <a:cs typeface="Courier New"/>
            </a:endParaRPr>
          </a:p>
          <a:p>
            <a:pPr marL="558249" marR="281753" indent="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0 </a:t>
            </a:r>
            <a:endParaRPr sz="1774">
              <a:latin typeface="Courier New"/>
              <a:cs typeface="Courier New"/>
            </a:endParaRPr>
          </a:p>
          <a:p>
            <a:pPr marL="558249" marR="281753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16" marR="38238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91" y="99142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Wed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0516" y="991423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777" y="991423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2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840" y="1489498"/>
            <a:ext cx="1716722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yield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de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ine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50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5940">
              <a:lnSpc>
                <a:spcPct val="97070"/>
              </a:lnSpc>
              <a:spcBef>
                <a:spcPts val="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gene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10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538" y="3094863"/>
            <a:ext cx="2405040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days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44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85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abl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47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5147" y="3533024"/>
            <a:ext cx="360523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_n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xt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(5)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5145" y="3806723"/>
            <a:ext cx="257168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 err="1">
                <a:latin typeface="Courier New"/>
                <a:cs typeface="Courier New"/>
              </a:rPr>
              <a:t>da</a:t>
            </a:r>
            <a:r>
              <a:rPr sz="2661" b="1" spc="4" baseline="3678" dirty="0" err="1">
                <a:latin typeface="Courier New"/>
                <a:cs typeface="Courier New"/>
              </a:rPr>
              <a:t>y</a:t>
            </a:r>
            <a:r>
              <a:rPr sz="2661" b="1" spc="-21" baseline="3678" dirty="0" err="1">
                <a:latin typeface="Courier New"/>
                <a:cs typeface="Courier New"/>
              </a:rPr>
              <a:t>s</a:t>
            </a:r>
            <a:r>
              <a:rPr sz="2661" b="1" spc="-21" baseline="3678" dirty="0" err="1" smtClean="0">
                <a:latin typeface="Courier New"/>
                <a:cs typeface="Courier New"/>
              </a:rPr>
              <a:t>.</a:t>
            </a:r>
            <a:r>
              <a:rPr lang="en-US" sz="2661" b="1" spc="-21" baseline="3678" dirty="0" err="1" smtClean="0">
                <a:latin typeface="Courier New"/>
                <a:cs typeface="Courier New"/>
              </a:rPr>
              <a:t>__</a:t>
            </a:r>
            <a:r>
              <a:rPr sz="2661" b="1" spc="-21" baseline="3678" dirty="0" err="1" smtClean="0">
                <a:latin typeface="Courier New"/>
                <a:cs typeface="Courier New"/>
              </a:rPr>
              <a:t>n</a:t>
            </a:r>
            <a:r>
              <a:rPr sz="2661" b="1" spc="4" baseline="3678" dirty="0" err="1" smtClean="0">
                <a:latin typeface="Courier New"/>
                <a:cs typeface="Courier New"/>
              </a:rPr>
              <a:t>e</a:t>
            </a:r>
            <a:r>
              <a:rPr sz="2661" b="1" spc="-21" baseline="3678" dirty="0" err="1" smtClean="0">
                <a:latin typeface="Courier New"/>
                <a:cs typeface="Courier New"/>
              </a:rPr>
              <a:t>xt</a:t>
            </a:r>
            <a:r>
              <a:rPr lang="en-US" sz="2661" b="1" spc="-21" baseline="3678" dirty="0" smtClean="0">
                <a:latin typeface="Courier New"/>
                <a:cs typeface="Courier New"/>
              </a:rPr>
              <a:t>__</a:t>
            </a:r>
            <a:r>
              <a:rPr sz="2661" b="1" spc="4" baseline="3678" dirty="0" smtClean="0">
                <a:latin typeface="Courier New"/>
                <a:cs typeface="Courier New"/>
              </a:rPr>
              <a:t>(</a:t>
            </a:r>
            <a:r>
              <a:rPr sz="2661" b="1" baseline="3678" dirty="0" smtClean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Fr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 err="1">
                <a:latin typeface="Courier New"/>
                <a:cs typeface="Courier New"/>
              </a:rPr>
              <a:t>da</a:t>
            </a:r>
            <a:r>
              <a:rPr sz="1774" b="1" spc="4" dirty="0" err="1">
                <a:latin typeface="Courier New"/>
                <a:cs typeface="Courier New"/>
              </a:rPr>
              <a:t>y</a:t>
            </a:r>
            <a:r>
              <a:rPr sz="1774" b="1" spc="-21" dirty="0" err="1">
                <a:latin typeface="Courier New"/>
                <a:cs typeface="Courier New"/>
              </a:rPr>
              <a:t>s</a:t>
            </a:r>
            <a:r>
              <a:rPr sz="1774" b="1" spc="-21" dirty="0" err="1" smtClean="0">
                <a:latin typeface="Courier New"/>
                <a:cs typeface="Courier New"/>
              </a:rPr>
              <a:t>.</a:t>
            </a:r>
            <a:r>
              <a:rPr lang="en-US" sz="1774" b="1" spc="-21" dirty="0" err="1" smtClean="0">
                <a:latin typeface="Courier New"/>
                <a:cs typeface="Courier New"/>
              </a:rPr>
              <a:t>__</a:t>
            </a:r>
            <a:r>
              <a:rPr sz="1774" b="1" spc="-21" dirty="0" err="1" smtClean="0">
                <a:latin typeface="Courier New"/>
                <a:cs typeface="Courier New"/>
              </a:rPr>
              <a:t>n</a:t>
            </a:r>
            <a:r>
              <a:rPr sz="1774" b="1" spc="4" dirty="0" err="1" smtClean="0">
                <a:latin typeface="Courier New"/>
                <a:cs typeface="Courier New"/>
              </a:rPr>
              <a:t>e</a:t>
            </a:r>
            <a:r>
              <a:rPr sz="1774" b="1" spc="-21" dirty="0" err="1" smtClean="0">
                <a:latin typeface="Courier New"/>
                <a:cs typeface="Courier New"/>
              </a:rPr>
              <a:t>xt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4" dirty="0" smtClean="0">
                <a:latin typeface="Courier New"/>
                <a:cs typeface="Courier New"/>
              </a:rPr>
              <a:t>(</a:t>
            </a:r>
            <a:r>
              <a:rPr sz="1774" b="1" dirty="0" smtClean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8237" y="3970208"/>
            <a:ext cx="21776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rst</a:t>
            </a:r>
            <a:r>
              <a:rPr sz="1552" spc="10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op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yield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8558" y="4845553"/>
            <a:ext cx="215924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xt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yield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138" y="5180145"/>
            <a:ext cx="2075143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lang="en-US" sz="2328" baseline="4203" dirty="0" smtClean="0">
                <a:latin typeface="Courier New"/>
                <a:cs typeface="Courier New"/>
              </a:rPr>
              <a:t>__n</a:t>
            </a:r>
            <a:r>
              <a:rPr sz="2328" baseline="4203" dirty="0" smtClean="0">
                <a:latin typeface="Courier New"/>
                <a:cs typeface="Courier New"/>
              </a:rPr>
              <a:t>ext</a:t>
            </a:r>
            <a:r>
              <a:rPr lang="en-US" sz="2328" baseline="4203" dirty="0" smtClean="0">
                <a:latin typeface="Courier New"/>
                <a:cs typeface="Courier New"/>
              </a:rPr>
              <a:t>__</a:t>
            </a:r>
            <a:r>
              <a:rPr sz="2328" baseline="4203" dirty="0" smtClean="0">
                <a:latin typeface="Courier New"/>
                <a:cs typeface="Courier New"/>
              </a:rPr>
              <a:t>()</a:t>
            </a:r>
            <a:r>
              <a:rPr sz="2328" spc="-365" baseline="4203" dirty="0" smtClean="0">
                <a:latin typeface="Courier New"/>
                <a:cs typeface="Courier New"/>
              </a:rPr>
              <a:t> 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hod</a:t>
            </a:r>
            <a:endParaRPr sz="1552" dirty="0">
              <a:latin typeface="Arial"/>
              <a:cs typeface="Arial"/>
            </a:endParaRPr>
          </a:p>
          <a:p>
            <a:pPr marL="14082">
              <a:lnSpc>
                <a:spcPts val="1780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em</a:t>
            </a:r>
            <a:endParaRPr sz="155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65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71078" y="4037067"/>
            <a:ext cx="8439142" cy="1764210"/>
          </a:xfrm>
          <a:custGeom>
            <a:avLst/>
            <a:gdLst/>
            <a:ahLst/>
            <a:cxnLst/>
            <a:rect l="l" t="t" r="r" b="b"/>
            <a:pathLst>
              <a:path w="761085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598664" y="12191"/>
                </a:lnTo>
                <a:lnTo>
                  <a:pt x="7598664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607808" y="1591055"/>
                </a:lnTo>
                <a:lnTo>
                  <a:pt x="7610856" y="1588007"/>
                </a:lnTo>
                <a:lnTo>
                  <a:pt x="7610856" y="1584959"/>
                </a:lnTo>
                <a:lnTo>
                  <a:pt x="7604759" y="1578863"/>
                </a:lnTo>
                <a:lnTo>
                  <a:pt x="7604759" y="12191"/>
                </a:lnTo>
                <a:lnTo>
                  <a:pt x="7598664" y="6095"/>
                </a:lnTo>
                <a:lnTo>
                  <a:pt x="12192" y="6096"/>
                </a:lnTo>
                <a:lnTo>
                  <a:pt x="7610856" y="6095"/>
                </a:lnTo>
                <a:lnTo>
                  <a:pt x="7610856" y="3047"/>
                </a:lnTo>
                <a:lnTo>
                  <a:pt x="76078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71078" y="4043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71078" y="4050586"/>
            <a:ext cx="8425623" cy="1743931"/>
          </a:xfrm>
          <a:custGeom>
            <a:avLst/>
            <a:gdLst/>
            <a:ahLst/>
            <a:cxnLst/>
            <a:rect l="l" t="t" r="r" b="b"/>
            <a:pathLst>
              <a:path w="7598664" h="1572767">
                <a:moveTo>
                  <a:pt x="7598664" y="1572767"/>
                </a:moveTo>
                <a:lnTo>
                  <a:pt x="7598664" y="1566672"/>
                </a:lnTo>
                <a:lnTo>
                  <a:pt x="12192" y="1566672"/>
                </a:lnTo>
                <a:lnTo>
                  <a:pt x="12191" y="0"/>
                </a:lnTo>
                <a:lnTo>
                  <a:pt x="6095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12192" y="1572767"/>
                </a:lnTo>
                <a:lnTo>
                  <a:pt x="7598664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84597" y="4043826"/>
            <a:ext cx="8425622" cy="1750691"/>
          </a:xfrm>
          <a:custGeom>
            <a:avLst/>
            <a:gdLst/>
            <a:ahLst/>
            <a:cxnLst/>
            <a:rect l="l" t="t" r="r" b="b"/>
            <a:pathLst>
              <a:path w="7598663" h="1578864">
                <a:moveTo>
                  <a:pt x="0" y="0"/>
                </a:moveTo>
                <a:lnTo>
                  <a:pt x="7586472" y="0"/>
                </a:lnTo>
                <a:lnTo>
                  <a:pt x="7592567" y="6095"/>
                </a:lnTo>
                <a:lnTo>
                  <a:pt x="7592567" y="1572767"/>
                </a:lnTo>
                <a:lnTo>
                  <a:pt x="7598663" y="1578863"/>
                </a:lnTo>
                <a:lnTo>
                  <a:pt x="7598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747212" y="4571061"/>
            <a:ext cx="3599394" cy="926041"/>
          </a:xfrm>
          <a:custGeom>
            <a:avLst/>
            <a:gdLst/>
            <a:ahLst/>
            <a:cxnLst/>
            <a:rect l="l" t="t" r="r" b="b"/>
            <a:pathLst>
              <a:path w="3246119" h="835151">
                <a:moveTo>
                  <a:pt x="3206496" y="280415"/>
                </a:moveTo>
                <a:lnTo>
                  <a:pt x="3246120" y="295655"/>
                </a:lnTo>
                <a:lnTo>
                  <a:pt x="3236976" y="277367"/>
                </a:lnTo>
                <a:lnTo>
                  <a:pt x="3203448" y="277367"/>
                </a:lnTo>
                <a:lnTo>
                  <a:pt x="3206496" y="280415"/>
                </a:lnTo>
                <a:close/>
              </a:path>
              <a:path w="3246119" h="835151">
                <a:moveTo>
                  <a:pt x="3188208" y="829055"/>
                </a:moveTo>
                <a:lnTo>
                  <a:pt x="3188208" y="826007"/>
                </a:lnTo>
                <a:lnTo>
                  <a:pt x="3203448" y="816863"/>
                </a:lnTo>
                <a:lnTo>
                  <a:pt x="3206496" y="816863"/>
                </a:lnTo>
                <a:lnTo>
                  <a:pt x="3221736" y="804671"/>
                </a:lnTo>
                <a:lnTo>
                  <a:pt x="3233928" y="789431"/>
                </a:lnTo>
                <a:lnTo>
                  <a:pt x="3236976" y="789431"/>
                </a:lnTo>
                <a:lnTo>
                  <a:pt x="3236976" y="786383"/>
                </a:lnTo>
                <a:lnTo>
                  <a:pt x="3246120" y="771143"/>
                </a:lnTo>
                <a:lnTo>
                  <a:pt x="3246120" y="768095"/>
                </a:lnTo>
                <a:lnTo>
                  <a:pt x="3252216" y="749807"/>
                </a:lnTo>
                <a:lnTo>
                  <a:pt x="3252216" y="746759"/>
                </a:lnTo>
                <a:lnTo>
                  <a:pt x="3255264" y="725423"/>
                </a:lnTo>
                <a:lnTo>
                  <a:pt x="3255264" y="338327"/>
                </a:lnTo>
                <a:lnTo>
                  <a:pt x="3227832" y="320039"/>
                </a:lnTo>
                <a:lnTo>
                  <a:pt x="3227832" y="743711"/>
                </a:lnTo>
                <a:lnTo>
                  <a:pt x="3221736" y="761999"/>
                </a:lnTo>
                <a:lnTo>
                  <a:pt x="3221736" y="758951"/>
                </a:lnTo>
                <a:lnTo>
                  <a:pt x="3212592" y="774191"/>
                </a:lnTo>
                <a:lnTo>
                  <a:pt x="3215640" y="774191"/>
                </a:lnTo>
                <a:lnTo>
                  <a:pt x="3203448" y="786383"/>
                </a:lnTo>
                <a:lnTo>
                  <a:pt x="3206496" y="786383"/>
                </a:lnTo>
                <a:lnTo>
                  <a:pt x="3191256" y="798575"/>
                </a:lnTo>
                <a:lnTo>
                  <a:pt x="3191256" y="795527"/>
                </a:lnTo>
                <a:lnTo>
                  <a:pt x="3176016" y="804671"/>
                </a:lnTo>
                <a:lnTo>
                  <a:pt x="3179064" y="804671"/>
                </a:lnTo>
                <a:lnTo>
                  <a:pt x="3160776" y="810767"/>
                </a:lnTo>
                <a:lnTo>
                  <a:pt x="3163824" y="807719"/>
                </a:lnTo>
                <a:lnTo>
                  <a:pt x="3142488" y="810767"/>
                </a:lnTo>
                <a:lnTo>
                  <a:pt x="853440" y="810767"/>
                </a:lnTo>
                <a:lnTo>
                  <a:pt x="835152" y="807719"/>
                </a:lnTo>
                <a:lnTo>
                  <a:pt x="838200" y="810767"/>
                </a:lnTo>
                <a:lnTo>
                  <a:pt x="819912" y="804671"/>
                </a:lnTo>
                <a:lnTo>
                  <a:pt x="822960" y="804671"/>
                </a:lnTo>
                <a:lnTo>
                  <a:pt x="804672" y="795527"/>
                </a:lnTo>
                <a:lnTo>
                  <a:pt x="807720" y="798575"/>
                </a:lnTo>
                <a:lnTo>
                  <a:pt x="792480" y="786383"/>
                </a:lnTo>
                <a:lnTo>
                  <a:pt x="795528" y="786383"/>
                </a:lnTo>
                <a:lnTo>
                  <a:pt x="783336" y="774191"/>
                </a:lnTo>
                <a:lnTo>
                  <a:pt x="774192" y="758951"/>
                </a:lnTo>
                <a:lnTo>
                  <a:pt x="777240" y="761999"/>
                </a:lnTo>
                <a:lnTo>
                  <a:pt x="771144" y="743711"/>
                </a:lnTo>
                <a:lnTo>
                  <a:pt x="768096" y="725423"/>
                </a:lnTo>
                <a:lnTo>
                  <a:pt x="768096" y="338327"/>
                </a:lnTo>
                <a:lnTo>
                  <a:pt x="771144" y="320039"/>
                </a:lnTo>
                <a:lnTo>
                  <a:pt x="771144" y="323087"/>
                </a:lnTo>
                <a:lnTo>
                  <a:pt x="777240" y="304799"/>
                </a:lnTo>
                <a:lnTo>
                  <a:pt x="774192" y="307847"/>
                </a:lnTo>
                <a:lnTo>
                  <a:pt x="783336" y="289559"/>
                </a:lnTo>
                <a:lnTo>
                  <a:pt x="792480" y="280415"/>
                </a:lnTo>
                <a:lnTo>
                  <a:pt x="795528" y="277367"/>
                </a:lnTo>
                <a:lnTo>
                  <a:pt x="762000" y="277367"/>
                </a:lnTo>
                <a:lnTo>
                  <a:pt x="752856" y="295655"/>
                </a:lnTo>
                <a:lnTo>
                  <a:pt x="746760" y="313943"/>
                </a:lnTo>
                <a:lnTo>
                  <a:pt x="746760" y="316991"/>
                </a:lnTo>
                <a:lnTo>
                  <a:pt x="743712" y="338327"/>
                </a:lnTo>
                <a:lnTo>
                  <a:pt x="743712" y="728471"/>
                </a:lnTo>
                <a:lnTo>
                  <a:pt x="746760" y="746759"/>
                </a:lnTo>
                <a:lnTo>
                  <a:pt x="746760" y="749807"/>
                </a:lnTo>
                <a:lnTo>
                  <a:pt x="752856" y="768095"/>
                </a:lnTo>
                <a:lnTo>
                  <a:pt x="752856" y="771143"/>
                </a:lnTo>
                <a:lnTo>
                  <a:pt x="762000" y="786383"/>
                </a:lnTo>
                <a:lnTo>
                  <a:pt x="762000" y="789431"/>
                </a:lnTo>
                <a:lnTo>
                  <a:pt x="774192" y="804671"/>
                </a:lnTo>
                <a:lnTo>
                  <a:pt x="777240" y="804671"/>
                </a:lnTo>
                <a:lnTo>
                  <a:pt x="792480" y="816863"/>
                </a:lnTo>
                <a:lnTo>
                  <a:pt x="792480" y="819911"/>
                </a:lnTo>
                <a:lnTo>
                  <a:pt x="810768" y="826007"/>
                </a:lnTo>
                <a:lnTo>
                  <a:pt x="810768" y="829055"/>
                </a:lnTo>
                <a:lnTo>
                  <a:pt x="829056" y="835151"/>
                </a:lnTo>
                <a:lnTo>
                  <a:pt x="3166872" y="835151"/>
                </a:lnTo>
                <a:lnTo>
                  <a:pt x="3185160" y="829055"/>
                </a:lnTo>
                <a:lnTo>
                  <a:pt x="3188208" y="829055"/>
                </a:lnTo>
                <a:close/>
              </a:path>
              <a:path w="3246119" h="835151">
                <a:moveTo>
                  <a:pt x="3163824" y="256031"/>
                </a:moveTo>
                <a:lnTo>
                  <a:pt x="3160776" y="256031"/>
                </a:lnTo>
                <a:lnTo>
                  <a:pt x="3179064" y="262127"/>
                </a:lnTo>
                <a:lnTo>
                  <a:pt x="3176016" y="259079"/>
                </a:lnTo>
                <a:lnTo>
                  <a:pt x="3191256" y="268223"/>
                </a:lnTo>
                <a:lnTo>
                  <a:pt x="3204802" y="279061"/>
                </a:lnTo>
                <a:lnTo>
                  <a:pt x="3215640" y="292607"/>
                </a:lnTo>
                <a:lnTo>
                  <a:pt x="3212592" y="289559"/>
                </a:lnTo>
                <a:lnTo>
                  <a:pt x="3221736" y="307847"/>
                </a:lnTo>
                <a:lnTo>
                  <a:pt x="3221736" y="304799"/>
                </a:lnTo>
                <a:lnTo>
                  <a:pt x="3227832" y="323087"/>
                </a:lnTo>
                <a:lnTo>
                  <a:pt x="3227832" y="320039"/>
                </a:lnTo>
                <a:lnTo>
                  <a:pt x="3255264" y="338327"/>
                </a:lnTo>
                <a:lnTo>
                  <a:pt x="3252216" y="316991"/>
                </a:lnTo>
                <a:lnTo>
                  <a:pt x="3252216" y="313943"/>
                </a:lnTo>
                <a:lnTo>
                  <a:pt x="3246120" y="295655"/>
                </a:lnTo>
                <a:lnTo>
                  <a:pt x="3206496" y="280415"/>
                </a:lnTo>
                <a:lnTo>
                  <a:pt x="3203448" y="277367"/>
                </a:lnTo>
                <a:lnTo>
                  <a:pt x="3233928" y="277367"/>
                </a:lnTo>
                <a:lnTo>
                  <a:pt x="3221736" y="262127"/>
                </a:lnTo>
                <a:lnTo>
                  <a:pt x="3221736" y="259079"/>
                </a:lnTo>
                <a:lnTo>
                  <a:pt x="3206496" y="246887"/>
                </a:lnTo>
                <a:lnTo>
                  <a:pt x="3203448" y="246887"/>
                </a:lnTo>
                <a:lnTo>
                  <a:pt x="3188208" y="237743"/>
                </a:lnTo>
                <a:lnTo>
                  <a:pt x="3185160" y="237743"/>
                </a:lnTo>
                <a:lnTo>
                  <a:pt x="3166872" y="231647"/>
                </a:lnTo>
                <a:lnTo>
                  <a:pt x="3163824" y="231647"/>
                </a:lnTo>
                <a:lnTo>
                  <a:pt x="3145536" y="228599"/>
                </a:lnTo>
                <a:lnTo>
                  <a:pt x="1792224" y="228599"/>
                </a:lnTo>
                <a:lnTo>
                  <a:pt x="15240" y="0"/>
                </a:lnTo>
                <a:lnTo>
                  <a:pt x="9143" y="0"/>
                </a:lnTo>
                <a:lnTo>
                  <a:pt x="3048" y="3047"/>
                </a:lnTo>
                <a:lnTo>
                  <a:pt x="0" y="12191"/>
                </a:lnTo>
                <a:lnTo>
                  <a:pt x="0" y="18287"/>
                </a:lnTo>
                <a:lnTo>
                  <a:pt x="3048" y="24383"/>
                </a:lnTo>
                <a:lnTo>
                  <a:pt x="12192" y="24383"/>
                </a:lnTo>
                <a:lnTo>
                  <a:pt x="1044163" y="228599"/>
                </a:lnTo>
                <a:lnTo>
                  <a:pt x="1173480" y="228599"/>
                </a:lnTo>
                <a:lnTo>
                  <a:pt x="375758" y="71155"/>
                </a:lnTo>
                <a:lnTo>
                  <a:pt x="1789176" y="252983"/>
                </a:lnTo>
                <a:lnTo>
                  <a:pt x="3145536" y="252983"/>
                </a:lnTo>
                <a:lnTo>
                  <a:pt x="3163824" y="256031"/>
                </a:lnTo>
                <a:close/>
              </a:path>
              <a:path w="3246119" h="835151">
                <a:moveTo>
                  <a:pt x="783336" y="289559"/>
                </a:moveTo>
                <a:lnTo>
                  <a:pt x="783336" y="292607"/>
                </a:lnTo>
                <a:lnTo>
                  <a:pt x="794173" y="279061"/>
                </a:lnTo>
                <a:lnTo>
                  <a:pt x="807720" y="268223"/>
                </a:lnTo>
                <a:lnTo>
                  <a:pt x="804672" y="268223"/>
                </a:lnTo>
                <a:lnTo>
                  <a:pt x="822960" y="259079"/>
                </a:lnTo>
                <a:lnTo>
                  <a:pt x="819912" y="262127"/>
                </a:lnTo>
                <a:lnTo>
                  <a:pt x="838200" y="256031"/>
                </a:lnTo>
                <a:lnTo>
                  <a:pt x="835152" y="256031"/>
                </a:lnTo>
                <a:lnTo>
                  <a:pt x="856488" y="252983"/>
                </a:lnTo>
                <a:lnTo>
                  <a:pt x="1176528" y="252983"/>
                </a:lnTo>
                <a:lnTo>
                  <a:pt x="1182624" y="249935"/>
                </a:lnTo>
                <a:lnTo>
                  <a:pt x="1182624" y="243839"/>
                </a:lnTo>
                <a:lnTo>
                  <a:pt x="1185672" y="234695"/>
                </a:lnTo>
                <a:lnTo>
                  <a:pt x="1179576" y="228599"/>
                </a:lnTo>
                <a:lnTo>
                  <a:pt x="853440" y="228599"/>
                </a:lnTo>
                <a:lnTo>
                  <a:pt x="832104" y="231647"/>
                </a:lnTo>
                <a:lnTo>
                  <a:pt x="829056" y="231647"/>
                </a:lnTo>
                <a:lnTo>
                  <a:pt x="810768" y="237743"/>
                </a:lnTo>
                <a:lnTo>
                  <a:pt x="792480" y="246887"/>
                </a:lnTo>
                <a:lnTo>
                  <a:pt x="777240" y="259079"/>
                </a:lnTo>
                <a:lnTo>
                  <a:pt x="777240" y="262127"/>
                </a:lnTo>
                <a:lnTo>
                  <a:pt x="774192" y="262127"/>
                </a:lnTo>
                <a:lnTo>
                  <a:pt x="762000" y="277367"/>
                </a:lnTo>
                <a:lnTo>
                  <a:pt x="795528" y="277367"/>
                </a:lnTo>
                <a:lnTo>
                  <a:pt x="792480" y="280415"/>
                </a:lnTo>
                <a:lnTo>
                  <a:pt x="783336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71078" y="1600294"/>
            <a:ext cx="8412104" cy="2315103"/>
          </a:xfrm>
          <a:custGeom>
            <a:avLst/>
            <a:gdLst/>
            <a:ahLst/>
            <a:cxnLst/>
            <a:rect l="l" t="t" r="r" b="b"/>
            <a:pathLst>
              <a:path w="7586472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7574279" y="12191"/>
                </a:lnTo>
                <a:lnTo>
                  <a:pt x="757428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583424" y="2087879"/>
                </a:lnTo>
                <a:lnTo>
                  <a:pt x="7586472" y="2084832"/>
                </a:lnTo>
                <a:lnTo>
                  <a:pt x="7586472" y="2081783"/>
                </a:lnTo>
                <a:lnTo>
                  <a:pt x="7580376" y="2075688"/>
                </a:lnTo>
                <a:lnTo>
                  <a:pt x="7580376" y="12191"/>
                </a:lnTo>
                <a:lnTo>
                  <a:pt x="7574280" y="6095"/>
                </a:lnTo>
                <a:lnTo>
                  <a:pt x="12192" y="6096"/>
                </a:lnTo>
                <a:lnTo>
                  <a:pt x="7586472" y="6095"/>
                </a:lnTo>
                <a:lnTo>
                  <a:pt x="7586472" y="3047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71078" y="16070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71078" y="1613812"/>
            <a:ext cx="8398586" cy="2294825"/>
          </a:xfrm>
          <a:custGeom>
            <a:avLst/>
            <a:gdLst/>
            <a:ahLst/>
            <a:cxnLst/>
            <a:rect l="l" t="t" r="r" b="b"/>
            <a:pathLst>
              <a:path w="7574280" h="2069592">
                <a:moveTo>
                  <a:pt x="7574280" y="2069592"/>
                </a:moveTo>
                <a:lnTo>
                  <a:pt x="7574280" y="2063496"/>
                </a:lnTo>
                <a:lnTo>
                  <a:pt x="12192" y="2063496"/>
                </a:lnTo>
                <a:lnTo>
                  <a:pt x="12191" y="0"/>
                </a:lnTo>
                <a:lnTo>
                  <a:pt x="6095" y="0"/>
                </a:lnTo>
                <a:lnTo>
                  <a:pt x="0" y="2069592"/>
                </a:lnTo>
                <a:lnTo>
                  <a:pt x="6095" y="2063496"/>
                </a:lnTo>
                <a:lnTo>
                  <a:pt x="12191" y="2069592"/>
                </a:lnTo>
                <a:lnTo>
                  <a:pt x="7574280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84596" y="1607053"/>
            <a:ext cx="8398586" cy="2301584"/>
          </a:xfrm>
          <a:custGeom>
            <a:avLst/>
            <a:gdLst/>
            <a:ahLst/>
            <a:cxnLst/>
            <a:rect l="l" t="t" r="r" b="b"/>
            <a:pathLst>
              <a:path w="7574280" h="2075688">
                <a:moveTo>
                  <a:pt x="0" y="0"/>
                </a:moveTo>
                <a:lnTo>
                  <a:pt x="7562087" y="0"/>
                </a:lnTo>
                <a:lnTo>
                  <a:pt x="7568183" y="6096"/>
                </a:lnTo>
                <a:lnTo>
                  <a:pt x="7568183" y="2069592"/>
                </a:lnTo>
                <a:lnTo>
                  <a:pt x="7574280" y="2075688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267329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Stopping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4" y="607626"/>
            <a:ext cx="6559957" cy="902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retu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 g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Raises</a:t>
            </a:r>
            <a:r>
              <a:rPr sz="2661" spc="1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 </a:t>
            </a:r>
            <a:r>
              <a:rPr sz="2661" spc="4" baseline="1839" dirty="0">
                <a:latin typeface="Courier New"/>
                <a:cs typeface="Courier New"/>
              </a:rPr>
              <a:t>StopI</a:t>
            </a:r>
            <a:r>
              <a:rPr sz="2661" spc="-21" baseline="1839" dirty="0">
                <a:latin typeface="Courier New"/>
                <a:cs typeface="Courier New"/>
              </a:rPr>
              <a:t>te</a:t>
            </a:r>
            <a:r>
              <a:rPr sz="2661" spc="4" baseline="1839" dirty="0">
                <a:latin typeface="Courier New"/>
                <a:cs typeface="Courier New"/>
              </a:rPr>
              <a:t>r</a:t>
            </a:r>
            <a:r>
              <a:rPr sz="2661" spc="-21" baseline="1839" dirty="0">
                <a:latin typeface="Courier New"/>
                <a:cs typeface="Courier New"/>
              </a:rPr>
              <a:t>at</a:t>
            </a:r>
            <a:r>
              <a:rPr sz="2661" spc="4" baseline="1839" dirty="0">
                <a:latin typeface="Courier New"/>
                <a:cs typeface="Courier New"/>
              </a:rPr>
              <a:t>i</a:t>
            </a:r>
            <a:r>
              <a:rPr sz="2661" spc="-21" baseline="1839" dirty="0">
                <a:latin typeface="Courier New"/>
                <a:cs typeface="Courier New"/>
              </a:rPr>
              <a:t>o</a:t>
            </a:r>
            <a:r>
              <a:rPr sz="2661" baseline="1839" dirty="0">
                <a:latin typeface="Courier New"/>
                <a:cs typeface="Courier New"/>
              </a:rPr>
              <a:t>n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Only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Non</a:t>
            </a:r>
            <a:r>
              <a:rPr sz="2661" baseline="1839" dirty="0">
                <a:latin typeface="Courier New"/>
                <a:cs typeface="Courier New"/>
              </a:rPr>
              <a:t>e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ma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return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1628" y="167080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9233" y="1670803"/>
            <a:ext cx="3597660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_ne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w</a:t>
            </a:r>
            <a:r>
              <a:rPr sz="1774" dirty="0">
                <a:latin typeface="Courier New"/>
                <a:cs typeface="Courier New"/>
              </a:rPr>
              <a:t>k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[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ue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wh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71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yi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wk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ay]</a:t>
            </a:r>
            <a:endParaRPr sz="1774">
              <a:latin typeface="Courier New"/>
              <a:cs typeface="Courier New"/>
            </a:endParaRPr>
          </a:p>
          <a:p>
            <a:pPr marL="558271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6:</a:t>
            </a:r>
            <a:endParaRPr sz="1774">
              <a:latin typeface="Courier New"/>
              <a:cs typeface="Courier New"/>
            </a:endParaRPr>
          </a:p>
          <a:p>
            <a:pPr marL="558271" marR="1636109" indent="544167">
              <a:lnSpc>
                <a:spcPts val="2009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tu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n </a:t>
            </a:r>
            <a:endParaRPr sz="1774">
              <a:latin typeface="Courier New"/>
              <a:cs typeface="Courier New"/>
            </a:endParaRPr>
          </a:p>
          <a:p>
            <a:pPr marL="558271" marR="1636109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38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7032" y="1944502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Wed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0291" y="1944502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6998" y="1944502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0258" y="1944502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2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1627" y="4107575"/>
            <a:ext cx="474218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255" y="4107576"/>
            <a:ext cx="305760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_n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xt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(5)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256" y="4381275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208" y="4381275"/>
            <a:ext cx="169559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ys: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2969" y="4919907"/>
            <a:ext cx="2506465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Call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1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next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an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9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handles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918"/>
              </a:lnSpc>
              <a:spcBef>
                <a:spcPts val="2"/>
              </a:spcBef>
            </a:pPr>
            <a:r>
              <a:rPr sz="2328" baseline="2101" dirty="0">
                <a:latin typeface="Courier New"/>
                <a:cs typeface="Courier New"/>
              </a:rPr>
              <a:t>StopIteration</a:t>
            </a:r>
            <a:r>
              <a:rPr sz="2328" spc="-206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in</a:t>
            </a:r>
            <a:r>
              <a:rPr sz="2328" spc="4" baseline="2070" dirty="0">
                <a:latin typeface="Arial"/>
                <a:cs typeface="Arial"/>
              </a:rPr>
              <a:t>t</a:t>
            </a:r>
            <a:r>
              <a:rPr sz="2328" spc="-10" baseline="2070" dirty="0">
                <a:latin typeface="Arial"/>
                <a:cs typeface="Arial"/>
              </a:rPr>
              <a:t>e</a:t>
            </a:r>
            <a:r>
              <a:rPr sz="2328" baseline="2070" dirty="0">
                <a:latin typeface="Arial"/>
                <a:cs typeface="Arial"/>
              </a:rPr>
              <a:t>r</a:t>
            </a:r>
            <a:r>
              <a:rPr sz="2328" spc="-10" baseline="2070" dirty="0">
                <a:latin typeface="Arial"/>
                <a:cs typeface="Arial"/>
              </a:rPr>
              <a:t>nally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1628" y="5202373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106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94736" y="3601084"/>
            <a:ext cx="8391825" cy="659044"/>
          </a:xfrm>
          <a:custGeom>
            <a:avLst/>
            <a:gdLst/>
            <a:ahLst/>
            <a:cxnLst/>
            <a:rect l="l" t="t" r="r" b="b"/>
            <a:pathLst>
              <a:path w="7568183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555992" y="12192"/>
                </a:lnTo>
                <a:lnTo>
                  <a:pt x="7555992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7565135" y="594360"/>
                </a:lnTo>
                <a:lnTo>
                  <a:pt x="7568183" y="591312"/>
                </a:lnTo>
                <a:lnTo>
                  <a:pt x="7568183" y="588264"/>
                </a:lnTo>
                <a:lnTo>
                  <a:pt x="7562088" y="582168"/>
                </a:lnTo>
                <a:lnTo>
                  <a:pt x="7562088" y="12192"/>
                </a:lnTo>
                <a:lnTo>
                  <a:pt x="7555992" y="6096"/>
                </a:lnTo>
                <a:lnTo>
                  <a:pt x="12192" y="6096"/>
                </a:lnTo>
                <a:lnTo>
                  <a:pt x="7568183" y="6096"/>
                </a:lnTo>
                <a:lnTo>
                  <a:pt x="7568183" y="3048"/>
                </a:lnTo>
                <a:lnTo>
                  <a:pt x="7565135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94736" y="36078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94736" y="3614602"/>
            <a:ext cx="8378307" cy="638766"/>
          </a:xfrm>
          <a:custGeom>
            <a:avLst/>
            <a:gdLst/>
            <a:ahLst/>
            <a:cxnLst/>
            <a:rect l="l" t="t" r="r" b="b"/>
            <a:pathLst>
              <a:path w="7555992" h="576072">
                <a:moveTo>
                  <a:pt x="7555992" y="576071"/>
                </a:moveTo>
                <a:lnTo>
                  <a:pt x="7555992" y="569976"/>
                </a:lnTo>
                <a:lnTo>
                  <a:pt x="12191" y="569976"/>
                </a:lnTo>
                <a:lnTo>
                  <a:pt x="12191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55992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8255" y="3607843"/>
            <a:ext cx="8378306" cy="645525"/>
          </a:xfrm>
          <a:custGeom>
            <a:avLst/>
            <a:gdLst/>
            <a:ahLst/>
            <a:cxnLst/>
            <a:rect l="l" t="t" r="r" b="b"/>
            <a:pathLst>
              <a:path w="7555991" h="582168">
                <a:moveTo>
                  <a:pt x="0" y="0"/>
                </a:moveTo>
                <a:lnTo>
                  <a:pt x="7543800" y="0"/>
                </a:lnTo>
                <a:lnTo>
                  <a:pt x="7549896" y="6095"/>
                </a:lnTo>
                <a:lnTo>
                  <a:pt x="7549896" y="576071"/>
                </a:lnTo>
                <a:lnTo>
                  <a:pt x="7555991" y="582167"/>
                </a:lnTo>
                <a:lnTo>
                  <a:pt x="7555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82796" y="3438858"/>
            <a:ext cx="1787868" cy="371768"/>
          </a:xfrm>
          <a:custGeom>
            <a:avLst/>
            <a:gdLst/>
            <a:ahLst/>
            <a:cxnLst/>
            <a:rect l="l" t="t" r="r" b="b"/>
            <a:pathLst>
              <a:path w="1612392" h="335279">
                <a:moveTo>
                  <a:pt x="0" y="249935"/>
                </a:moveTo>
                <a:lnTo>
                  <a:pt x="454151" y="280415"/>
                </a:lnTo>
                <a:lnTo>
                  <a:pt x="454297" y="284474"/>
                </a:lnTo>
                <a:lnTo>
                  <a:pt x="457066" y="298153"/>
                </a:lnTo>
                <a:lnTo>
                  <a:pt x="483310" y="328454"/>
                </a:lnTo>
                <a:lnTo>
                  <a:pt x="512063" y="335279"/>
                </a:lnTo>
                <a:lnTo>
                  <a:pt x="1559159" y="335256"/>
                </a:lnTo>
                <a:lnTo>
                  <a:pt x="1596918" y="318742"/>
                </a:lnTo>
                <a:lnTo>
                  <a:pt x="1612392" y="280415"/>
                </a:lnTo>
                <a:lnTo>
                  <a:pt x="1612368" y="53232"/>
                </a:lnTo>
                <a:lnTo>
                  <a:pt x="1595854" y="15473"/>
                </a:lnTo>
                <a:lnTo>
                  <a:pt x="1557527" y="0"/>
                </a:lnTo>
                <a:lnTo>
                  <a:pt x="512063" y="0"/>
                </a:lnTo>
                <a:lnTo>
                  <a:pt x="469177" y="17356"/>
                </a:lnTo>
                <a:lnTo>
                  <a:pt x="454151" y="54863"/>
                </a:lnTo>
                <a:lnTo>
                  <a:pt x="454151" y="195071"/>
                </a:lnTo>
                <a:lnTo>
                  <a:pt x="0" y="249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869279" y="3421958"/>
            <a:ext cx="1801386" cy="622007"/>
          </a:xfrm>
          <a:custGeom>
            <a:avLst/>
            <a:gdLst/>
            <a:ahLst/>
            <a:cxnLst/>
            <a:rect l="l" t="t" r="r" b="b"/>
            <a:pathLst>
              <a:path w="1639824" h="362712">
                <a:moveTo>
                  <a:pt x="1612392" y="301752"/>
                </a:moveTo>
                <a:lnTo>
                  <a:pt x="1609343" y="313944"/>
                </a:lnTo>
                <a:lnTo>
                  <a:pt x="1612392" y="304800"/>
                </a:lnTo>
                <a:lnTo>
                  <a:pt x="1636776" y="307848"/>
                </a:lnTo>
                <a:lnTo>
                  <a:pt x="1639824" y="295656"/>
                </a:lnTo>
                <a:lnTo>
                  <a:pt x="1639824" y="70104"/>
                </a:lnTo>
                <a:lnTo>
                  <a:pt x="1636776" y="57912"/>
                </a:lnTo>
                <a:lnTo>
                  <a:pt x="1636776" y="54864"/>
                </a:lnTo>
                <a:lnTo>
                  <a:pt x="1612392" y="60960"/>
                </a:lnTo>
                <a:lnTo>
                  <a:pt x="1612392" y="301752"/>
                </a:lnTo>
                <a:close/>
              </a:path>
              <a:path w="1639824" h="362712">
                <a:moveTo>
                  <a:pt x="12191" y="252984"/>
                </a:moveTo>
                <a:lnTo>
                  <a:pt x="6095" y="252984"/>
                </a:lnTo>
                <a:lnTo>
                  <a:pt x="0" y="259080"/>
                </a:lnTo>
                <a:lnTo>
                  <a:pt x="0" y="271272"/>
                </a:lnTo>
                <a:lnTo>
                  <a:pt x="6095" y="277368"/>
                </a:lnTo>
                <a:lnTo>
                  <a:pt x="12191" y="277368"/>
                </a:lnTo>
                <a:lnTo>
                  <a:pt x="454151" y="307029"/>
                </a:lnTo>
                <a:lnTo>
                  <a:pt x="466343" y="307848"/>
                </a:lnTo>
                <a:lnTo>
                  <a:pt x="481583" y="310896"/>
                </a:lnTo>
                <a:lnTo>
                  <a:pt x="484631" y="313944"/>
                </a:lnTo>
                <a:lnTo>
                  <a:pt x="481583" y="301752"/>
                </a:lnTo>
                <a:lnTo>
                  <a:pt x="481583" y="304800"/>
                </a:lnTo>
                <a:lnTo>
                  <a:pt x="478535" y="292608"/>
                </a:lnTo>
                <a:lnTo>
                  <a:pt x="478535" y="286512"/>
                </a:lnTo>
                <a:lnTo>
                  <a:pt x="454151" y="295656"/>
                </a:lnTo>
                <a:lnTo>
                  <a:pt x="15239" y="277368"/>
                </a:lnTo>
                <a:lnTo>
                  <a:pt x="15239" y="252984"/>
                </a:lnTo>
                <a:lnTo>
                  <a:pt x="12191" y="252984"/>
                </a:lnTo>
                <a:close/>
              </a:path>
              <a:path w="1639824" h="362712">
                <a:moveTo>
                  <a:pt x="1478889" y="362712"/>
                </a:moveTo>
                <a:lnTo>
                  <a:pt x="1584960" y="362712"/>
                </a:lnTo>
                <a:lnTo>
                  <a:pt x="1594104" y="359664"/>
                </a:lnTo>
                <a:lnTo>
                  <a:pt x="1597152" y="359664"/>
                </a:lnTo>
                <a:lnTo>
                  <a:pt x="1606295" y="353568"/>
                </a:lnTo>
                <a:lnTo>
                  <a:pt x="1609343" y="353568"/>
                </a:lnTo>
                <a:lnTo>
                  <a:pt x="1609343" y="350520"/>
                </a:lnTo>
                <a:lnTo>
                  <a:pt x="1618488" y="344424"/>
                </a:lnTo>
                <a:lnTo>
                  <a:pt x="1627632" y="335280"/>
                </a:lnTo>
                <a:lnTo>
                  <a:pt x="1627632" y="332232"/>
                </a:lnTo>
                <a:lnTo>
                  <a:pt x="1633727" y="323088"/>
                </a:lnTo>
                <a:lnTo>
                  <a:pt x="1633727" y="320040"/>
                </a:lnTo>
                <a:lnTo>
                  <a:pt x="1636776" y="310896"/>
                </a:lnTo>
                <a:lnTo>
                  <a:pt x="1636776" y="307848"/>
                </a:lnTo>
                <a:lnTo>
                  <a:pt x="1612392" y="304800"/>
                </a:lnTo>
                <a:lnTo>
                  <a:pt x="1609343" y="313944"/>
                </a:lnTo>
                <a:lnTo>
                  <a:pt x="1609343" y="310896"/>
                </a:lnTo>
                <a:lnTo>
                  <a:pt x="1606295" y="320040"/>
                </a:lnTo>
                <a:lnTo>
                  <a:pt x="1606295" y="316992"/>
                </a:lnTo>
                <a:lnTo>
                  <a:pt x="1600199" y="326136"/>
                </a:lnTo>
                <a:lnTo>
                  <a:pt x="1594104" y="332232"/>
                </a:lnTo>
                <a:lnTo>
                  <a:pt x="1594104" y="329184"/>
                </a:lnTo>
                <a:lnTo>
                  <a:pt x="1584960" y="335280"/>
                </a:lnTo>
                <a:lnTo>
                  <a:pt x="1588008" y="335280"/>
                </a:lnTo>
                <a:lnTo>
                  <a:pt x="1578864" y="338328"/>
                </a:lnTo>
                <a:lnTo>
                  <a:pt x="515111" y="338328"/>
                </a:lnTo>
                <a:lnTo>
                  <a:pt x="505967" y="335280"/>
                </a:lnTo>
                <a:lnTo>
                  <a:pt x="496823" y="329184"/>
                </a:lnTo>
                <a:lnTo>
                  <a:pt x="499871" y="332232"/>
                </a:lnTo>
                <a:lnTo>
                  <a:pt x="490727" y="326136"/>
                </a:lnTo>
                <a:lnTo>
                  <a:pt x="493775" y="326136"/>
                </a:lnTo>
                <a:lnTo>
                  <a:pt x="487679" y="316992"/>
                </a:lnTo>
                <a:lnTo>
                  <a:pt x="487679" y="320040"/>
                </a:lnTo>
                <a:lnTo>
                  <a:pt x="481583" y="310896"/>
                </a:lnTo>
                <a:lnTo>
                  <a:pt x="466343" y="307848"/>
                </a:lnTo>
                <a:lnTo>
                  <a:pt x="454151" y="307029"/>
                </a:lnTo>
                <a:lnTo>
                  <a:pt x="454151" y="307848"/>
                </a:lnTo>
                <a:lnTo>
                  <a:pt x="457199" y="310896"/>
                </a:lnTo>
                <a:lnTo>
                  <a:pt x="460247" y="320040"/>
                </a:lnTo>
                <a:lnTo>
                  <a:pt x="460247" y="323088"/>
                </a:lnTo>
                <a:lnTo>
                  <a:pt x="466343" y="332232"/>
                </a:lnTo>
                <a:lnTo>
                  <a:pt x="466343" y="335280"/>
                </a:lnTo>
                <a:lnTo>
                  <a:pt x="472439" y="344424"/>
                </a:lnTo>
                <a:lnTo>
                  <a:pt x="512063" y="338328"/>
                </a:lnTo>
                <a:lnTo>
                  <a:pt x="472439" y="344424"/>
                </a:lnTo>
                <a:lnTo>
                  <a:pt x="475487" y="344424"/>
                </a:lnTo>
                <a:lnTo>
                  <a:pt x="484631" y="350520"/>
                </a:lnTo>
                <a:lnTo>
                  <a:pt x="484631" y="353568"/>
                </a:lnTo>
                <a:lnTo>
                  <a:pt x="496823" y="359664"/>
                </a:lnTo>
                <a:lnTo>
                  <a:pt x="509015" y="362712"/>
                </a:lnTo>
                <a:lnTo>
                  <a:pt x="1478889" y="362712"/>
                </a:lnTo>
                <a:close/>
              </a:path>
              <a:path w="1639824" h="362712">
                <a:moveTo>
                  <a:pt x="12191" y="252984"/>
                </a:moveTo>
                <a:lnTo>
                  <a:pt x="454151" y="210312"/>
                </a:lnTo>
                <a:lnTo>
                  <a:pt x="454151" y="199592"/>
                </a:lnTo>
                <a:lnTo>
                  <a:pt x="12191" y="252984"/>
                </a:lnTo>
                <a:close/>
              </a:path>
              <a:path w="1639824" h="362712">
                <a:moveTo>
                  <a:pt x="466343" y="198120"/>
                </a:moveTo>
                <a:lnTo>
                  <a:pt x="478535" y="210312"/>
                </a:lnTo>
                <a:lnTo>
                  <a:pt x="478535" y="70104"/>
                </a:lnTo>
                <a:lnTo>
                  <a:pt x="466343" y="198120"/>
                </a:lnTo>
                <a:close/>
              </a:path>
              <a:path w="1639824" h="362712">
                <a:moveTo>
                  <a:pt x="1633727" y="45720"/>
                </a:moveTo>
                <a:lnTo>
                  <a:pt x="1633727" y="42672"/>
                </a:lnTo>
                <a:lnTo>
                  <a:pt x="1627632" y="33528"/>
                </a:lnTo>
                <a:lnTo>
                  <a:pt x="1627632" y="30480"/>
                </a:lnTo>
                <a:lnTo>
                  <a:pt x="1618488" y="21336"/>
                </a:lnTo>
                <a:lnTo>
                  <a:pt x="1609343" y="15240"/>
                </a:lnTo>
                <a:lnTo>
                  <a:pt x="1609343" y="12192"/>
                </a:lnTo>
                <a:lnTo>
                  <a:pt x="1606295" y="12192"/>
                </a:lnTo>
                <a:lnTo>
                  <a:pt x="1597152" y="6096"/>
                </a:lnTo>
                <a:lnTo>
                  <a:pt x="1594104" y="6096"/>
                </a:lnTo>
                <a:lnTo>
                  <a:pt x="1584960" y="3048"/>
                </a:lnTo>
                <a:lnTo>
                  <a:pt x="1581911" y="3048"/>
                </a:lnTo>
                <a:lnTo>
                  <a:pt x="1569720" y="0"/>
                </a:lnTo>
                <a:lnTo>
                  <a:pt x="521207" y="0"/>
                </a:lnTo>
                <a:lnTo>
                  <a:pt x="512063" y="3048"/>
                </a:lnTo>
                <a:lnTo>
                  <a:pt x="509015" y="3048"/>
                </a:lnTo>
                <a:lnTo>
                  <a:pt x="496823" y="6096"/>
                </a:lnTo>
                <a:lnTo>
                  <a:pt x="493775" y="6096"/>
                </a:lnTo>
                <a:lnTo>
                  <a:pt x="484631" y="12192"/>
                </a:lnTo>
                <a:lnTo>
                  <a:pt x="484631" y="15240"/>
                </a:lnTo>
                <a:lnTo>
                  <a:pt x="475487" y="21336"/>
                </a:lnTo>
                <a:lnTo>
                  <a:pt x="512063" y="27432"/>
                </a:lnTo>
                <a:lnTo>
                  <a:pt x="1578864" y="27432"/>
                </a:lnTo>
                <a:lnTo>
                  <a:pt x="1588008" y="30480"/>
                </a:lnTo>
                <a:lnTo>
                  <a:pt x="1584960" y="30480"/>
                </a:lnTo>
                <a:lnTo>
                  <a:pt x="1594104" y="36576"/>
                </a:lnTo>
                <a:lnTo>
                  <a:pt x="1594104" y="33528"/>
                </a:lnTo>
                <a:lnTo>
                  <a:pt x="1606295" y="45720"/>
                </a:lnTo>
                <a:lnTo>
                  <a:pt x="1609343" y="54864"/>
                </a:lnTo>
                <a:lnTo>
                  <a:pt x="1609343" y="51816"/>
                </a:lnTo>
                <a:lnTo>
                  <a:pt x="1612392" y="64008"/>
                </a:lnTo>
                <a:lnTo>
                  <a:pt x="1612392" y="60960"/>
                </a:lnTo>
                <a:lnTo>
                  <a:pt x="1636776" y="54864"/>
                </a:lnTo>
                <a:lnTo>
                  <a:pt x="1633727" y="45720"/>
                </a:lnTo>
                <a:close/>
              </a:path>
              <a:path w="1639824" h="362712">
                <a:moveTo>
                  <a:pt x="460247" y="42672"/>
                </a:moveTo>
                <a:lnTo>
                  <a:pt x="460247" y="45720"/>
                </a:lnTo>
                <a:lnTo>
                  <a:pt x="457199" y="54864"/>
                </a:lnTo>
                <a:lnTo>
                  <a:pt x="454151" y="54864"/>
                </a:lnTo>
                <a:lnTo>
                  <a:pt x="454151" y="210312"/>
                </a:lnTo>
                <a:lnTo>
                  <a:pt x="12191" y="252984"/>
                </a:lnTo>
                <a:lnTo>
                  <a:pt x="15239" y="252984"/>
                </a:lnTo>
                <a:lnTo>
                  <a:pt x="15239" y="277368"/>
                </a:lnTo>
                <a:lnTo>
                  <a:pt x="454151" y="295656"/>
                </a:lnTo>
                <a:lnTo>
                  <a:pt x="478535" y="286512"/>
                </a:lnTo>
                <a:lnTo>
                  <a:pt x="475487" y="283464"/>
                </a:lnTo>
                <a:lnTo>
                  <a:pt x="466343" y="283464"/>
                </a:lnTo>
                <a:lnTo>
                  <a:pt x="144685" y="261730"/>
                </a:lnTo>
                <a:lnTo>
                  <a:pt x="469391" y="222504"/>
                </a:lnTo>
                <a:lnTo>
                  <a:pt x="475487" y="222504"/>
                </a:lnTo>
                <a:lnTo>
                  <a:pt x="478535" y="216408"/>
                </a:lnTo>
                <a:lnTo>
                  <a:pt x="478535" y="210312"/>
                </a:lnTo>
                <a:lnTo>
                  <a:pt x="466343" y="198120"/>
                </a:lnTo>
                <a:lnTo>
                  <a:pt x="478535" y="70104"/>
                </a:lnTo>
                <a:lnTo>
                  <a:pt x="481583" y="60960"/>
                </a:lnTo>
                <a:lnTo>
                  <a:pt x="481583" y="64008"/>
                </a:lnTo>
                <a:lnTo>
                  <a:pt x="484631" y="51816"/>
                </a:lnTo>
                <a:lnTo>
                  <a:pt x="481583" y="54864"/>
                </a:lnTo>
                <a:lnTo>
                  <a:pt x="487679" y="45720"/>
                </a:lnTo>
                <a:lnTo>
                  <a:pt x="493775" y="39624"/>
                </a:lnTo>
                <a:lnTo>
                  <a:pt x="490727" y="39624"/>
                </a:lnTo>
                <a:lnTo>
                  <a:pt x="499871" y="33528"/>
                </a:lnTo>
                <a:lnTo>
                  <a:pt x="496823" y="36576"/>
                </a:lnTo>
                <a:lnTo>
                  <a:pt x="509015" y="30480"/>
                </a:lnTo>
                <a:lnTo>
                  <a:pt x="505967" y="30480"/>
                </a:lnTo>
                <a:lnTo>
                  <a:pt x="515111" y="27432"/>
                </a:lnTo>
                <a:lnTo>
                  <a:pt x="512063" y="27432"/>
                </a:lnTo>
                <a:lnTo>
                  <a:pt x="475487" y="21336"/>
                </a:lnTo>
                <a:lnTo>
                  <a:pt x="472439" y="21336"/>
                </a:lnTo>
                <a:lnTo>
                  <a:pt x="466343" y="30480"/>
                </a:lnTo>
                <a:lnTo>
                  <a:pt x="466343" y="33528"/>
                </a:lnTo>
                <a:lnTo>
                  <a:pt x="460247" y="426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08255" y="2479018"/>
            <a:ext cx="8378306" cy="642145"/>
          </a:xfrm>
          <a:custGeom>
            <a:avLst/>
            <a:gdLst/>
            <a:ahLst/>
            <a:cxnLst/>
            <a:rect l="l" t="t" r="r" b="b"/>
            <a:pathLst>
              <a:path w="7555991" h="579119">
                <a:moveTo>
                  <a:pt x="0" y="0"/>
                </a:moveTo>
                <a:lnTo>
                  <a:pt x="7543800" y="0"/>
                </a:lnTo>
                <a:lnTo>
                  <a:pt x="7549896" y="3048"/>
                </a:lnTo>
                <a:lnTo>
                  <a:pt x="7549896" y="573024"/>
                </a:lnTo>
                <a:lnTo>
                  <a:pt x="7555991" y="579120"/>
                </a:lnTo>
                <a:lnTo>
                  <a:pt x="7555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94736" y="247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94736" y="2472260"/>
            <a:ext cx="8391825" cy="655664"/>
          </a:xfrm>
          <a:custGeom>
            <a:avLst/>
            <a:gdLst/>
            <a:ahLst/>
            <a:cxnLst/>
            <a:rect l="l" t="t" r="r" b="b"/>
            <a:pathLst>
              <a:path w="7568183" h="591312">
                <a:moveTo>
                  <a:pt x="6096" y="591312"/>
                </a:moveTo>
                <a:lnTo>
                  <a:pt x="7565135" y="591311"/>
                </a:lnTo>
                <a:lnTo>
                  <a:pt x="7568183" y="588263"/>
                </a:lnTo>
                <a:lnTo>
                  <a:pt x="7568183" y="585215"/>
                </a:lnTo>
                <a:lnTo>
                  <a:pt x="7562088" y="579119"/>
                </a:lnTo>
                <a:lnTo>
                  <a:pt x="7562088" y="9143"/>
                </a:lnTo>
                <a:lnTo>
                  <a:pt x="7555992" y="6095"/>
                </a:lnTo>
                <a:lnTo>
                  <a:pt x="12192" y="6096"/>
                </a:lnTo>
                <a:lnTo>
                  <a:pt x="7568183" y="6095"/>
                </a:lnTo>
                <a:lnTo>
                  <a:pt x="7568183" y="0"/>
                </a:lnTo>
                <a:lnTo>
                  <a:pt x="0" y="0"/>
                </a:lnTo>
                <a:lnTo>
                  <a:pt x="0" y="585216"/>
                </a:lnTo>
                <a:lnTo>
                  <a:pt x="6096" y="9144"/>
                </a:lnTo>
                <a:lnTo>
                  <a:pt x="7555992" y="9144"/>
                </a:lnTo>
                <a:lnTo>
                  <a:pt x="7555992" y="585215"/>
                </a:lnTo>
                <a:lnTo>
                  <a:pt x="0" y="588264"/>
                </a:lnTo>
                <a:lnTo>
                  <a:pt x="3048" y="591312"/>
                </a:lnTo>
                <a:lnTo>
                  <a:pt x="6096" y="59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94736" y="2482399"/>
            <a:ext cx="8378307" cy="638766"/>
          </a:xfrm>
          <a:custGeom>
            <a:avLst/>
            <a:gdLst/>
            <a:ahLst/>
            <a:cxnLst/>
            <a:rect l="l" t="t" r="r" b="b"/>
            <a:pathLst>
              <a:path w="7555992" h="576072">
                <a:moveTo>
                  <a:pt x="7555992" y="576071"/>
                </a:moveTo>
                <a:lnTo>
                  <a:pt x="7555992" y="569976"/>
                </a:lnTo>
                <a:lnTo>
                  <a:pt x="12191" y="569976"/>
                </a:lnTo>
                <a:lnTo>
                  <a:pt x="12192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55992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424838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Passing Data Into a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8" y="653080"/>
            <a:ext cx="7783006" cy="170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9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ecei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specif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  <a:p>
            <a:pPr marL="14082" marR="38862">
              <a:lnSpc>
                <a:spcPct val="95825"/>
              </a:lnSpc>
              <a:spcBef>
                <a:spcPts val="61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72313">
              <a:lnSpc>
                <a:spcPts val="2225"/>
              </a:lnSpc>
              <a:spcBef>
                <a:spcPts val="1440"/>
              </a:spcBef>
            </a:pP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P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4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spc="4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l</a:t>
            </a:r>
            <a:r>
              <a:rPr sz="1774" b="1" i="1" spc="14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8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their </a:t>
            </a:r>
            <a:endParaRPr sz="1774">
              <a:latin typeface="Arial"/>
              <a:cs typeface="Arial"/>
            </a:endParaRPr>
          </a:p>
          <a:p>
            <a:pPr marL="14082" marR="72313">
              <a:lnSpc>
                <a:spcPts val="2039"/>
              </a:lnSpc>
              <a:spcBef>
                <a:spcPts val="111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18006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8666" y="2542769"/>
            <a:ext cx="592692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(d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9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n: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5462" y="2816468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7364" y="2816468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0443" y="3503808"/>
            <a:ext cx="103190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lang="en-US" sz="1552" dirty="0" smtClean="0">
                <a:latin typeface="Arial"/>
                <a:cs typeface="Arial"/>
              </a:rPr>
              <a:t>Positional </a:t>
            </a:r>
            <a:r>
              <a:rPr sz="1552" dirty="0" smtClean="0">
                <a:latin typeface="Arial"/>
                <a:cs typeface="Arial"/>
              </a:rPr>
              <a:t>Ar</a:t>
            </a:r>
            <a:r>
              <a:rPr sz="1552" spc="-10" dirty="0" smtClean="0">
                <a:latin typeface="Arial"/>
                <a:cs typeface="Arial"/>
              </a:rPr>
              <a:t>gu</a:t>
            </a:r>
            <a:r>
              <a:rPr sz="1552" spc="-28" dirty="0" smtClean="0">
                <a:latin typeface="Arial"/>
                <a:cs typeface="Arial"/>
              </a:rPr>
              <a:t>m</a:t>
            </a:r>
            <a:r>
              <a:rPr sz="1552" spc="-10" dirty="0" smtClean="0">
                <a:latin typeface="Arial"/>
                <a:cs typeface="Arial"/>
              </a:rPr>
              <a:t>en</a:t>
            </a:r>
            <a:r>
              <a:rPr sz="1552" spc="10" dirty="0" smtClean="0">
                <a:latin typeface="Arial"/>
                <a:cs typeface="Arial"/>
              </a:rPr>
              <a:t>t</a:t>
            </a:r>
            <a:r>
              <a:rPr sz="1552" dirty="0" smtClean="0">
                <a:latin typeface="Arial"/>
                <a:cs typeface="Arial"/>
              </a:rPr>
              <a:t>s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8666" y="3671593"/>
            <a:ext cx="38790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si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HN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8665" y="3945292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372" y="394529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9599" y="3945292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859" y="3945292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891" y="3945292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2" baseline="3678" dirty="0">
                <a:latin typeface="Courier New"/>
                <a:cs typeface="Courier New"/>
              </a:rPr>
              <a:t>io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183" y="3945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8411" y="3945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NL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3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1945432" y="1786178"/>
            <a:ext cx="8263396" cy="2041346"/>
          </a:xfrm>
          <a:custGeom>
            <a:avLst/>
            <a:gdLst/>
            <a:ahLst/>
            <a:cxnLst/>
            <a:rect l="l" t="t" r="r" b="b"/>
            <a:pathLst>
              <a:path w="7452359" h="1840992">
                <a:moveTo>
                  <a:pt x="6095" y="0"/>
                </a:moveTo>
                <a:lnTo>
                  <a:pt x="0" y="0"/>
                </a:lnTo>
                <a:lnTo>
                  <a:pt x="0" y="1834896"/>
                </a:lnTo>
                <a:lnTo>
                  <a:pt x="6096" y="12192"/>
                </a:lnTo>
                <a:lnTo>
                  <a:pt x="7440167" y="12192"/>
                </a:lnTo>
                <a:lnTo>
                  <a:pt x="7440168" y="1834895"/>
                </a:lnTo>
                <a:lnTo>
                  <a:pt x="0" y="1837944"/>
                </a:lnTo>
                <a:lnTo>
                  <a:pt x="0" y="1840992"/>
                </a:lnTo>
                <a:lnTo>
                  <a:pt x="7449311" y="1840991"/>
                </a:lnTo>
                <a:lnTo>
                  <a:pt x="7452359" y="1837944"/>
                </a:lnTo>
                <a:lnTo>
                  <a:pt x="7452359" y="1834895"/>
                </a:lnTo>
                <a:lnTo>
                  <a:pt x="7446264" y="1828800"/>
                </a:lnTo>
                <a:lnTo>
                  <a:pt x="7446264" y="12191"/>
                </a:lnTo>
                <a:lnTo>
                  <a:pt x="7440168" y="6095"/>
                </a:lnTo>
                <a:lnTo>
                  <a:pt x="9144" y="6096"/>
                </a:lnTo>
                <a:lnTo>
                  <a:pt x="7452359" y="6095"/>
                </a:lnTo>
                <a:lnTo>
                  <a:pt x="7452359" y="3047"/>
                </a:lnTo>
                <a:lnTo>
                  <a:pt x="74493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945431" y="1792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945432" y="1799697"/>
            <a:ext cx="8249878" cy="2021068"/>
          </a:xfrm>
          <a:custGeom>
            <a:avLst/>
            <a:gdLst/>
            <a:ahLst/>
            <a:cxnLst/>
            <a:rect l="l" t="t" r="r" b="b"/>
            <a:pathLst>
              <a:path w="7440168" h="1822703">
                <a:moveTo>
                  <a:pt x="7440168" y="1822703"/>
                </a:moveTo>
                <a:lnTo>
                  <a:pt x="7440167" y="1816607"/>
                </a:lnTo>
                <a:lnTo>
                  <a:pt x="9144" y="1816608"/>
                </a:lnTo>
                <a:lnTo>
                  <a:pt x="9144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9144" y="1822703"/>
                </a:lnTo>
                <a:lnTo>
                  <a:pt x="744016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955571" y="1792937"/>
            <a:ext cx="8253257" cy="2027828"/>
          </a:xfrm>
          <a:custGeom>
            <a:avLst/>
            <a:gdLst/>
            <a:ahLst/>
            <a:cxnLst/>
            <a:rect l="l" t="t" r="r" b="b"/>
            <a:pathLst>
              <a:path w="7443215" h="1828800">
                <a:moveTo>
                  <a:pt x="0" y="0"/>
                </a:moveTo>
                <a:lnTo>
                  <a:pt x="7431024" y="0"/>
                </a:lnTo>
                <a:lnTo>
                  <a:pt x="7437120" y="6096"/>
                </a:lnTo>
                <a:lnTo>
                  <a:pt x="7437120" y="1822704"/>
                </a:lnTo>
                <a:lnTo>
                  <a:pt x="7443215" y="1828800"/>
                </a:lnTo>
                <a:lnTo>
                  <a:pt x="74432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7748397" y="2512816"/>
            <a:ext cx="2352280" cy="645525"/>
          </a:xfrm>
          <a:custGeom>
            <a:avLst/>
            <a:gdLst/>
            <a:ahLst/>
            <a:cxnLst/>
            <a:rect l="l" t="t" r="r" b="b"/>
            <a:pathLst>
              <a:path w="2121407" h="582168">
                <a:moveTo>
                  <a:pt x="514308" y="529"/>
                </a:moveTo>
                <a:lnTo>
                  <a:pt x="500467" y="3087"/>
                </a:lnTo>
                <a:lnTo>
                  <a:pt x="487384" y="7631"/>
                </a:lnTo>
                <a:lnTo>
                  <a:pt x="475224" y="14012"/>
                </a:lnTo>
                <a:lnTo>
                  <a:pt x="464151" y="22080"/>
                </a:lnTo>
                <a:lnTo>
                  <a:pt x="454331" y="31685"/>
                </a:lnTo>
                <a:lnTo>
                  <a:pt x="445927" y="42678"/>
                </a:lnTo>
                <a:lnTo>
                  <a:pt x="439104" y="54909"/>
                </a:lnTo>
                <a:lnTo>
                  <a:pt x="434027" y="68229"/>
                </a:lnTo>
                <a:lnTo>
                  <a:pt x="430860" y="82488"/>
                </a:lnTo>
                <a:lnTo>
                  <a:pt x="429768" y="97536"/>
                </a:lnTo>
                <a:lnTo>
                  <a:pt x="429768" y="341376"/>
                </a:lnTo>
                <a:lnTo>
                  <a:pt x="0" y="499872"/>
                </a:lnTo>
                <a:lnTo>
                  <a:pt x="429768" y="484632"/>
                </a:lnTo>
                <a:lnTo>
                  <a:pt x="430296" y="495134"/>
                </a:lnTo>
                <a:lnTo>
                  <a:pt x="432843" y="509651"/>
                </a:lnTo>
                <a:lnTo>
                  <a:pt x="451591" y="547245"/>
                </a:lnTo>
                <a:lnTo>
                  <a:pt x="483542" y="572764"/>
                </a:lnTo>
                <a:lnTo>
                  <a:pt x="524256" y="582168"/>
                </a:lnTo>
                <a:lnTo>
                  <a:pt x="2023872" y="582168"/>
                </a:lnTo>
                <a:lnTo>
                  <a:pt x="2064135" y="573841"/>
                </a:lnTo>
                <a:lnTo>
                  <a:pt x="2097251" y="549677"/>
                </a:lnTo>
                <a:lnTo>
                  <a:pt x="2117257" y="513509"/>
                </a:lnTo>
                <a:lnTo>
                  <a:pt x="2121408" y="484631"/>
                </a:lnTo>
                <a:lnTo>
                  <a:pt x="2121408" y="97535"/>
                </a:lnTo>
                <a:lnTo>
                  <a:pt x="2113081" y="57272"/>
                </a:lnTo>
                <a:lnTo>
                  <a:pt x="2088917" y="24156"/>
                </a:lnTo>
                <a:lnTo>
                  <a:pt x="2052749" y="4150"/>
                </a:lnTo>
                <a:lnTo>
                  <a:pt x="2023872" y="0"/>
                </a:lnTo>
                <a:lnTo>
                  <a:pt x="524256" y="0"/>
                </a:lnTo>
                <a:lnTo>
                  <a:pt x="514308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7734879" y="2499297"/>
            <a:ext cx="2382697" cy="672563"/>
          </a:xfrm>
          <a:custGeom>
            <a:avLst/>
            <a:gdLst/>
            <a:ahLst/>
            <a:cxnLst/>
            <a:rect l="l" t="t" r="r" b="b"/>
            <a:pathLst>
              <a:path w="2148839" h="606551">
                <a:moveTo>
                  <a:pt x="18245" y="524084"/>
                </a:moveTo>
                <a:lnTo>
                  <a:pt x="18288" y="524255"/>
                </a:lnTo>
                <a:lnTo>
                  <a:pt x="18792" y="524068"/>
                </a:lnTo>
                <a:lnTo>
                  <a:pt x="12192" y="499871"/>
                </a:lnTo>
                <a:lnTo>
                  <a:pt x="3048" y="502919"/>
                </a:lnTo>
                <a:lnTo>
                  <a:pt x="0" y="509015"/>
                </a:lnTo>
                <a:lnTo>
                  <a:pt x="0" y="521207"/>
                </a:lnTo>
                <a:lnTo>
                  <a:pt x="6096" y="524255"/>
                </a:lnTo>
                <a:lnTo>
                  <a:pt x="12192" y="524255"/>
                </a:lnTo>
                <a:lnTo>
                  <a:pt x="18245" y="524084"/>
                </a:lnTo>
                <a:close/>
              </a:path>
              <a:path w="2148839" h="606551">
                <a:moveTo>
                  <a:pt x="521208" y="27431"/>
                </a:moveTo>
                <a:lnTo>
                  <a:pt x="518160" y="27431"/>
                </a:lnTo>
                <a:lnTo>
                  <a:pt x="539496" y="24383"/>
                </a:lnTo>
                <a:lnTo>
                  <a:pt x="2039112" y="24383"/>
                </a:lnTo>
                <a:lnTo>
                  <a:pt x="2057400" y="27431"/>
                </a:lnTo>
                <a:lnTo>
                  <a:pt x="2054352" y="27431"/>
                </a:lnTo>
                <a:lnTo>
                  <a:pt x="2072640" y="33527"/>
                </a:lnTo>
                <a:lnTo>
                  <a:pt x="2069592" y="30479"/>
                </a:lnTo>
                <a:lnTo>
                  <a:pt x="2084832" y="39623"/>
                </a:lnTo>
                <a:lnTo>
                  <a:pt x="2097024" y="51815"/>
                </a:lnTo>
                <a:lnTo>
                  <a:pt x="2097024" y="48767"/>
                </a:lnTo>
                <a:lnTo>
                  <a:pt x="2109216" y="64007"/>
                </a:lnTo>
                <a:lnTo>
                  <a:pt x="2106168" y="60959"/>
                </a:lnTo>
                <a:lnTo>
                  <a:pt x="2115312" y="79247"/>
                </a:lnTo>
                <a:lnTo>
                  <a:pt x="2115312" y="76199"/>
                </a:lnTo>
                <a:lnTo>
                  <a:pt x="2121408" y="91439"/>
                </a:lnTo>
                <a:lnTo>
                  <a:pt x="2148840" y="109727"/>
                </a:lnTo>
                <a:lnTo>
                  <a:pt x="2145792" y="88391"/>
                </a:lnTo>
                <a:lnTo>
                  <a:pt x="2145792" y="85343"/>
                </a:lnTo>
                <a:lnTo>
                  <a:pt x="2139696" y="67055"/>
                </a:lnTo>
                <a:lnTo>
                  <a:pt x="2130552" y="48767"/>
                </a:lnTo>
                <a:lnTo>
                  <a:pt x="2127504" y="48767"/>
                </a:lnTo>
                <a:lnTo>
                  <a:pt x="2115312" y="33527"/>
                </a:lnTo>
                <a:lnTo>
                  <a:pt x="2115312" y="30479"/>
                </a:lnTo>
                <a:lnTo>
                  <a:pt x="2100072" y="18287"/>
                </a:lnTo>
                <a:lnTo>
                  <a:pt x="2097024" y="18287"/>
                </a:lnTo>
                <a:lnTo>
                  <a:pt x="2081784" y="9143"/>
                </a:lnTo>
                <a:lnTo>
                  <a:pt x="2078736" y="9143"/>
                </a:lnTo>
                <a:lnTo>
                  <a:pt x="2060448" y="3047"/>
                </a:lnTo>
                <a:lnTo>
                  <a:pt x="2057400" y="3047"/>
                </a:lnTo>
                <a:lnTo>
                  <a:pt x="2039112" y="0"/>
                </a:lnTo>
                <a:lnTo>
                  <a:pt x="536448" y="0"/>
                </a:lnTo>
                <a:lnTo>
                  <a:pt x="518160" y="3047"/>
                </a:lnTo>
                <a:lnTo>
                  <a:pt x="515112" y="3047"/>
                </a:lnTo>
                <a:lnTo>
                  <a:pt x="496824" y="9143"/>
                </a:lnTo>
                <a:lnTo>
                  <a:pt x="493776" y="9143"/>
                </a:lnTo>
                <a:lnTo>
                  <a:pt x="478536" y="18287"/>
                </a:lnTo>
                <a:lnTo>
                  <a:pt x="475488" y="18287"/>
                </a:lnTo>
                <a:lnTo>
                  <a:pt x="460248" y="30479"/>
                </a:lnTo>
                <a:lnTo>
                  <a:pt x="460248" y="33527"/>
                </a:lnTo>
                <a:lnTo>
                  <a:pt x="448056" y="48767"/>
                </a:lnTo>
                <a:lnTo>
                  <a:pt x="445008" y="48767"/>
                </a:lnTo>
                <a:lnTo>
                  <a:pt x="435864" y="67055"/>
                </a:lnTo>
                <a:lnTo>
                  <a:pt x="429768" y="85343"/>
                </a:lnTo>
                <a:lnTo>
                  <a:pt x="429768" y="88391"/>
                </a:lnTo>
                <a:lnTo>
                  <a:pt x="426720" y="109727"/>
                </a:lnTo>
                <a:lnTo>
                  <a:pt x="454152" y="91439"/>
                </a:lnTo>
                <a:lnTo>
                  <a:pt x="454152" y="94487"/>
                </a:lnTo>
                <a:lnTo>
                  <a:pt x="460248" y="76199"/>
                </a:lnTo>
                <a:lnTo>
                  <a:pt x="460248" y="79247"/>
                </a:lnTo>
                <a:lnTo>
                  <a:pt x="469392" y="60959"/>
                </a:lnTo>
                <a:lnTo>
                  <a:pt x="466344" y="64007"/>
                </a:lnTo>
                <a:lnTo>
                  <a:pt x="478536" y="48767"/>
                </a:lnTo>
                <a:lnTo>
                  <a:pt x="478536" y="51815"/>
                </a:lnTo>
                <a:lnTo>
                  <a:pt x="490728" y="39623"/>
                </a:lnTo>
                <a:lnTo>
                  <a:pt x="505968" y="30479"/>
                </a:lnTo>
                <a:lnTo>
                  <a:pt x="502920" y="33527"/>
                </a:lnTo>
                <a:lnTo>
                  <a:pt x="521208" y="27431"/>
                </a:lnTo>
                <a:close/>
              </a:path>
              <a:path w="2148839" h="606551">
                <a:moveTo>
                  <a:pt x="9144" y="499871"/>
                </a:moveTo>
                <a:lnTo>
                  <a:pt x="426720" y="353567"/>
                </a:lnTo>
                <a:lnTo>
                  <a:pt x="426719" y="344772"/>
                </a:lnTo>
                <a:lnTo>
                  <a:pt x="9144" y="499871"/>
                </a:lnTo>
                <a:close/>
              </a:path>
              <a:path w="2148839" h="606551">
                <a:moveTo>
                  <a:pt x="435864" y="341375"/>
                </a:moveTo>
                <a:lnTo>
                  <a:pt x="454152" y="353567"/>
                </a:lnTo>
                <a:lnTo>
                  <a:pt x="454152" y="109727"/>
                </a:lnTo>
                <a:lnTo>
                  <a:pt x="435864" y="341375"/>
                </a:lnTo>
                <a:close/>
              </a:path>
              <a:path w="2148839" h="606551">
                <a:moveTo>
                  <a:pt x="429768" y="518159"/>
                </a:moveTo>
                <a:lnTo>
                  <a:pt x="429768" y="521207"/>
                </a:lnTo>
                <a:lnTo>
                  <a:pt x="435864" y="539495"/>
                </a:lnTo>
                <a:lnTo>
                  <a:pt x="435864" y="542543"/>
                </a:lnTo>
                <a:lnTo>
                  <a:pt x="445008" y="557783"/>
                </a:lnTo>
                <a:lnTo>
                  <a:pt x="445008" y="560831"/>
                </a:lnTo>
                <a:lnTo>
                  <a:pt x="448056" y="560831"/>
                </a:lnTo>
                <a:lnTo>
                  <a:pt x="460248" y="576071"/>
                </a:lnTo>
                <a:lnTo>
                  <a:pt x="475488" y="588263"/>
                </a:lnTo>
                <a:lnTo>
                  <a:pt x="478536" y="591311"/>
                </a:lnTo>
                <a:lnTo>
                  <a:pt x="493776" y="597407"/>
                </a:lnTo>
                <a:lnTo>
                  <a:pt x="493776" y="600455"/>
                </a:lnTo>
                <a:lnTo>
                  <a:pt x="496824" y="600455"/>
                </a:lnTo>
                <a:lnTo>
                  <a:pt x="515112" y="606551"/>
                </a:lnTo>
                <a:lnTo>
                  <a:pt x="2060448" y="606551"/>
                </a:lnTo>
                <a:lnTo>
                  <a:pt x="2078736" y="600455"/>
                </a:lnTo>
                <a:lnTo>
                  <a:pt x="2081784" y="600455"/>
                </a:lnTo>
                <a:lnTo>
                  <a:pt x="2081784" y="597407"/>
                </a:lnTo>
                <a:lnTo>
                  <a:pt x="2097024" y="591311"/>
                </a:lnTo>
                <a:lnTo>
                  <a:pt x="2100072" y="588263"/>
                </a:lnTo>
                <a:lnTo>
                  <a:pt x="2115312" y="576071"/>
                </a:lnTo>
                <a:lnTo>
                  <a:pt x="2127504" y="560831"/>
                </a:lnTo>
                <a:lnTo>
                  <a:pt x="2130552" y="557783"/>
                </a:lnTo>
                <a:lnTo>
                  <a:pt x="2139696" y="542543"/>
                </a:lnTo>
                <a:lnTo>
                  <a:pt x="2139696" y="539495"/>
                </a:lnTo>
                <a:lnTo>
                  <a:pt x="2145792" y="521207"/>
                </a:lnTo>
                <a:lnTo>
                  <a:pt x="2145792" y="518159"/>
                </a:lnTo>
                <a:lnTo>
                  <a:pt x="2148840" y="496823"/>
                </a:lnTo>
                <a:lnTo>
                  <a:pt x="2148840" y="109727"/>
                </a:lnTo>
                <a:lnTo>
                  <a:pt x="2121408" y="91439"/>
                </a:lnTo>
                <a:lnTo>
                  <a:pt x="2115312" y="76199"/>
                </a:lnTo>
                <a:lnTo>
                  <a:pt x="2121408" y="94487"/>
                </a:lnTo>
                <a:lnTo>
                  <a:pt x="2121408" y="515111"/>
                </a:lnTo>
                <a:lnTo>
                  <a:pt x="2115312" y="533399"/>
                </a:lnTo>
                <a:lnTo>
                  <a:pt x="2115312" y="530351"/>
                </a:lnTo>
                <a:lnTo>
                  <a:pt x="2106168" y="545591"/>
                </a:lnTo>
                <a:lnTo>
                  <a:pt x="2109216" y="545591"/>
                </a:lnTo>
                <a:lnTo>
                  <a:pt x="2084832" y="569975"/>
                </a:lnTo>
                <a:lnTo>
                  <a:pt x="2084832" y="566927"/>
                </a:lnTo>
                <a:lnTo>
                  <a:pt x="2069592" y="576071"/>
                </a:lnTo>
                <a:lnTo>
                  <a:pt x="2072640" y="576071"/>
                </a:lnTo>
                <a:lnTo>
                  <a:pt x="2054352" y="582167"/>
                </a:lnTo>
                <a:lnTo>
                  <a:pt x="2057400" y="579119"/>
                </a:lnTo>
                <a:lnTo>
                  <a:pt x="2036064" y="582167"/>
                </a:lnTo>
                <a:lnTo>
                  <a:pt x="536448" y="582167"/>
                </a:lnTo>
                <a:lnTo>
                  <a:pt x="518160" y="579119"/>
                </a:lnTo>
                <a:lnTo>
                  <a:pt x="521208" y="582167"/>
                </a:lnTo>
                <a:lnTo>
                  <a:pt x="502920" y="576071"/>
                </a:lnTo>
                <a:lnTo>
                  <a:pt x="505968" y="576071"/>
                </a:lnTo>
                <a:lnTo>
                  <a:pt x="490728" y="566927"/>
                </a:lnTo>
                <a:lnTo>
                  <a:pt x="490728" y="569975"/>
                </a:lnTo>
                <a:lnTo>
                  <a:pt x="466344" y="545591"/>
                </a:lnTo>
                <a:lnTo>
                  <a:pt x="469392" y="545591"/>
                </a:lnTo>
                <a:lnTo>
                  <a:pt x="460248" y="530351"/>
                </a:lnTo>
                <a:lnTo>
                  <a:pt x="460248" y="533399"/>
                </a:lnTo>
                <a:lnTo>
                  <a:pt x="454152" y="515111"/>
                </a:lnTo>
                <a:lnTo>
                  <a:pt x="454152" y="490727"/>
                </a:lnTo>
                <a:lnTo>
                  <a:pt x="448056" y="484631"/>
                </a:lnTo>
                <a:lnTo>
                  <a:pt x="438912" y="484631"/>
                </a:lnTo>
                <a:lnTo>
                  <a:pt x="91569" y="497037"/>
                </a:lnTo>
                <a:lnTo>
                  <a:pt x="426720" y="499871"/>
                </a:lnTo>
                <a:lnTo>
                  <a:pt x="441960" y="512063"/>
                </a:lnTo>
                <a:lnTo>
                  <a:pt x="426720" y="499871"/>
                </a:lnTo>
                <a:lnTo>
                  <a:pt x="91569" y="497037"/>
                </a:lnTo>
                <a:lnTo>
                  <a:pt x="445008" y="365759"/>
                </a:lnTo>
                <a:lnTo>
                  <a:pt x="451104" y="362711"/>
                </a:lnTo>
                <a:lnTo>
                  <a:pt x="454152" y="356615"/>
                </a:lnTo>
                <a:lnTo>
                  <a:pt x="454152" y="353567"/>
                </a:lnTo>
                <a:lnTo>
                  <a:pt x="435864" y="341375"/>
                </a:lnTo>
                <a:lnTo>
                  <a:pt x="454152" y="109727"/>
                </a:lnTo>
                <a:lnTo>
                  <a:pt x="454152" y="91439"/>
                </a:lnTo>
                <a:lnTo>
                  <a:pt x="426720" y="109727"/>
                </a:lnTo>
                <a:lnTo>
                  <a:pt x="426720" y="353567"/>
                </a:lnTo>
                <a:lnTo>
                  <a:pt x="9144" y="499871"/>
                </a:lnTo>
                <a:lnTo>
                  <a:pt x="3048" y="502919"/>
                </a:lnTo>
                <a:lnTo>
                  <a:pt x="12192" y="499871"/>
                </a:lnTo>
                <a:lnTo>
                  <a:pt x="18792" y="524068"/>
                </a:lnTo>
                <a:lnTo>
                  <a:pt x="428814" y="512436"/>
                </a:lnTo>
                <a:lnTo>
                  <a:pt x="429768" y="5181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945431" y="4131697"/>
            <a:ext cx="8290435" cy="1487074"/>
          </a:xfrm>
          <a:custGeom>
            <a:avLst/>
            <a:gdLst/>
            <a:ahLst/>
            <a:cxnLst/>
            <a:rect l="l" t="t" r="r" b="b"/>
            <a:pathLst>
              <a:path w="7476744" h="1341120">
                <a:moveTo>
                  <a:pt x="6095" y="0"/>
                </a:moveTo>
                <a:lnTo>
                  <a:pt x="0" y="0"/>
                </a:lnTo>
                <a:lnTo>
                  <a:pt x="0" y="1335024"/>
                </a:lnTo>
                <a:lnTo>
                  <a:pt x="6096" y="12192"/>
                </a:lnTo>
                <a:lnTo>
                  <a:pt x="7467600" y="12191"/>
                </a:lnTo>
                <a:lnTo>
                  <a:pt x="7467600" y="1335024"/>
                </a:lnTo>
                <a:lnTo>
                  <a:pt x="0" y="1338072"/>
                </a:lnTo>
                <a:lnTo>
                  <a:pt x="0" y="1341120"/>
                </a:lnTo>
                <a:lnTo>
                  <a:pt x="7473696" y="1341120"/>
                </a:lnTo>
                <a:lnTo>
                  <a:pt x="7476744" y="1338072"/>
                </a:lnTo>
                <a:lnTo>
                  <a:pt x="7476744" y="1335024"/>
                </a:lnTo>
                <a:lnTo>
                  <a:pt x="7470648" y="1328928"/>
                </a:lnTo>
                <a:lnTo>
                  <a:pt x="7470648" y="12192"/>
                </a:lnTo>
                <a:lnTo>
                  <a:pt x="7467600" y="6096"/>
                </a:lnTo>
                <a:lnTo>
                  <a:pt x="9144" y="6096"/>
                </a:lnTo>
                <a:lnTo>
                  <a:pt x="7476744" y="6096"/>
                </a:lnTo>
                <a:lnTo>
                  <a:pt x="7476744" y="3048"/>
                </a:lnTo>
                <a:lnTo>
                  <a:pt x="74736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45431" y="41384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945431" y="4145216"/>
            <a:ext cx="8280296" cy="1466795"/>
          </a:xfrm>
          <a:custGeom>
            <a:avLst/>
            <a:gdLst/>
            <a:ahLst/>
            <a:cxnLst/>
            <a:rect l="l" t="t" r="r" b="b"/>
            <a:pathLst>
              <a:path w="7467600" h="1322832">
                <a:moveTo>
                  <a:pt x="7467600" y="1322832"/>
                </a:moveTo>
                <a:lnTo>
                  <a:pt x="7467600" y="1316736"/>
                </a:lnTo>
                <a:lnTo>
                  <a:pt x="9144" y="1316736"/>
                </a:lnTo>
                <a:lnTo>
                  <a:pt x="9143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6736"/>
                </a:lnTo>
                <a:lnTo>
                  <a:pt x="9143" y="1322832"/>
                </a:lnTo>
                <a:lnTo>
                  <a:pt x="746760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55570" y="4138458"/>
            <a:ext cx="8280296" cy="1473555"/>
          </a:xfrm>
          <a:custGeom>
            <a:avLst/>
            <a:gdLst/>
            <a:ahLst/>
            <a:cxnLst/>
            <a:rect l="l" t="t" r="r" b="b"/>
            <a:pathLst>
              <a:path w="7467600" h="1328927">
                <a:moveTo>
                  <a:pt x="0" y="0"/>
                </a:moveTo>
                <a:lnTo>
                  <a:pt x="7458456" y="0"/>
                </a:lnTo>
                <a:lnTo>
                  <a:pt x="7461504" y="6096"/>
                </a:lnTo>
                <a:lnTo>
                  <a:pt x="7461504" y="1322832"/>
                </a:lnTo>
                <a:lnTo>
                  <a:pt x="7467600" y="1328928"/>
                </a:lnTo>
                <a:lnTo>
                  <a:pt x="746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538856" y="3658538"/>
            <a:ext cx="3001184" cy="919282"/>
          </a:xfrm>
          <a:custGeom>
            <a:avLst/>
            <a:gdLst/>
            <a:ahLst/>
            <a:cxnLst/>
            <a:rect l="l" t="t" r="r" b="b"/>
            <a:pathLst>
              <a:path w="2706624" h="829056">
                <a:moveTo>
                  <a:pt x="0" y="612648"/>
                </a:moveTo>
                <a:lnTo>
                  <a:pt x="691896" y="688848"/>
                </a:lnTo>
                <a:lnTo>
                  <a:pt x="692046" y="695390"/>
                </a:lnTo>
                <a:lnTo>
                  <a:pt x="693457" y="709861"/>
                </a:lnTo>
                <a:lnTo>
                  <a:pt x="705949" y="750365"/>
                </a:lnTo>
                <a:lnTo>
                  <a:pt x="729264" y="784734"/>
                </a:lnTo>
                <a:lnTo>
                  <a:pt x="761390" y="810687"/>
                </a:lnTo>
                <a:lnTo>
                  <a:pt x="800318" y="825948"/>
                </a:lnTo>
                <a:lnTo>
                  <a:pt x="829056" y="829056"/>
                </a:lnTo>
                <a:lnTo>
                  <a:pt x="2569464" y="829056"/>
                </a:lnTo>
                <a:lnTo>
                  <a:pt x="2617662" y="820080"/>
                </a:lnTo>
                <a:lnTo>
                  <a:pt x="2653567" y="799388"/>
                </a:lnTo>
                <a:lnTo>
                  <a:pt x="2681702" y="769099"/>
                </a:lnTo>
                <a:lnTo>
                  <a:pt x="2700058" y="731493"/>
                </a:lnTo>
                <a:lnTo>
                  <a:pt x="2706624" y="688848"/>
                </a:lnTo>
                <a:lnTo>
                  <a:pt x="2706624" y="140208"/>
                </a:lnTo>
                <a:lnTo>
                  <a:pt x="2698036" y="91622"/>
                </a:lnTo>
                <a:lnTo>
                  <a:pt x="2678105" y="54955"/>
                </a:lnTo>
                <a:lnTo>
                  <a:pt x="2648693" y="25943"/>
                </a:lnTo>
                <a:lnTo>
                  <a:pt x="2611808" y="6865"/>
                </a:lnTo>
                <a:lnTo>
                  <a:pt x="2569464" y="0"/>
                </a:lnTo>
                <a:lnTo>
                  <a:pt x="829056" y="0"/>
                </a:lnTo>
                <a:lnTo>
                  <a:pt x="780857" y="8975"/>
                </a:lnTo>
                <a:lnTo>
                  <a:pt x="744952" y="29667"/>
                </a:lnTo>
                <a:lnTo>
                  <a:pt x="716817" y="59956"/>
                </a:lnTo>
                <a:lnTo>
                  <a:pt x="698461" y="97562"/>
                </a:lnTo>
                <a:lnTo>
                  <a:pt x="691896" y="140208"/>
                </a:lnTo>
                <a:lnTo>
                  <a:pt x="691896" y="484632"/>
                </a:lnTo>
                <a:lnTo>
                  <a:pt x="0" y="612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525337" y="3644976"/>
            <a:ext cx="3031602" cy="946471"/>
          </a:xfrm>
          <a:custGeom>
            <a:avLst/>
            <a:gdLst/>
            <a:ahLst/>
            <a:cxnLst/>
            <a:rect l="l" t="t" r="r" b="b"/>
            <a:pathLst>
              <a:path w="2734055" h="853577">
                <a:moveTo>
                  <a:pt x="9144" y="612687"/>
                </a:moveTo>
                <a:lnTo>
                  <a:pt x="3048" y="612687"/>
                </a:lnTo>
                <a:lnTo>
                  <a:pt x="0" y="618783"/>
                </a:lnTo>
                <a:lnTo>
                  <a:pt x="0" y="634023"/>
                </a:lnTo>
                <a:lnTo>
                  <a:pt x="3048" y="637071"/>
                </a:lnTo>
                <a:lnTo>
                  <a:pt x="12192" y="637071"/>
                </a:lnTo>
                <a:lnTo>
                  <a:pt x="691056" y="715171"/>
                </a:lnTo>
                <a:lnTo>
                  <a:pt x="691896" y="719367"/>
                </a:lnTo>
                <a:lnTo>
                  <a:pt x="701040" y="716319"/>
                </a:lnTo>
                <a:lnTo>
                  <a:pt x="719328" y="728511"/>
                </a:lnTo>
                <a:lnTo>
                  <a:pt x="716280" y="713271"/>
                </a:lnTo>
                <a:lnTo>
                  <a:pt x="716280" y="694983"/>
                </a:lnTo>
                <a:lnTo>
                  <a:pt x="688848" y="704127"/>
                </a:lnTo>
                <a:lnTo>
                  <a:pt x="15240" y="637071"/>
                </a:lnTo>
                <a:lnTo>
                  <a:pt x="12192" y="612687"/>
                </a:lnTo>
                <a:lnTo>
                  <a:pt x="9144" y="612687"/>
                </a:lnTo>
                <a:close/>
              </a:path>
              <a:path w="2734055" h="853577">
                <a:moveTo>
                  <a:pt x="2581656" y="829095"/>
                </a:moveTo>
                <a:lnTo>
                  <a:pt x="841248" y="829095"/>
                </a:lnTo>
                <a:lnTo>
                  <a:pt x="826008" y="826047"/>
                </a:lnTo>
                <a:lnTo>
                  <a:pt x="813816" y="826047"/>
                </a:lnTo>
                <a:lnTo>
                  <a:pt x="801624" y="822999"/>
                </a:lnTo>
                <a:lnTo>
                  <a:pt x="792480" y="816903"/>
                </a:lnTo>
                <a:lnTo>
                  <a:pt x="780288" y="810807"/>
                </a:lnTo>
                <a:lnTo>
                  <a:pt x="771144" y="804711"/>
                </a:lnTo>
                <a:lnTo>
                  <a:pt x="752856" y="789471"/>
                </a:lnTo>
                <a:lnTo>
                  <a:pt x="752856" y="792519"/>
                </a:lnTo>
                <a:lnTo>
                  <a:pt x="737616" y="771183"/>
                </a:lnTo>
                <a:lnTo>
                  <a:pt x="737616" y="774231"/>
                </a:lnTo>
                <a:lnTo>
                  <a:pt x="725424" y="749847"/>
                </a:lnTo>
                <a:lnTo>
                  <a:pt x="722376" y="740703"/>
                </a:lnTo>
                <a:lnTo>
                  <a:pt x="719328" y="728511"/>
                </a:lnTo>
                <a:lnTo>
                  <a:pt x="701040" y="716319"/>
                </a:lnTo>
                <a:lnTo>
                  <a:pt x="691896" y="719367"/>
                </a:lnTo>
                <a:lnTo>
                  <a:pt x="691896" y="734607"/>
                </a:lnTo>
                <a:lnTo>
                  <a:pt x="697992" y="746799"/>
                </a:lnTo>
                <a:lnTo>
                  <a:pt x="701040" y="762039"/>
                </a:lnTo>
                <a:lnTo>
                  <a:pt x="707136" y="774231"/>
                </a:lnTo>
                <a:lnTo>
                  <a:pt x="716280" y="786423"/>
                </a:lnTo>
                <a:lnTo>
                  <a:pt x="734568" y="807759"/>
                </a:lnTo>
                <a:lnTo>
                  <a:pt x="734568" y="810807"/>
                </a:lnTo>
                <a:lnTo>
                  <a:pt x="765949" y="834264"/>
                </a:lnTo>
                <a:lnTo>
                  <a:pt x="805020" y="849336"/>
                </a:lnTo>
                <a:lnTo>
                  <a:pt x="830231" y="853577"/>
                </a:lnTo>
                <a:lnTo>
                  <a:pt x="2599944" y="853479"/>
                </a:lnTo>
                <a:lnTo>
                  <a:pt x="2612136" y="850431"/>
                </a:lnTo>
                <a:lnTo>
                  <a:pt x="2627376" y="847383"/>
                </a:lnTo>
                <a:lnTo>
                  <a:pt x="2642616" y="841287"/>
                </a:lnTo>
                <a:lnTo>
                  <a:pt x="2654808" y="835191"/>
                </a:lnTo>
                <a:lnTo>
                  <a:pt x="2667000" y="826047"/>
                </a:lnTo>
                <a:lnTo>
                  <a:pt x="2688336" y="810807"/>
                </a:lnTo>
                <a:lnTo>
                  <a:pt x="2688336" y="807759"/>
                </a:lnTo>
                <a:lnTo>
                  <a:pt x="2691384" y="807759"/>
                </a:lnTo>
                <a:lnTo>
                  <a:pt x="2670048" y="792519"/>
                </a:lnTo>
                <a:lnTo>
                  <a:pt x="2651760" y="807759"/>
                </a:lnTo>
                <a:lnTo>
                  <a:pt x="2642616" y="813855"/>
                </a:lnTo>
                <a:lnTo>
                  <a:pt x="2630424" y="816903"/>
                </a:lnTo>
                <a:lnTo>
                  <a:pt x="2618232" y="822999"/>
                </a:lnTo>
                <a:lnTo>
                  <a:pt x="2606040" y="826047"/>
                </a:lnTo>
                <a:lnTo>
                  <a:pt x="2593848" y="826047"/>
                </a:lnTo>
                <a:lnTo>
                  <a:pt x="2581656" y="829095"/>
                </a:lnTo>
                <a:close/>
              </a:path>
              <a:path w="2734055" h="853577">
                <a:moveTo>
                  <a:pt x="9144" y="612687"/>
                </a:moveTo>
                <a:lnTo>
                  <a:pt x="688848" y="496863"/>
                </a:lnTo>
                <a:lnTo>
                  <a:pt x="688848" y="483933"/>
                </a:lnTo>
                <a:lnTo>
                  <a:pt x="9144" y="612687"/>
                </a:lnTo>
                <a:close/>
              </a:path>
              <a:path w="2734055" h="853577">
                <a:moveTo>
                  <a:pt x="701040" y="481623"/>
                </a:moveTo>
                <a:lnTo>
                  <a:pt x="716280" y="496863"/>
                </a:lnTo>
                <a:lnTo>
                  <a:pt x="716280" y="152439"/>
                </a:lnTo>
                <a:lnTo>
                  <a:pt x="701040" y="481623"/>
                </a:lnTo>
                <a:close/>
              </a:path>
              <a:path w="2734055" h="853577">
                <a:moveTo>
                  <a:pt x="2706624" y="67095"/>
                </a:moveTo>
                <a:lnTo>
                  <a:pt x="2670048" y="60999"/>
                </a:lnTo>
                <a:lnTo>
                  <a:pt x="2673096" y="64047"/>
                </a:lnTo>
                <a:lnTo>
                  <a:pt x="2706624" y="67095"/>
                </a:lnTo>
                <a:close/>
              </a:path>
              <a:path w="2734055" h="853577">
                <a:moveTo>
                  <a:pt x="717610" y="64620"/>
                </a:moveTo>
                <a:lnTo>
                  <a:pt x="710326" y="75531"/>
                </a:lnTo>
                <a:lnTo>
                  <a:pt x="704126" y="87093"/>
                </a:lnTo>
                <a:lnTo>
                  <a:pt x="699098" y="99174"/>
                </a:lnTo>
                <a:lnTo>
                  <a:pt x="695326" y="111640"/>
                </a:lnTo>
                <a:lnTo>
                  <a:pt x="692897" y="124359"/>
                </a:lnTo>
                <a:lnTo>
                  <a:pt x="691896" y="137199"/>
                </a:lnTo>
                <a:lnTo>
                  <a:pt x="688848" y="152439"/>
                </a:lnTo>
                <a:lnTo>
                  <a:pt x="688848" y="496863"/>
                </a:lnTo>
                <a:lnTo>
                  <a:pt x="9144" y="612687"/>
                </a:lnTo>
                <a:lnTo>
                  <a:pt x="12192" y="612687"/>
                </a:lnTo>
                <a:lnTo>
                  <a:pt x="15240" y="637071"/>
                </a:lnTo>
                <a:lnTo>
                  <a:pt x="688848" y="704127"/>
                </a:lnTo>
                <a:lnTo>
                  <a:pt x="716280" y="694983"/>
                </a:lnTo>
                <a:lnTo>
                  <a:pt x="710184" y="691935"/>
                </a:lnTo>
                <a:lnTo>
                  <a:pt x="704088" y="688887"/>
                </a:lnTo>
                <a:lnTo>
                  <a:pt x="96491" y="621971"/>
                </a:lnTo>
                <a:lnTo>
                  <a:pt x="704088" y="509055"/>
                </a:lnTo>
                <a:lnTo>
                  <a:pt x="710184" y="506007"/>
                </a:lnTo>
                <a:lnTo>
                  <a:pt x="716280" y="502959"/>
                </a:lnTo>
                <a:lnTo>
                  <a:pt x="716280" y="496863"/>
                </a:lnTo>
                <a:lnTo>
                  <a:pt x="701040" y="481623"/>
                </a:lnTo>
                <a:lnTo>
                  <a:pt x="716280" y="152439"/>
                </a:lnTo>
                <a:lnTo>
                  <a:pt x="716280" y="137199"/>
                </a:lnTo>
                <a:lnTo>
                  <a:pt x="716988" y="134476"/>
                </a:lnTo>
                <a:lnTo>
                  <a:pt x="720100" y="121695"/>
                </a:lnTo>
                <a:lnTo>
                  <a:pt x="722079" y="113020"/>
                </a:lnTo>
                <a:lnTo>
                  <a:pt x="723873" y="106445"/>
                </a:lnTo>
                <a:lnTo>
                  <a:pt x="726429" y="99967"/>
                </a:lnTo>
                <a:lnTo>
                  <a:pt x="730694" y="91583"/>
                </a:lnTo>
                <a:lnTo>
                  <a:pt x="737616" y="79287"/>
                </a:lnTo>
                <a:lnTo>
                  <a:pt x="752856" y="60999"/>
                </a:lnTo>
                <a:lnTo>
                  <a:pt x="752856" y="64047"/>
                </a:lnTo>
                <a:lnTo>
                  <a:pt x="771144" y="45759"/>
                </a:lnTo>
                <a:lnTo>
                  <a:pt x="780288" y="39663"/>
                </a:lnTo>
                <a:lnTo>
                  <a:pt x="792480" y="36615"/>
                </a:lnTo>
                <a:lnTo>
                  <a:pt x="804672" y="30519"/>
                </a:lnTo>
                <a:lnTo>
                  <a:pt x="816864" y="27471"/>
                </a:lnTo>
                <a:lnTo>
                  <a:pt x="829056" y="27471"/>
                </a:lnTo>
                <a:lnTo>
                  <a:pt x="841248" y="24423"/>
                </a:lnTo>
                <a:lnTo>
                  <a:pt x="2581656" y="24423"/>
                </a:lnTo>
                <a:lnTo>
                  <a:pt x="2596896" y="27471"/>
                </a:lnTo>
                <a:lnTo>
                  <a:pt x="2609088" y="27471"/>
                </a:lnTo>
                <a:lnTo>
                  <a:pt x="2621280" y="30519"/>
                </a:lnTo>
                <a:lnTo>
                  <a:pt x="2630424" y="36615"/>
                </a:lnTo>
                <a:lnTo>
                  <a:pt x="2642616" y="42711"/>
                </a:lnTo>
                <a:lnTo>
                  <a:pt x="2651760" y="48807"/>
                </a:lnTo>
                <a:lnTo>
                  <a:pt x="2671973" y="63245"/>
                </a:lnTo>
                <a:lnTo>
                  <a:pt x="2688336" y="82335"/>
                </a:lnTo>
                <a:lnTo>
                  <a:pt x="2691384" y="91479"/>
                </a:lnTo>
                <a:lnTo>
                  <a:pt x="2697480" y="103671"/>
                </a:lnTo>
                <a:lnTo>
                  <a:pt x="2700528" y="115863"/>
                </a:lnTo>
                <a:lnTo>
                  <a:pt x="2706624" y="125007"/>
                </a:lnTo>
                <a:lnTo>
                  <a:pt x="2706624" y="716319"/>
                </a:lnTo>
                <a:lnTo>
                  <a:pt x="2697480" y="752895"/>
                </a:lnTo>
                <a:lnTo>
                  <a:pt x="2691384" y="762039"/>
                </a:lnTo>
                <a:lnTo>
                  <a:pt x="2685288" y="774231"/>
                </a:lnTo>
                <a:lnTo>
                  <a:pt x="2688336" y="771183"/>
                </a:lnTo>
                <a:lnTo>
                  <a:pt x="2671454" y="790878"/>
                </a:lnTo>
                <a:lnTo>
                  <a:pt x="2651760" y="807759"/>
                </a:lnTo>
                <a:lnTo>
                  <a:pt x="2670048" y="792519"/>
                </a:lnTo>
                <a:lnTo>
                  <a:pt x="2691384" y="807759"/>
                </a:lnTo>
                <a:lnTo>
                  <a:pt x="2706624" y="786423"/>
                </a:lnTo>
                <a:lnTo>
                  <a:pt x="2673096" y="789471"/>
                </a:lnTo>
                <a:lnTo>
                  <a:pt x="2706624" y="786423"/>
                </a:lnTo>
                <a:lnTo>
                  <a:pt x="2715768" y="774231"/>
                </a:lnTo>
                <a:lnTo>
                  <a:pt x="2721864" y="762039"/>
                </a:lnTo>
                <a:lnTo>
                  <a:pt x="2727960" y="746799"/>
                </a:lnTo>
                <a:lnTo>
                  <a:pt x="2731008" y="731559"/>
                </a:lnTo>
                <a:lnTo>
                  <a:pt x="2731008" y="716319"/>
                </a:lnTo>
                <a:lnTo>
                  <a:pt x="2734056" y="704127"/>
                </a:lnTo>
                <a:lnTo>
                  <a:pt x="2734056" y="149391"/>
                </a:lnTo>
                <a:lnTo>
                  <a:pt x="2731008" y="134151"/>
                </a:lnTo>
                <a:lnTo>
                  <a:pt x="2731008" y="118911"/>
                </a:lnTo>
                <a:lnTo>
                  <a:pt x="2724912" y="106719"/>
                </a:lnTo>
                <a:lnTo>
                  <a:pt x="2721864" y="91479"/>
                </a:lnTo>
                <a:lnTo>
                  <a:pt x="2715768" y="79287"/>
                </a:lnTo>
                <a:lnTo>
                  <a:pt x="2706624" y="67095"/>
                </a:lnTo>
                <a:lnTo>
                  <a:pt x="2673096" y="64047"/>
                </a:lnTo>
                <a:lnTo>
                  <a:pt x="2670048" y="60999"/>
                </a:lnTo>
                <a:lnTo>
                  <a:pt x="2706624" y="67095"/>
                </a:lnTo>
                <a:lnTo>
                  <a:pt x="2691384" y="45759"/>
                </a:lnTo>
                <a:lnTo>
                  <a:pt x="2688336" y="45759"/>
                </a:lnTo>
                <a:lnTo>
                  <a:pt x="2688336" y="42711"/>
                </a:lnTo>
                <a:lnTo>
                  <a:pt x="2667000" y="24423"/>
                </a:lnTo>
                <a:lnTo>
                  <a:pt x="2654808" y="18327"/>
                </a:lnTo>
                <a:lnTo>
                  <a:pt x="2639568" y="12231"/>
                </a:lnTo>
                <a:lnTo>
                  <a:pt x="2627376" y="6135"/>
                </a:lnTo>
                <a:lnTo>
                  <a:pt x="2612136" y="3087"/>
                </a:lnTo>
                <a:lnTo>
                  <a:pt x="2596896" y="39"/>
                </a:lnTo>
                <a:lnTo>
                  <a:pt x="829637" y="0"/>
                </a:lnTo>
                <a:lnTo>
                  <a:pt x="816829" y="1498"/>
                </a:lnTo>
                <a:lnTo>
                  <a:pt x="803486" y="4302"/>
                </a:lnTo>
                <a:lnTo>
                  <a:pt x="790394" y="8189"/>
                </a:lnTo>
                <a:lnTo>
                  <a:pt x="778336" y="12938"/>
                </a:lnTo>
                <a:lnTo>
                  <a:pt x="768096" y="18327"/>
                </a:lnTo>
                <a:lnTo>
                  <a:pt x="755904" y="27471"/>
                </a:lnTo>
                <a:lnTo>
                  <a:pt x="734568" y="42711"/>
                </a:lnTo>
                <a:lnTo>
                  <a:pt x="734568" y="45759"/>
                </a:lnTo>
                <a:lnTo>
                  <a:pt x="725894" y="54493"/>
                </a:lnTo>
                <a:lnTo>
                  <a:pt x="717610" y="646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994721" y="4932690"/>
            <a:ext cx="2754466" cy="915902"/>
          </a:xfrm>
          <a:custGeom>
            <a:avLst/>
            <a:gdLst/>
            <a:ahLst/>
            <a:cxnLst/>
            <a:rect l="l" t="t" r="r" b="b"/>
            <a:pathLst>
              <a:path w="2484120" h="826008">
                <a:moveTo>
                  <a:pt x="734568" y="137160"/>
                </a:moveTo>
                <a:lnTo>
                  <a:pt x="0" y="399288"/>
                </a:lnTo>
                <a:lnTo>
                  <a:pt x="734568" y="344424"/>
                </a:lnTo>
                <a:lnTo>
                  <a:pt x="734626" y="692926"/>
                </a:lnTo>
                <a:lnTo>
                  <a:pt x="742518" y="735292"/>
                </a:lnTo>
                <a:lnTo>
                  <a:pt x="762253" y="771862"/>
                </a:lnTo>
                <a:lnTo>
                  <a:pt x="791752" y="800557"/>
                </a:lnTo>
                <a:lnTo>
                  <a:pt x="828937" y="819298"/>
                </a:lnTo>
                <a:lnTo>
                  <a:pt x="871728" y="826008"/>
                </a:lnTo>
                <a:lnTo>
                  <a:pt x="2351038" y="825949"/>
                </a:lnTo>
                <a:lnTo>
                  <a:pt x="2393404" y="818057"/>
                </a:lnTo>
                <a:lnTo>
                  <a:pt x="2429974" y="798322"/>
                </a:lnTo>
                <a:lnTo>
                  <a:pt x="2458669" y="768823"/>
                </a:lnTo>
                <a:lnTo>
                  <a:pt x="2477410" y="731638"/>
                </a:lnTo>
                <a:lnTo>
                  <a:pt x="2484120" y="688848"/>
                </a:lnTo>
                <a:lnTo>
                  <a:pt x="2484061" y="133081"/>
                </a:lnTo>
                <a:lnTo>
                  <a:pt x="2476169" y="90715"/>
                </a:lnTo>
                <a:lnTo>
                  <a:pt x="2456434" y="54145"/>
                </a:lnTo>
                <a:lnTo>
                  <a:pt x="2426935" y="25450"/>
                </a:lnTo>
                <a:lnTo>
                  <a:pt x="2389750" y="6709"/>
                </a:lnTo>
                <a:lnTo>
                  <a:pt x="2346960" y="0"/>
                </a:lnTo>
                <a:lnTo>
                  <a:pt x="867649" y="58"/>
                </a:lnTo>
                <a:lnTo>
                  <a:pt x="825283" y="7950"/>
                </a:lnTo>
                <a:lnTo>
                  <a:pt x="788713" y="27685"/>
                </a:lnTo>
                <a:lnTo>
                  <a:pt x="760018" y="57184"/>
                </a:lnTo>
                <a:lnTo>
                  <a:pt x="741277" y="94369"/>
                </a:lnTo>
                <a:lnTo>
                  <a:pt x="734568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977822" y="4983386"/>
            <a:ext cx="2767985" cy="902383"/>
          </a:xfrm>
          <a:custGeom>
            <a:avLst/>
            <a:gdLst/>
            <a:ahLst/>
            <a:cxnLst/>
            <a:rect l="l" t="t" r="r" b="b"/>
            <a:pathLst>
              <a:path w="2496311" h="813816">
                <a:moveTo>
                  <a:pt x="801624" y="0"/>
                </a:moveTo>
                <a:lnTo>
                  <a:pt x="762000" y="6096"/>
                </a:lnTo>
                <a:lnTo>
                  <a:pt x="798576" y="3048"/>
                </a:lnTo>
                <a:lnTo>
                  <a:pt x="801624" y="0"/>
                </a:lnTo>
                <a:close/>
              </a:path>
              <a:path w="2496311" h="813816">
                <a:moveTo>
                  <a:pt x="2487168" y="6096"/>
                </a:moveTo>
                <a:lnTo>
                  <a:pt x="2450592" y="0"/>
                </a:lnTo>
                <a:lnTo>
                  <a:pt x="2453640" y="3048"/>
                </a:lnTo>
                <a:lnTo>
                  <a:pt x="2487168" y="6096"/>
                </a:lnTo>
                <a:close/>
              </a:path>
              <a:path w="2496311" h="813816">
                <a:moveTo>
                  <a:pt x="762000" y="91440"/>
                </a:moveTo>
                <a:lnTo>
                  <a:pt x="765048" y="76200"/>
                </a:lnTo>
                <a:lnTo>
                  <a:pt x="746760" y="79248"/>
                </a:lnTo>
                <a:lnTo>
                  <a:pt x="737616" y="91440"/>
                </a:lnTo>
                <a:lnTo>
                  <a:pt x="762000" y="91440"/>
                </a:lnTo>
                <a:close/>
              </a:path>
              <a:path w="2496311" h="813816">
                <a:moveTo>
                  <a:pt x="2453640" y="728472"/>
                </a:moveTo>
                <a:lnTo>
                  <a:pt x="2450592" y="731520"/>
                </a:lnTo>
                <a:lnTo>
                  <a:pt x="2471928" y="746760"/>
                </a:lnTo>
                <a:lnTo>
                  <a:pt x="2487168" y="725424"/>
                </a:lnTo>
                <a:lnTo>
                  <a:pt x="2496312" y="713232"/>
                </a:lnTo>
                <a:lnTo>
                  <a:pt x="2453640" y="728472"/>
                </a:lnTo>
                <a:close/>
              </a:path>
              <a:path w="2496311" h="813816">
                <a:moveTo>
                  <a:pt x="859536" y="789432"/>
                </a:moveTo>
                <a:lnTo>
                  <a:pt x="871728" y="792480"/>
                </a:lnTo>
                <a:lnTo>
                  <a:pt x="2362757" y="792554"/>
                </a:lnTo>
                <a:lnTo>
                  <a:pt x="2373811" y="792777"/>
                </a:lnTo>
                <a:lnTo>
                  <a:pt x="2386644" y="791206"/>
                </a:lnTo>
                <a:lnTo>
                  <a:pt x="2400237" y="788200"/>
                </a:lnTo>
                <a:lnTo>
                  <a:pt x="2413567" y="784122"/>
                </a:lnTo>
                <a:lnTo>
                  <a:pt x="2425612" y="779332"/>
                </a:lnTo>
                <a:lnTo>
                  <a:pt x="2435352" y="774192"/>
                </a:lnTo>
                <a:lnTo>
                  <a:pt x="2447544" y="768096"/>
                </a:lnTo>
                <a:lnTo>
                  <a:pt x="2468880" y="749808"/>
                </a:lnTo>
                <a:lnTo>
                  <a:pt x="2471928" y="746760"/>
                </a:lnTo>
                <a:lnTo>
                  <a:pt x="2450592" y="731520"/>
                </a:lnTo>
                <a:lnTo>
                  <a:pt x="2453640" y="728472"/>
                </a:lnTo>
                <a:lnTo>
                  <a:pt x="2496312" y="713232"/>
                </a:lnTo>
                <a:lnTo>
                  <a:pt x="2500171" y="705786"/>
                </a:lnTo>
                <a:lnTo>
                  <a:pt x="2505858" y="693645"/>
                </a:lnTo>
                <a:lnTo>
                  <a:pt x="2509074" y="684794"/>
                </a:lnTo>
                <a:lnTo>
                  <a:pt x="2510578" y="677897"/>
                </a:lnTo>
                <a:lnTo>
                  <a:pt x="2511124" y="671618"/>
                </a:lnTo>
                <a:lnTo>
                  <a:pt x="2511472" y="664620"/>
                </a:lnTo>
                <a:lnTo>
                  <a:pt x="2512378" y="655569"/>
                </a:lnTo>
                <a:lnTo>
                  <a:pt x="2514600" y="643128"/>
                </a:lnTo>
                <a:lnTo>
                  <a:pt x="2514600" y="91440"/>
                </a:lnTo>
                <a:lnTo>
                  <a:pt x="2511274" y="66870"/>
                </a:lnTo>
                <a:lnTo>
                  <a:pt x="2505644" y="42063"/>
                </a:lnTo>
                <a:lnTo>
                  <a:pt x="2496312" y="18288"/>
                </a:lnTo>
                <a:lnTo>
                  <a:pt x="2453640" y="3048"/>
                </a:lnTo>
                <a:lnTo>
                  <a:pt x="2450592" y="0"/>
                </a:lnTo>
                <a:lnTo>
                  <a:pt x="2487168" y="6096"/>
                </a:lnTo>
                <a:lnTo>
                  <a:pt x="2471928" y="-15239"/>
                </a:lnTo>
                <a:lnTo>
                  <a:pt x="2468880" y="-15239"/>
                </a:lnTo>
                <a:lnTo>
                  <a:pt x="2468880" y="-18287"/>
                </a:lnTo>
                <a:lnTo>
                  <a:pt x="2447544" y="-33528"/>
                </a:lnTo>
                <a:lnTo>
                  <a:pt x="2435352" y="-42671"/>
                </a:lnTo>
                <a:lnTo>
                  <a:pt x="2420112" y="-48768"/>
                </a:lnTo>
                <a:lnTo>
                  <a:pt x="2407920" y="-54864"/>
                </a:lnTo>
                <a:lnTo>
                  <a:pt x="2392680" y="-57911"/>
                </a:lnTo>
                <a:lnTo>
                  <a:pt x="2377440" y="-57911"/>
                </a:lnTo>
                <a:lnTo>
                  <a:pt x="2362200" y="-60959"/>
                </a:lnTo>
                <a:lnTo>
                  <a:pt x="886968" y="-60959"/>
                </a:lnTo>
                <a:lnTo>
                  <a:pt x="871728" y="-57911"/>
                </a:lnTo>
                <a:lnTo>
                  <a:pt x="856488" y="-57911"/>
                </a:lnTo>
                <a:lnTo>
                  <a:pt x="841248" y="-51815"/>
                </a:lnTo>
                <a:lnTo>
                  <a:pt x="829056" y="-48767"/>
                </a:lnTo>
                <a:lnTo>
                  <a:pt x="816864" y="-42671"/>
                </a:lnTo>
                <a:lnTo>
                  <a:pt x="801624" y="-33527"/>
                </a:lnTo>
                <a:lnTo>
                  <a:pt x="783336" y="-18287"/>
                </a:lnTo>
                <a:lnTo>
                  <a:pt x="780288" y="-15239"/>
                </a:lnTo>
                <a:lnTo>
                  <a:pt x="762000" y="6096"/>
                </a:lnTo>
                <a:lnTo>
                  <a:pt x="801624" y="0"/>
                </a:lnTo>
                <a:lnTo>
                  <a:pt x="798576" y="3048"/>
                </a:lnTo>
                <a:lnTo>
                  <a:pt x="762000" y="6096"/>
                </a:lnTo>
                <a:lnTo>
                  <a:pt x="756645" y="17400"/>
                </a:lnTo>
                <a:lnTo>
                  <a:pt x="751262" y="28820"/>
                </a:lnTo>
                <a:lnTo>
                  <a:pt x="746796" y="39227"/>
                </a:lnTo>
                <a:lnTo>
                  <a:pt x="743118" y="49804"/>
                </a:lnTo>
                <a:lnTo>
                  <a:pt x="740101" y="61734"/>
                </a:lnTo>
                <a:lnTo>
                  <a:pt x="737616" y="76200"/>
                </a:lnTo>
                <a:lnTo>
                  <a:pt x="737616" y="82497"/>
                </a:lnTo>
                <a:lnTo>
                  <a:pt x="19184" y="337807"/>
                </a:lnTo>
                <a:lnTo>
                  <a:pt x="12192" y="338328"/>
                </a:lnTo>
                <a:lnTo>
                  <a:pt x="12596" y="340149"/>
                </a:lnTo>
                <a:lnTo>
                  <a:pt x="9144" y="341376"/>
                </a:lnTo>
                <a:lnTo>
                  <a:pt x="3048" y="341376"/>
                </a:lnTo>
                <a:lnTo>
                  <a:pt x="0" y="347472"/>
                </a:lnTo>
                <a:lnTo>
                  <a:pt x="3048" y="353568"/>
                </a:lnTo>
                <a:lnTo>
                  <a:pt x="3048" y="362712"/>
                </a:lnTo>
                <a:lnTo>
                  <a:pt x="9144" y="365760"/>
                </a:lnTo>
                <a:lnTo>
                  <a:pt x="15240" y="365760"/>
                </a:lnTo>
                <a:lnTo>
                  <a:pt x="18238" y="365536"/>
                </a:lnTo>
                <a:lnTo>
                  <a:pt x="18288" y="365760"/>
                </a:lnTo>
                <a:lnTo>
                  <a:pt x="19094" y="365472"/>
                </a:lnTo>
                <a:lnTo>
                  <a:pt x="737615" y="311806"/>
                </a:lnTo>
                <a:lnTo>
                  <a:pt x="749808" y="310896"/>
                </a:lnTo>
                <a:lnTo>
                  <a:pt x="762000" y="655320"/>
                </a:lnTo>
                <a:lnTo>
                  <a:pt x="762000" y="298704"/>
                </a:lnTo>
                <a:lnTo>
                  <a:pt x="737616" y="298704"/>
                </a:lnTo>
                <a:lnTo>
                  <a:pt x="117009" y="330531"/>
                </a:lnTo>
                <a:lnTo>
                  <a:pt x="752856" y="103632"/>
                </a:lnTo>
                <a:lnTo>
                  <a:pt x="758952" y="100584"/>
                </a:lnTo>
                <a:lnTo>
                  <a:pt x="762000" y="97536"/>
                </a:lnTo>
                <a:lnTo>
                  <a:pt x="762000" y="91440"/>
                </a:lnTo>
                <a:lnTo>
                  <a:pt x="737616" y="91440"/>
                </a:lnTo>
                <a:lnTo>
                  <a:pt x="746760" y="79248"/>
                </a:lnTo>
                <a:lnTo>
                  <a:pt x="765048" y="76200"/>
                </a:lnTo>
                <a:lnTo>
                  <a:pt x="765048" y="64008"/>
                </a:lnTo>
                <a:lnTo>
                  <a:pt x="768096" y="51816"/>
                </a:lnTo>
                <a:lnTo>
                  <a:pt x="774192" y="42672"/>
                </a:lnTo>
                <a:lnTo>
                  <a:pt x="777240" y="30480"/>
                </a:lnTo>
                <a:lnTo>
                  <a:pt x="783336" y="21336"/>
                </a:lnTo>
                <a:lnTo>
                  <a:pt x="819912" y="-12191"/>
                </a:lnTo>
                <a:lnTo>
                  <a:pt x="874776" y="-33527"/>
                </a:lnTo>
                <a:lnTo>
                  <a:pt x="2377440" y="-33527"/>
                </a:lnTo>
                <a:lnTo>
                  <a:pt x="2401824" y="-27431"/>
                </a:lnTo>
                <a:lnTo>
                  <a:pt x="2451862" y="1777"/>
                </a:lnTo>
                <a:lnTo>
                  <a:pt x="2465832" y="21336"/>
                </a:lnTo>
                <a:lnTo>
                  <a:pt x="2474976" y="30480"/>
                </a:lnTo>
                <a:lnTo>
                  <a:pt x="2487168" y="79248"/>
                </a:lnTo>
                <a:lnTo>
                  <a:pt x="2487168" y="655320"/>
                </a:lnTo>
                <a:lnTo>
                  <a:pt x="2478024" y="691896"/>
                </a:lnTo>
                <a:lnTo>
                  <a:pt x="2465832" y="713232"/>
                </a:lnTo>
                <a:lnTo>
                  <a:pt x="2432304" y="746760"/>
                </a:lnTo>
                <a:lnTo>
                  <a:pt x="2410968" y="758952"/>
                </a:lnTo>
                <a:lnTo>
                  <a:pt x="2386584" y="765048"/>
                </a:lnTo>
                <a:lnTo>
                  <a:pt x="2374392" y="768096"/>
                </a:lnTo>
                <a:lnTo>
                  <a:pt x="876656" y="768171"/>
                </a:lnTo>
                <a:lnTo>
                  <a:pt x="864372" y="765977"/>
                </a:lnTo>
                <a:lnTo>
                  <a:pt x="852425" y="762097"/>
                </a:lnTo>
                <a:lnTo>
                  <a:pt x="840693" y="757425"/>
                </a:lnTo>
                <a:lnTo>
                  <a:pt x="829056" y="752856"/>
                </a:lnTo>
                <a:lnTo>
                  <a:pt x="783336" y="749808"/>
                </a:lnTo>
                <a:lnTo>
                  <a:pt x="804672" y="768096"/>
                </a:lnTo>
                <a:lnTo>
                  <a:pt x="829056" y="780288"/>
                </a:lnTo>
                <a:lnTo>
                  <a:pt x="844296" y="786384"/>
                </a:lnTo>
                <a:lnTo>
                  <a:pt x="859536" y="789432"/>
                </a:lnTo>
                <a:close/>
              </a:path>
              <a:path w="2496311" h="813816">
                <a:moveTo>
                  <a:pt x="771144" y="691896"/>
                </a:moveTo>
                <a:lnTo>
                  <a:pt x="762000" y="655320"/>
                </a:lnTo>
                <a:lnTo>
                  <a:pt x="749808" y="310896"/>
                </a:lnTo>
                <a:lnTo>
                  <a:pt x="737615" y="311806"/>
                </a:lnTo>
                <a:lnTo>
                  <a:pt x="737542" y="652820"/>
                </a:lnTo>
                <a:lnTo>
                  <a:pt x="741142" y="678031"/>
                </a:lnTo>
                <a:lnTo>
                  <a:pt x="749824" y="701987"/>
                </a:lnTo>
                <a:lnTo>
                  <a:pt x="755904" y="713232"/>
                </a:lnTo>
                <a:lnTo>
                  <a:pt x="762000" y="725424"/>
                </a:lnTo>
                <a:lnTo>
                  <a:pt x="762000" y="728472"/>
                </a:lnTo>
                <a:lnTo>
                  <a:pt x="798576" y="728472"/>
                </a:lnTo>
                <a:lnTo>
                  <a:pt x="762000" y="728472"/>
                </a:lnTo>
                <a:lnTo>
                  <a:pt x="765048" y="728472"/>
                </a:lnTo>
                <a:lnTo>
                  <a:pt x="780288" y="746760"/>
                </a:lnTo>
                <a:lnTo>
                  <a:pt x="780288" y="749808"/>
                </a:lnTo>
                <a:lnTo>
                  <a:pt x="783336" y="749808"/>
                </a:lnTo>
                <a:lnTo>
                  <a:pt x="829056" y="752856"/>
                </a:lnTo>
                <a:lnTo>
                  <a:pt x="816864" y="746760"/>
                </a:lnTo>
                <a:lnTo>
                  <a:pt x="801623" y="731519"/>
                </a:lnTo>
                <a:lnTo>
                  <a:pt x="783336" y="710184"/>
                </a:lnTo>
                <a:lnTo>
                  <a:pt x="783336" y="713232"/>
                </a:lnTo>
                <a:lnTo>
                  <a:pt x="777240" y="701040"/>
                </a:lnTo>
                <a:lnTo>
                  <a:pt x="771144" y="691896"/>
                </a:lnTo>
                <a:close/>
              </a:path>
              <a:path w="2496311" h="813816">
                <a:moveTo>
                  <a:pt x="762000" y="292608"/>
                </a:moveTo>
                <a:lnTo>
                  <a:pt x="762000" y="289560"/>
                </a:lnTo>
                <a:lnTo>
                  <a:pt x="758952" y="289560"/>
                </a:lnTo>
                <a:lnTo>
                  <a:pt x="755904" y="286512"/>
                </a:lnTo>
                <a:lnTo>
                  <a:pt x="752856" y="283464"/>
                </a:lnTo>
                <a:lnTo>
                  <a:pt x="749808" y="283464"/>
                </a:lnTo>
                <a:lnTo>
                  <a:pt x="117009" y="330531"/>
                </a:lnTo>
                <a:lnTo>
                  <a:pt x="737616" y="298704"/>
                </a:lnTo>
                <a:lnTo>
                  <a:pt x="762000" y="298704"/>
                </a:lnTo>
                <a:lnTo>
                  <a:pt x="762000" y="2926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 txBox="1"/>
          <p:nvPr/>
        </p:nvSpPr>
        <p:spPr>
          <a:xfrm>
            <a:off x="1694769" y="55455"/>
            <a:ext cx="309826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spc="49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ord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Parameters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4" y="624524"/>
            <a:ext cx="6267713" cy="891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8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thei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Functio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7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cal</a:t>
            </a:r>
            <a:r>
              <a:rPr sz="2661" baseline="-1811" dirty="0">
                <a:latin typeface="Arial"/>
                <a:cs typeface="Arial"/>
              </a:rPr>
              <a:t>l</a:t>
            </a:r>
            <a:r>
              <a:rPr sz="2661" spc="1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determi</a:t>
            </a:r>
            <a:r>
              <a:rPr sz="2661" spc="-21" baseline="-1811" dirty="0">
                <a:latin typeface="Arial"/>
                <a:cs typeface="Arial"/>
              </a:rPr>
              <a:t>n</a:t>
            </a:r>
            <a:r>
              <a:rPr sz="2661" spc="4" baseline="-1811" dirty="0">
                <a:latin typeface="Arial"/>
                <a:cs typeface="Arial"/>
              </a:rPr>
              <a:t>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6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spc="4" baseline="-1811" dirty="0">
                <a:latin typeface="Arial"/>
                <a:cs typeface="Arial"/>
              </a:rPr>
              <a:t>or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8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4" baseline="-1811" dirty="0">
                <a:latin typeface="Arial"/>
                <a:cs typeface="Arial"/>
              </a:rPr>
              <a:t> positiona</a:t>
            </a:r>
            <a:r>
              <a:rPr sz="2661" baseline="-1811" dirty="0">
                <a:latin typeface="Arial"/>
                <a:cs typeface="Arial"/>
              </a:rPr>
              <a:t>l</a:t>
            </a:r>
            <a:r>
              <a:rPr sz="2661" spc="8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st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baseline="-1811" dirty="0"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5981" y="1856687"/>
            <a:ext cx="769563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y(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7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e):</a:t>
            </a:r>
            <a:endParaRPr sz="1774">
              <a:latin typeface="Courier New"/>
              <a:cs typeface="Courier New"/>
            </a:endParaRPr>
          </a:p>
          <a:p>
            <a:pPr marL="423126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dirty="0">
                <a:latin typeface="Courier New"/>
                <a:cs typeface="Courier New"/>
              </a:rPr>
              <a:t>d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dirty="0">
                <a:latin typeface="Courier New"/>
                <a:cs typeface="Courier New"/>
              </a:rPr>
              <a:t>y </a:t>
            </a:r>
            <a:r>
              <a:rPr sz="1774" b="1" spc="4" dirty="0">
                <a:latin typeface="Courier New"/>
                <a:cs typeface="Courier New"/>
              </a:rPr>
              <a:t>k</a:t>
            </a:r>
            <a:r>
              <a:rPr sz="1774" b="1" spc="-21" dirty="0">
                <a:latin typeface="Courier New"/>
                <a:cs typeface="Courier New"/>
              </a:rPr>
              <a:t>eyw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rd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ve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3746" y="2608183"/>
            <a:ext cx="2340568" cy="87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9461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pe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ault</a:t>
            </a:r>
            <a:endParaRPr sz="1552">
              <a:latin typeface="Arial"/>
              <a:cs typeface="Arial"/>
            </a:endParaRPr>
          </a:p>
          <a:p>
            <a:pPr marL="729461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41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alues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281"/>
              </a:spcBef>
            </a:pP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5982" y="2951714"/>
            <a:ext cx="565037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X'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3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e='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NL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d</a:t>
            </a:r>
            <a:r>
              <a:rPr sz="1774" b="1" spc="9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aul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3776" y="3767425"/>
            <a:ext cx="185296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216783">
              <a:lnSpc>
                <a:spcPct val="97070"/>
              </a:lnSpc>
              <a:spcBef>
                <a:spcPts val="40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 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der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5981" y="4202208"/>
            <a:ext cx="55178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y(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ve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3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t='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k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yw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rd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982" y="5023535"/>
            <a:ext cx="483203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S')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fa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HNL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0339" y="5038197"/>
            <a:ext cx="164635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5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applied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537"/>
              </a:lnSpc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arrive</a:t>
            </a:r>
            <a:r>
              <a:rPr sz="1552" spc="-343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hin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3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731104" y="4547403"/>
            <a:ext cx="2375938" cy="402186"/>
          </a:xfrm>
          <a:custGeom>
            <a:avLst/>
            <a:gdLst/>
            <a:ahLst/>
            <a:cxnLst/>
            <a:rect l="l" t="t" r="r" b="b"/>
            <a:pathLst>
              <a:path w="2142743" h="362712">
                <a:moveTo>
                  <a:pt x="795528" y="286511"/>
                </a:moveTo>
                <a:lnTo>
                  <a:pt x="807720" y="146303"/>
                </a:lnTo>
                <a:lnTo>
                  <a:pt x="795528" y="134111"/>
                </a:lnTo>
                <a:lnTo>
                  <a:pt x="816864" y="121919"/>
                </a:lnTo>
                <a:lnTo>
                  <a:pt x="807720" y="121919"/>
                </a:lnTo>
                <a:lnTo>
                  <a:pt x="241662" y="74022"/>
                </a:lnTo>
                <a:lnTo>
                  <a:pt x="15240" y="79247"/>
                </a:lnTo>
                <a:lnTo>
                  <a:pt x="795528" y="145276"/>
                </a:lnTo>
                <a:lnTo>
                  <a:pt x="795528" y="286511"/>
                </a:lnTo>
                <a:close/>
              </a:path>
              <a:path w="2142743" h="362712">
                <a:moveTo>
                  <a:pt x="2136648" y="24383"/>
                </a:moveTo>
                <a:lnTo>
                  <a:pt x="2136648" y="21335"/>
                </a:lnTo>
                <a:lnTo>
                  <a:pt x="2130552" y="12191"/>
                </a:lnTo>
                <a:lnTo>
                  <a:pt x="2130552" y="9143"/>
                </a:lnTo>
                <a:lnTo>
                  <a:pt x="2121408" y="0"/>
                </a:lnTo>
                <a:lnTo>
                  <a:pt x="2112264" y="-6096"/>
                </a:lnTo>
                <a:lnTo>
                  <a:pt x="2112264" y="-9144"/>
                </a:lnTo>
                <a:lnTo>
                  <a:pt x="2109216" y="-9144"/>
                </a:lnTo>
                <a:lnTo>
                  <a:pt x="2100072" y="-15240"/>
                </a:lnTo>
                <a:lnTo>
                  <a:pt x="2097024" y="-15240"/>
                </a:lnTo>
                <a:lnTo>
                  <a:pt x="2087880" y="-18288"/>
                </a:lnTo>
                <a:lnTo>
                  <a:pt x="2084832" y="-18288"/>
                </a:lnTo>
                <a:lnTo>
                  <a:pt x="2072640" y="-21336"/>
                </a:lnTo>
                <a:lnTo>
                  <a:pt x="862584" y="-21336"/>
                </a:lnTo>
                <a:lnTo>
                  <a:pt x="838200" y="-15240"/>
                </a:lnTo>
                <a:lnTo>
                  <a:pt x="835152" y="-15240"/>
                </a:lnTo>
                <a:lnTo>
                  <a:pt x="826008" y="-9144"/>
                </a:lnTo>
                <a:lnTo>
                  <a:pt x="826008" y="-6096"/>
                </a:lnTo>
                <a:lnTo>
                  <a:pt x="816864" y="0"/>
                </a:lnTo>
                <a:lnTo>
                  <a:pt x="853440" y="6095"/>
                </a:lnTo>
                <a:lnTo>
                  <a:pt x="2081784" y="6095"/>
                </a:lnTo>
                <a:lnTo>
                  <a:pt x="2090928" y="9143"/>
                </a:lnTo>
                <a:lnTo>
                  <a:pt x="2087880" y="9143"/>
                </a:lnTo>
                <a:lnTo>
                  <a:pt x="2097024" y="15239"/>
                </a:lnTo>
                <a:lnTo>
                  <a:pt x="2097024" y="12191"/>
                </a:lnTo>
                <a:lnTo>
                  <a:pt x="2109216" y="24383"/>
                </a:lnTo>
                <a:lnTo>
                  <a:pt x="2112264" y="33527"/>
                </a:lnTo>
                <a:lnTo>
                  <a:pt x="2112264" y="30479"/>
                </a:lnTo>
                <a:lnTo>
                  <a:pt x="2115312" y="42671"/>
                </a:lnTo>
                <a:lnTo>
                  <a:pt x="2115312" y="39623"/>
                </a:lnTo>
                <a:lnTo>
                  <a:pt x="2115312" y="280415"/>
                </a:lnTo>
                <a:lnTo>
                  <a:pt x="2112264" y="292607"/>
                </a:lnTo>
                <a:lnTo>
                  <a:pt x="2115312" y="283463"/>
                </a:lnTo>
                <a:lnTo>
                  <a:pt x="2139696" y="286511"/>
                </a:lnTo>
                <a:lnTo>
                  <a:pt x="2142744" y="274319"/>
                </a:lnTo>
                <a:lnTo>
                  <a:pt x="2142744" y="48767"/>
                </a:lnTo>
                <a:lnTo>
                  <a:pt x="2139696" y="36575"/>
                </a:lnTo>
                <a:lnTo>
                  <a:pt x="2139696" y="33527"/>
                </a:lnTo>
                <a:lnTo>
                  <a:pt x="2136648" y="24383"/>
                </a:lnTo>
                <a:close/>
              </a:path>
              <a:path w="2142743" h="362712">
                <a:moveTo>
                  <a:pt x="847344" y="9143"/>
                </a:moveTo>
                <a:lnTo>
                  <a:pt x="856488" y="6095"/>
                </a:lnTo>
                <a:lnTo>
                  <a:pt x="853440" y="6095"/>
                </a:lnTo>
                <a:lnTo>
                  <a:pt x="816864" y="0"/>
                </a:lnTo>
                <a:lnTo>
                  <a:pt x="813816" y="0"/>
                </a:lnTo>
                <a:lnTo>
                  <a:pt x="807720" y="9143"/>
                </a:lnTo>
                <a:lnTo>
                  <a:pt x="807720" y="12191"/>
                </a:lnTo>
                <a:lnTo>
                  <a:pt x="801624" y="21335"/>
                </a:lnTo>
                <a:lnTo>
                  <a:pt x="798576" y="24383"/>
                </a:lnTo>
                <a:lnTo>
                  <a:pt x="795528" y="33527"/>
                </a:lnTo>
                <a:lnTo>
                  <a:pt x="795528" y="36856"/>
                </a:lnTo>
                <a:lnTo>
                  <a:pt x="807720" y="36575"/>
                </a:lnTo>
                <a:lnTo>
                  <a:pt x="795528" y="48767"/>
                </a:lnTo>
                <a:lnTo>
                  <a:pt x="12192" y="54863"/>
                </a:lnTo>
                <a:lnTo>
                  <a:pt x="6096" y="54863"/>
                </a:lnTo>
                <a:lnTo>
                  <a:pt x="0" y="60959"/>
                </a:lnTo>
                <a:lnTo>
                  <a:pt x="0" y="73152"/>
                </a:lnTo>
                <a:lnTo>
                  <a:pt x="6096" y="79247"/>
                </a:lnTo>
                <a:lnTo>
                  <a:pt x="12192" y="79247"/>
                </a:lnTo>
                <a:lnTo>
                  <a:pt x="795528" y="145276"/>
                </a:lnTo>
                <a:lnTo>
                  <a:pt x="15240" y="79247"/>
                </a:lnTo>
                <a:lnTo>
                  <a:pt x="241662" y="74022"/>
                </a:lnTo>
                <a:lnTo>
                  <a:pt x="15240" y="54863"/>
                </a:lnTo>
                <a:lnTo>
                  <a:pt x="819912" y="51815"/>
                </a:lnTo>
                <a:lnTo>
                  <a:pt x="822960" y="39623"/>
                </a:lnTo>
                <a:lnTo>
                  <a:pt x="819912" y="42671"/>
                </a:lnTo>
                <a:lnTo>
                  <a:pt x="826008" y="30479"/>
                </a:lnTo>
                <a:lnTo>
                  <a:pt x="822960" y="33527"/>
                </a:lnTo>
                <a:lnTo>
                  <a:pt x="829056" y="24383"/>
                </a:lnTo>
                <a:lnTo>
                  <a:pt x="835152" y="18287"/>
                </a:lnTo>
                <a:lnTo>
                  <a:pt x="832104" y="18287"/>
                </a:lnTo>
                <a:lnTo>
                  <a:pt x="841248" y="12191"/>
                </a:lnTo>
                <a:lnTo>
                  <a:pt x="838200" y="15239"/>
                </a:lnTo>
                <a:lnTo>
                  <a:pt x="847344" y="9143"/>
                </a:lnTo>
                <a:close/>
              </a:path>
              <a:path w="2142743" h="362712">
                <a:moveTo>
                  <a:pt x="819912" y="57911"/>
                </a:moveTo>
                <a:lnTo>
                  <a:pt x="819912" y="51815"/>
                </a:lnTo>
                <a:lnTo>
                  <a:pt x="15240" y="54863"/>
                </a:lnTo>
                <a:lnTo>
                  <a:pt x="241662" y="74022"/>
                </a:lnTo>
                <a:lnTo>
                  <a:pt x="807720" y="60959"/>
                </a:lnTo>
                <a:lnTo>
                  <a:pt x="813816" y="60959"/>
                </a:lnTo>
                <a:lnTo>
                  <a:pt x="819912" y="57911"/>
                </a:lnTo>
                <a:close/>
              </a:path>
              <a:path w="2142743" h="362712">
                <a:moveTo>
                  <a:pt x="795528" y="48767"/>
                </a:moveTo>
                <a:lnTo>
                  <a:pt x="807720" y="36575"/>
                </a:lnTo>
                <a:lnTo>
                  <a:pt x="795528" y="36856"/>
                </a:lnTo>
                <a:lnTo>
                  <a:pt x="12192" y="54863"/>
                </a:lnTo>
                <a:lnTo>
                  <a:pt x="795528" y="48767"/>
                </a:lnTo>
                <a:close/>
              </a:path>
              <a:path w="2142743" h="362712">
                <a:moveTo>
                  <a:pt x="826008" y="292607"/>
                </a:moveTo>
                <a:lnTo>
                  <a:pt x="822960" y="280415"/>
                </a:lnTo>
                <a:lnTo>
                  <a:pt x="822960" y="283463"/>
                </a:lnTo>
                <a:lnTo>
                  <a:pt x="819912" y="271271"/>
                </a:lnTo>
                <a:lnTo>
                  <a:pt x="819912" y="128015"/>
                </a:lnTo>
                <a:lnTo>
                  <a:pt x="816864" y="121919"/>
                </a:lnTo>
                <a:lnTo>
                  <a:pt x="795528" y="134111"/>
                </a:lnTo>
                <a:lnTo>
                  <a:pt x="807720" y="146303"/>
                </a:lnTo>
                <a:lnTo>
                  <a:pt x="795528" y="286511"/>
                </a:lnTo>
                <a:lnTo>
                  <a:pt x="795528" y="289559"/>
                </a:lnTo>
                <a:lnTo>
                  <a:pt x="798576" y="298703"/>
                </a:lnTo>
                <a:lnTo>
                  <a:pt x="801624" y="301751"/>
                </a:lnTo>
                <a:lnTo>
                  <a:pt x="807720" y="310895"/>
                </a:lnTo>
                <a:lnTo>
                  <a:pt x="807720" y="313943"/>
                </a:lnTo>
                <a:lnTo>
                  <a:pt x="813816" y="323087"/>
                </a:lnTo>
                <a:lnTo>
                  <a:pt x="853440" y="316991"/>
                </a:lnTo>
                <a:lnTo>
                  <a:pt x="813816" y="323087"/>
                </a:lnTo>
                <a:lnTo>
                  <a:pt x="816864" y="323087"/>
                </a:lnTo>
                <a:lnTo>
                  <a:pt x="826008" y="329183"/>
                </a:lnTo>
                <a:lnTo>
                  <a:pt x="826008" y="332231"/>
                </a:lnTo>
                <a:lnTo>
                  <a:pt x="835152" y="338327"/>
                </a:lnTo>
                <a:lnTo>
                  <a:pt x="838200" y="338327"/>
                </a:lnTo>
                <a:lnTo>
                  <a:pt x="850392" y="341375"/>
                </a:lnTo>
                <a:lnTo>
                  <a:pt x="2087880" y="341375"/>
                </a:lnTo>
                <a:lnTo>
                  <a:pt x="2097024" y="338327"/>
                </a:lnTo>
                <a:lnTo>
                  <a:pt x="2100072" y="338327"/>
                </a:lnTo>
                <a:lnTo>
                  <a:pt x="2109216" y="332231"/>
                </a:lnTo>
                <a:lnTo>
                  <a:pt x="2112264" y="332231"/>
                </a:lnTo>
                <a:lnTo>
                  <a:pt x="2112264" y="329183"/>
                </a:lnTo>
                <a:lnTo>
                  <a:pt x="2121408" y="323087"/>
                </a:lnTo>
                <a:lnTo>
                  <a:pt x="2130552" y="313943"/>
                </a:lnTo>
                <a:lnTo>
                  <a:pt x="2130552" y="310895"/>
                </a:lnTo>
                <a:lnTo>
                  <a:pt x="2136648" y="301751"/>
                </a:lnTo>
                <a:lnTo>
                  <a:pt x="2136648" y="298703"/>
                </a:lnTo>
                <a:lnTo>
                  <a:pt x="2139696" y="289559"/>
                </a:lnTo>
                <a:lnTo>
                  <a:pt x="2139696" y="286511"/>
                </a:lnTo>
                <a:lnTo>
                  <a:pt x="2115312" y="283463"/>
                </a:lnTo>
                <a:lnTo>
                  <a:pt x="2112264" y="292607"/>
                </a:lnTo>
                <a:lnTo>
                  <a:pt x="2112264" y="289559"/>
                </a:lnTo>
                <a:lnTo>
                  <a:pt x="2109216" y="298703"/>
                </a:lnTo>
                <a:lnTo>
                  <a:pt x="2109216" y="295655"/>
                </a:lnTo>
                <a:lnTo>
                  <a:pt x="2103120" y="304799"/>
                </a:lnTo>
                <a:lnTo>
                  <a:pt x="2097024" y="310895"/>
                </a:lnTo>
                <a:lnTo>
                  <a:pt x="2097024" y="307847"/>
                </a:lnTo>
                <a:lnTo>
                  <a:pt x="2087880" y="313943"/>
                </a:lnTo>
                <a:lnTo>
                  <a:pt x="2090928" y="313943"/>
                </a:lnTo>
                <a:lnTo>
                  <a:pt x="2081784" y="316991"/>
                </a:lnTo>
                <a:lnTo>
                  <a:pt x="856488" y="316991"/>
                </a:lnTo>
                <a:lnTo>
                  <a:pt x="847344" y="313943"/>
                </a:lnTo>
                <a:lnTo>
                  <a:pt x="838200" y="307847"/>
                </a:lnTo>
                <a:lnTo>
                  <a:pt x="841248" y="310895"/>
                </a:lnTo>
                <a:lnTo>
                  <a:pt x="832104" y="304799"/>
                </a:lnTo>
                <a:lnTo>
                  <a:pt x="835152" y="304799"/>
                </a:lnTo>
                <a:lnTo>
                  <a:pt x="829056" y="295655"/>
                </a:lnTo>
                <a:lnTo>
                  <a:pt x="829056" y="298703"/>
                </a:lnTo>
                <a:lnTo>
                  <a:pt x="822960" y="289559"/>
                </a:lnTo>
                <a:lnTo>
                  <a:pt x="826008" y="2926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5568483" y="3327327"/>
            <a:ext cx="2332002" cy="402186"/>
          </a:xfrm>
          <a:custGeom>
            <a:avLst/>
            <a:gdLst/>
            <a:ahLst/>
            <a:cxnLst/>
            <a:rect l="l" t="t" r="r" b="b"/>
            <a:pathLst>
              <a:path w="2103119" h="362712">
                <a:moveTo>
                  <a:pt x="743711" y="289559"/>
                </a:moveTo>
                <a:lnTo>
                  <a:pt x="749807" y="292608"/>
                </a:lnTo>
                <a:lnTo>
                  <a:pt x="742492" y="287731"/>
                </a:lnTo>
                <a:lnTo>
                  <a:pt x="743711" y="289559"/>
                </a:lnTo>
                <a:close/>
              </a:path>
              <a:path w="2103119" h="362712">
                <a:moveTo>
                  <a:pt x="2075688" y="21335"/>
                </a:moveTo>
                <a:lnTo>
                  <a:pt x="2103119" y="30479"/>
                </a:lnTo>
                <a:lnTo>
                  <a:pt x="2097023" y="6095"/>
                </a:lnTo>
                <a:lnTo>
                  <a:pt x="2075688" y="21335"/>
                </a:lnTo>
                <a:close/>
              </a:path>
              <a:path w="2103119" h="362712">
                <a:moveTo>
                  <a:pt x="746759" y="-30480"/>
                </a:moveTo>
                <a:lnTo>
                  <a:pt x="743711" y="-30480"/>
                </a:lnTo>
                <a:lnTo>
                  <a:pt x="725423" y="-18288"/>
                </a:lnTo>
                <a:lnTo>
                  <a:pt x="722375" y="-15240"/>
                </a:lnTo>
                <a:lnTo>
                  <a:pt x="710183" y="3047"/>
                </a:lnTo>
                <a:lnTo>
                  <a:pt x="710183" y="6095"/>
                </a:lnTo>
                <a:lnTo>
                  <a:pt x="704087" y="18287"/>
                </a:lnTo>
                <a:lnTo>
                  <a:pt x="704088" y="19607"/>
                </a:lnTo>
                <a:lnTo>
                  <a:pt x="12191" y="94488"/>
                </a:lnTo>
                <a:lnTo>
                  <a:pt x="6095" y="94488"/>
                </a:lnTo>
                <a:lnTo>
                  <a:pt x="0" y="100584"/>
                </a:lnTo>
                <a:lnTo>
                  <a:pt x="0" y="112776"/>
                </a:lnTo>
                <a:lnTo>
                  <a:pt x="6095" y="118872"/>
                </a:lnTo>
                <a:lnTo>
                  <a:pt x="15239" y="118872"/>
                </a:lnTo>
                <a:lnTo>
                  <a:pt x="704087" y="115823"/>
                </a:lnTo>
                <a:lnTo>
                  <a:pt x="716279" y="128015"/>
                </a:lnTo>
                <a:lnTo>
                  <a:pt x="704087" y="268223"/>
                </a:lnTo>
                <a:lnTo>
                  <a:pt x="704087" y="271272"/>
                </a:lnTo>
                <a:lnTo>
                  <a:pt x="707135" y="283463"/>
                </a:lnTo>
                <a:lnTo>
                  <a:pt x="710183" y="283463"/>
                </a:lnTo>
                <a:lnTo>
                  <a:pt x="710183" y="286512"/>
                </a:lnTo>
                <a:lnTo>
                  <a:pt x="722375" y="304799"/>
                </a:lnTo>
                <a:lnTo>
                  <a:pt x="2033015" y="301751"/>
                </a:lnTo>
                <a:lnTo>
                  <a:pt x="774191" y="301752"/>
                </a:lnTo>
                <a:lnTo>
                  <a:pt x="761999" y="298703"/>
                </a:lnTo>
                <a:lnTo>
                  <a:pt x="765047" y="298703"/>
                </a:lnTo>
                <a:lnTo>
                  <a:pt x="755903" y="295655"/>
                </a:lnTo>
                <a:lnTo>
                  <a:pt x="755903" y="298703"/>
                </a:lnTo>
                <a:lnTo>
                  <a:pt x="746759" y="292608"/>
                </a:lnTo>
                <a:lnTo>
                  <a:pt x="749807" y="292608"/>
                </a:lnTo>
                <a:lnTo>
                  <a:pt x="743711" y="289559"/>
                </a:lnTo>
                <a:lnTo>
                  <a:pt x="742492" y="287731"/>
                </a:lnTo>
                <a:lnTo>
                  <a:pt x="737615" y="280416"/>
                </a:lnTo>
                <a:lnTo>
                  <a:pt x="737615" y="283463"/>
                </a:lnTo>
                <a:lnTo>
                  <a:pt x="740663" y="286512"/>
                </a:lnTo>
                <a:lnTo>
                  <a:pt x="737615" y="283463"/>
                </a:lnTo>
                <a:lnTo>
                  <a:pt x="731519" y="271272"/>
                </a:lnTo>
                <a:lnTo>
                  <a:pt x="734567" y="274320"/>
                </a:lnTo>
                <a:lnTo>
                  <a:pt x="731519" y="265176"/>
                </a:lnTo>
                <a:lnTo>
                  <a:pt x="731519" y="268223"/>
                </a:lnTo>
                <a:lnTo>
                  <a:pt x="728471" y="256031"/>
                </a:lnTo>
                <a:lnTo>
                  <a:pt x="728471" y="109727"/>
                </a:lnTo>
                <a:lnTo>
                  <a:pt x="722375" y="103631"/>
                </a:lnTo>
                <a:lnTo>
                  <a:pt x="716279" y="103631"/>
                </a:lnTo>
                <a:lnTo>
                  <a:pt x="223520" y="97232"/>
                </a:lnTo>
                <a:lnTo>
                  <a:pt x="719327" y="45719"/>
                </a:lnTo>
                <a:lnTo>
                  <a:pt x="725423" y="45719"/>
                </a:lnTo>
                <a:lnTo>
                  <a:pt x="728471" y="39623"/>
                </a:lnTo>
                <a:lnTo>
                  <a:pt x="728471" y="33527"/>
                </a:lnTo>
                <a:lnTo>
                  <a:pt x="704087" y="30479"/>
                </a:lnTo>
                <a:lnTo>
                  <a:pt x="716279" y="18287"/>
                </a:lnTo>
                <a:lnTo>
                  <a:pt x="734567" y="15239"/>
                </a:lnTo>
                <a:lnTo>
                  <a:pt x="731519" y="15239"/>
                </a:lnTo>
                <a:lnTo>
                  <a:pt x="737615" y="6095"/>
                </a:lnTo>
                <a:lnTo>
                  <a:pt x="740663" y="3047"/>
                </a:lnTo>
                <a:lnTo>
                  <a:pt x="743711" y="0"/>
                </a:lnTo>
                <a:lnTo>
                  <a:pt x="742492" y="1828"/>
                </a:lnTo>
                <a:lnTo>
                  <a:pt x="749807" y="-3048"/>
                </a:lnTo>
                <a:lnTo>
                  <a:pt x="746759" y="-3048"/>
                </a:lnTo>
                <a:lnTo>
                  <a:pt x="755903" y="-9144"/>
                </a:lnTo>
                <a:lnTo>
                  <a:pt x="755903" y="-6096"/>
                </a:lnTo>
                <a:lnTo>
                  <a:pt x="765047" y="-9144"/>
                </a:lnTo>
                <a:lnTo>
                  <a:pt x="761999" y="-9144"/>
                </a:lnTo>
                <a:lnTo>
                  <a:pt x="774191" y="-12192"/>
                </a:lnTo>
                <a:lnTo>
                  <a:pt x="2033015" y="-12192"/>
                </a:lnTo>
                <a:lnTo>
                  <a:pt x="2042159" y="-9144"/>
                </a:lnTo>
                <a:lnTo>
                  <a:pt x="2039111" y="-9144"/>
                </a:lnTo>
                <a:lnTo>
                  <a:pt x="2051303" y="-6096"/>
                </a:lnTo>
                <a:lnTo>
                  <a:pt x="2048255" y="-9144"/>
                </a:lnTo>
                <a:lnTo>
                  <a:pt x="2057399" y="-3048"/>
                </a:lnTo>
                <a:lnTo>
                  <a:pt x="2063495" y="3047"/>
                </a:lnTo>
                <a:lnTo>
                  <a:pt x="2063495" y="0"/>
                </a:lnTo>
                <a:lnTo>
                  <a:pt x="2069591" y="9143"/>
                </a:lnTo>
                <a:lnTo>
                  <a:pt x="2069591" y="6095"/>
                </a:lnTo>
                <a:lnTo>
                  <a:pt x="2075688" y="24383"/>
                </a:lnTo>
                <a:lnTo>
                  <a:pt x="2075688" y="265175"/>
                </a:lnTo>
                <a:lnTo>
                  <a:pt x="2069591" y="283463"/>
                </a:lnTo>
                <a:lnTo>
                  <a:pt x="2075688" y="268223"/>
                </a:lnTo>
                <a:lnTo>
                  <a:pt x="2069591" y="283463"/>
                </a:lnTo>
                <a:lnTo>
                  <a:pt x="2069591" y="280415"/>
                </a:lnTo>
                <a:lnTo>
                  <a:pt x="2063495" y="289559"/>
                </a:lnTo>
                <a:lnTo>
                  <a:pt x="2090927" y="295655"/>
                </a:lnTo>
                <a:lnTo>
                  <a:pt x="2097023" y="286511"/>
                </a:lnTo>
                <a:lnTo>
                  <a:pt x="2097023" y="283463"/>
                </a:lnTo>
                <a:lnTo>
                  <a:pt x="2100071" y="271271"/>
                </a:lnTo>
                <a:lnTo>
                  <a:pt x="2100071" y="268223"/>
                </a:lnTo>
                <a:lnTo>
                  <a:pt x="2103119" y="256031"/>
                </a:lnTo>
                <a:lnTo>
                  <a:pt x="2103119" y="30479"/>
                </a:lnTo>
                <a:lnTo>
                  <a:pt x="2075688" y="21335"/>
                </a:lnTo>
                <a:lnTo>
                  <a:pt x="2097023" y="6095"/>
                </a:lnTo>
                <a:lnTo>
                  <a:pt x="2097023" y="3047"/>
                </a:lnTo>
                <a:lnTo>
                  <a:pt x="2090927" y="-6096"/>
                </a:lnTo>
                <a:lnTo>
                  <a:pt x="2081783" y="-15240"/>
                </a:lnTo>
                <a:lnTo>
                  <a:pt x="2081783" y="-18288"/>
                </a:lnTo>
                <a:lnTo>
                  <a:pt x="2072639" y="-24384"/>
                </a:lnTo>
                <a:lnTo>
                  <a:pt x="2069591" y="-24384"/>
                </a:lnTo>
                <a:lnTo>
                  <a:pt x="2060447" y="-30480"/>
                </a:lnTo>
                <a:lnTo>
                  <a:pt x="2057399" y="-30480"/>
                </a:lnTo>
                <a:lnTo>
                  <a:pt x="2048255" y="-36576"/>
                </a:lnTo>
                <a:lnTo>
                  <a:pt x="758951" y="-36576"/>
                </a:lnTo>
                <a:lnTo>
                  <a:pt x="746759" y="-30480"/>
                </a:lnTo>
                <a:close/>
              </a:path>
              <a:path w="2103119" h="362712">
                <a:moveTo>
                  <a:pt x="740663" y="3047"/>
                </a:moveTo>
                <a:lnTo>
                  <a:pt x="737615" y="6095"/>
                </a:lnTo>
                <a:lnTo>
                  <a:pt x="737615" y="9143"/>
                </a:lnTo>
                <a:lnTo>
                  <a:pt x="742492" y="1828"/>
                </a:lnTo>
                <a:lnTo>
                  <a:pt x="743711" y="0"/>
                </a:lnTo>
                <a:lnTo>
                  <a:pt x="740663" y="3047"/>
                </a:lnTo>
                <a:close/>
              </a:path>
              <a:path w="2103119" h="362712">
                <a:moveTo>
                  <a:pt x="731519" y="21335"/>
                </a:moveTo>
                <a:lnTo>
                  <a:pt x="731519" y="24383"/>
                </a:lnTo>
                <a:lnTo>
                  <a:pt x="734567" y="15239"/>
                </a:lnTo>
                <a:lnTo>
                  <a:pt x="716279" y="18287"/>
                </a:lnTo>
                <a:lnTo>
                  <a:pt x="704087" y="30479"/>
                </a:lnTo>
                <a:lnTo>
                  <a:pt x="728471" y="33527"/>
                </a:lnTo>
                <a:lnTo>
                  <a:pt x="731519" y="21335"/>
                </a:lnTo>
                <a:close/>
              </a:path>
              <a:path w="2103119" h="362712">
                <a:moveTo>
                  <a:pt x="2063495" y="289559"/>
                </a:moveTo>
                <a:lnTo>
                  <a:pt x="2063495" y="286511"/>
                </a:lnTo>
                <a:lnTo>
                  <a:pt x="2057399" y="292607"/>
                </a:lnTo>
                <a:lnTo>
                  <a:pt x="2048255" y="298703"/>
                </a:lnTo>
                <a:lnTo>
                  <a:pt x="2051303" y="295655"/>
                </a:lnTo>
                <a:lnTo>
                  <a:pt x="2039111" y="298703"/>
                </a:lnTo>
                <a:lnTo>
                  <a:pt x="2042159" y="298703"/>
                </a:lnTo>
                <a:lnTo>
                  <a:pt x="2033015" y="301751"/>
                </a:lnTo>
                <a:lnTo>
                  <a:pt x="722375" y="304799"/>
                </a:lnTo>
                <a:lnTo>
                  <a:pt x="725423" y="304799"/>
                </a:lnTo>
                <a:lnTo>
                  <a:pt x="725423" y="307848"/>
                </a:lnTo>
                <a:lnTo>
                  <a:pt x="743711" y="320040"/>
                </a:lnTo>
                <a:lnTo>
                  <a:pt x="746759" y="320040"/>
                </a:lnTo>
                <a:lnTo>
                  <a:pt x="758951" y="323088"/>
                </a:lnTo>
                <a:lnTo>
                  <a:pt x="758951" y="326135"/>
                </a:lnTo>
                <a:lnTo>
                  <a:pt x="2048255" y="326135"/>
                </a:lnTo>
                <a:lnTo>
                  <a:pt x="2048255" y="323087"/>
                </a:lnTo>
                <a:lnTo>
                  <a:pt x="2057399" y="320039"/>
                </a:lnTo>
                <a:lnTo>
                  <a:pt x="2060447" y="320039"/>
                </a:lnTo>
                <a:lnTo>
                  <a:pt x="2069591" y="313943"/>
                </a:lnTo>
                <a:lnTo>
                  <a:pt x="2072639" y="313943"/>
                </a:lnTo>
                <a:lnTo>
                  <a:pt x="2081783" y="307847"/>
                </a:lnTo>
                <a:lnTo>
                  <a:pt x="2081783" y="304799"/>
                </a:lnTo>
                <a:lnTo>
                  <a:pt x="2090927" y="295655"/>
                </a:lnTo>
                <a:lnTo>
                  <a:pt x="2063495" y="289559"/>
                </a:lnTo>
                <a:close/>
              </a:path>
              <a:path w="2103119" h="362712">
                <a:moveTo>
                  <a:pt x="704087" y="127857"/>
                </a:moveTo>
                <a:lnTo>
                  <a:pt x="704087" y="268223"/>
                </a:lnTo>
                <a:lnTo>
                  <a:pt x="716279" y="128015"/>
                </a:lnTo>
                <a:lnTo>
                  <a:pt x="704087" y="115823"/>
                </a:lnTo>
                <a:lnTo>
                  <a:pt x="15239" y="118872"/>
                </a:lnTo>
                <a:lnTo>
                  <a:pt x="12191" y="118872"/>
                </a:lnTo>
                <a:lnTo>
                  <a:pt x="704087" y="1278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473811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Parameter Lists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653080"/>
            <a:ext cx="7032326" cy="214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itte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accep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8699"/>
              </a:lnSpc>
              <a:spcBef>
                <a:spcPts val="1295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tuple</a:t>
            </a:r>
            <a:endParaRPr sz="1774">
              <a:latin typeface="Arial"/>
              <a:cs typeface="Arial"/>
            </a:endParaRPr>
          </a:p>
          <a:p>
            <a:pPr marL="14082" marR="25577">
              <a:lnSpc>
                <a:spcPct val="99849"/>
              </a:lnSpc>
              <a:spcBef>
                <a:spcPts val="1333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30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178376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25104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2825886"/>
            <a:ext cx="159965" cy="117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70" y="2853273"/>
            <a:ext cx="6179620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ositiona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thou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8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leftmost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02"/>
              </a:spcBef>
            </a:pP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follow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784" y="3368619"/>
            <a:ext cx="130787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4370" y="3434583"/>
            <a:ext cx="3677652" cy="576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single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*</a:t>
            </a:r>
            <a:r>
              <a:rPr sz="2661" i="1" spc="4" baseline="3678" dirty="0">
                <a:latin typeface="Courier New"/>
                <a:cs typeface="Courier New"/>
              </a:rPr>
              <a:t>par</a:t>
            </a:r>
            <a:r>
              <a:rPr sz="2661" i="1" spc="-21" baseline="3678" dirty="0">
                <a:latin typeface="Courier New"/>
                <a:cs typeface="Courier New"/>
              </a:rPr>
              <a:t>a</a:t>
            </a:r>
            <a:r>
              <a:rPr sz="2661" i="1" spc="4" baseline="3678" dirty="0">
                <a:latin typeface="Courier New"/>
                <a:cs typeface="Courier New"/>
              </a:rPr>
              <a:t>m</a:t>
            </a:r>
            <a:r>
              <a:rPr sz="2661" i="1" spc="-21" baseline="3678" dirty="0">
                <a:latin typeface="Courier New"/>
                <a:cs typeface="Courier New"/>
              </a:rPr>
              <a:t>et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-659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follo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5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single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**</a:t>
            </a:r>
            <a:r>
              <a:rPr sz="1774" i="1" spc="4" dirty="0">
                <a:latin typeface="Courier New"/>
                <a:cs typeface="Courier New"/>
              </a:rPr>
              <a:t>pa</a:t>
            </a:r>
            <a:r>
              <a:rPr sz="1774" i="1" spc="-21" dirty="0">
                <a:latin typeface="Courier New"/>
                <a:cs typeface="Courier New"/>
              </a:rPr>
              <a:t>r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me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e</a:t>
            </a:r>
            <a:r>
              <a:rPr sz="1774" i="1" dirty="0">
                <a:latin typeface="Courier New"/>
                <a:cs typeface="Courier New"/>
              </a:rPr>
              <a:t>r</a:t>
            </a:r>
            <a:r>
              <a:rPr sz="1774" i="1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rightmost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15632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4184879"/>
            <a:ext cx="4545975" cy="879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7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ositiona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leftmost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follow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0797" y="4605594"/>
            <a:ext cx="124031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447" y="5249488"/>
            <a:ext cx="742101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endParaRPr sz="177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2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2056962" y="647215"/>
            <a:ext cx="8276916" cy="932801"/>
          </a:xfrm>
          <a:custGeom>
            <a:avLst/>
            <a:gdLst/>
            <a:ahLst/>
            <a:cxnLst/>
            <a:rect l="l" t="t" r="r" b="b"/>
            <a:pathLst>
              <a:path w="746455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7455408" y="12192"/>
                </a:lnTo>
                <a:lnTo>
                  <a:pt x="7455408" y="835151"/>
                </a:lnTo>
                <a:lnTo>
                  <a:pt x="0" y="838200"/>
                </a:lnTo>
                <a:lnTo>
                  <a:pt x="3048" y="841248"/>
                </a:lnTo>
                <a:lnTo>
                  <a:pt x="7464552" y="841247"/>
                </a:lnTo>
                <a:lnTo>
                  <a:pt x="7464552" y="835151"/>
                </a:lnTo>
                <a:lnTo>
                  <a:pt x="7461504" y="829055"/>
                </a:lnTo>
                <a:lnTo>
                  <a:pt x="7461504" y="12191"/>
                </a:lnTo>
                <a:lnTo>
                  <a:pt x="7455408" y="6095"/>
                </a:lnTo>
                <a:lnTo>
                  <a:pt x="12192" y="6096"/>
                </a:lnTo>
                <a:lnTo>
                  <a:pt x="7464552" y="6095"/>
                </a:lnTo>
                <a:lnTo>
                  <a:pt x="7464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2056962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2056962" y="660734"/>
            <a:ext cx="8266777" cy="912522"/>
          </a:xfrm>
          <a:custGeom>
            <a:avLst/>
            <a:gdLst/>
            <a:ahLst/>
            <a:cxnLst/>
            <a:rect l="l" t="t" r="r" b="b"/>
            <a:pathLst>
              <a:path w="7455408" h="822960">
                <a:moveTo>
                  <a:pt x="7455408" y="822959"/>
                </a:moveTo>
                <a:lnTo>
                  <a:pt x="7455407" y="816863"/>
                </a:lnTo>
                <a:lnTo>
                  <a:pt x="12191" y="816863"/>
                </a:lnTo>
                <a:lnTo>
                  <a:pt x="12191" y="0"/>
                </a:lnTo>
                <a:lnTo>
                  <a:pt x="6095" y="0"/>
                </a:lnTo>
                <a:lnTo>
                  <a:pt x="0" y="822959"/>
                </a:lnTo>
                <a:lnTo>
                  <a:pt x="6095" y="816863"/>
                </a:lnTo>
                <a:lnTo>
                  <a:pt x="12191" y="822959"/>
                </a:lnTo>
                <a:lnTo>
                  <a:pt x="7455408" y="82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070481" y="653974"/>
            <a:ext cx="8263396" cy="919282"/>
          </a:xfrm>
          <a:custGeom>
            <a:avLst/>
            <a:gdLst/>
            <a:ahLst/>
            <a:cxnLst/>
            <a:rect l="l" t="t" r="r" b="b"/>
            <a:pathLst>
              <a:path w="7452359" h="829056">
                <a:moveTo>
                  <a:pt x="0" y="0"/>
                </a:moveTo>
                <a:lnTo>
                  <a:pt x="7443215" y="0"/>
                </a:lnTo>
                <a:lnTo>
                  <a:pt x="7449311" y="6096"/>
                </a:lnTo>
                <a:lnTo>
                  <a:pt x="7449311" y="822960"/>
                </a:lnTo>
                <a:lnTo>
                  <a:pt x="7452359" y="829056"/>
                </a:lnTo>
                <a:lnTo>
                  <a:pt x="7452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44040" y="1934885"/>
            <a:ext cx="8489838" cy="3423649"/>
          </a:xfrm>
          <a:custGeom>
            <a:avLst/>
            <a:gdLst/>
            <a:ahLst/>
            <a:cxnLst/>
            <a:rect l="l" t="t" r="r" b="b"/>
            <a:pathLst>
              <a:path w="7656576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647432" y="12192"/>
                </a:lnTo>
                <a:lnTo>
                  <a:pt x="7647432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656576" y="3087623"/>
                </a:lnTo>
                <a:lnTo>
                  <a:pt x="7656576" y="3081528"/>
                </a:lnTo>
                <a:lnTo>
                  <a:pt x="7653528" y="3075432"/>
                </a:lnTo>
                <a:lnTo>
                  <a:pt x="7653528" y="12191"/>
                </a:lnTo>
                <a:lnTo>
                  <a:pt x="7647432" y="6095"/>
                </a:lnTo>
                <a:lnTo>
                  <a:pt x="12192" y="6096"/>
                </a:lnTo>
                <a:lnTo>
                  <a:pt x="7656576" y="6095"/>
                </a:lnTo>
                <a:lnTo>
                  <a:pt x="76565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44040" y="1941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44040" y="1948404"/>
            <a:ext cx="8479699" cy="3403371"/>
          </a:xfrm>
          <a:custGeom>
            <a:avLst/>
            <a:gdLst/>
            <a:ahLst/>
            <a:cxnLst/>
            <a:rect l="l" t="t" r="r" b="b"/>
            <a:pathLst>
              <a:path w="7647432" h="3069336">
                <a:moveTo>
                  <a:pt x="7647432" y="3069335"/>
                </a:moveTo>
                <a:lnTo>
                  <a:pt x="7647432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647432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57559" y="1941645"/>
            <a:ext cx="8476318" cy="3410130"/>
          </a:xfrm>
          <a:custGeom>
            <a:avLst/>
            <a:gdLst/>
            <a:ahLst/>
            <a:cxnLst/>
            <a:rect l="l" t="t" r="r" b="b"/>
            <a:pathLst>
              <a:path w="7644383" h="3075431">
                <a:moveTo>
                  <a:pt x="0" y="0"/>
                </a:moveTo>
                <a:lnTo>
                  <a:pt x="7635239" y="0"/>
                </a:lnTo>
                <a:lnTo>
                  <a:pt x="7641335" y="6096"/>
                </a:lnTo>
                <a:lnTo>
                  <a:pt x="7641335" y="3069336"/>
                </a:lnTo>
                <a:lnTo>
                  <a:pt x="7644383" y="3075432"/>
                </a:lnTo>
                <a:lnTo>
                  <a:pt x="76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177622" y="2174845"/>
            <a:ext cx="1926435" cy="1189659"/>
          </a:xfrm>
          <a:custGeom>
            <a:avLst/>
            <a:gdLst/>
            <a:ahLst/>
            <a:cxnLst/>
            <a:rect l="l" t="t" r="r" b="b"/>
            <a:pathLst>
              <a:path w="1737360" h="1072896">
                <a:moveTo>
                  <a:pt x="682432" y="453"/>
                </a:moveTo>
                <a:lnTo>
                  <a:pt x="654169" y="4909"/>
                </a:lnTo>
                <a:lnTo>
                  <a:pt x="627553" y="13786"/>
                </a:lnTo>
                <a:lnTo>
                  <a:pt x="602958" y="26675"/>
                </a:lnTo>
                <a:lnTo>
                  <a:pt x="580758" y="43164"/>
                </a:lnTo>
                <a:lnTo>
                  <a:pt x="561326" y="62842"/>
                </a:lnTo>
                <a:lnTo>
                  <a:pt x="545035" y="85297"/>
                </a:lnTo>
                <a:lnTo>
                  <a:pt x="532261" y="110120"/>
                </a:lnTo>
                <a:lnTo>
                  <a:pt x="523376" y="136898"/>
                </a:lnTo>
                <a:lnTo>
                  <a:pt x="518755" y="165220"/>
                </a:lnTo>
                <a:lnTo>
                  <a:pt x="518160" y="179832"/>
                </a:lnTo>
                <a:lnTo>
                  <a:pt x="518160" y="627888"/>
                </a:lnTo>
                <a:lnTo>
                  <a:pt x="0" y="1036320"/>
                </a:lnTo>
                <a:lnTo>
                  <a:pt x="518160" y="896112"/>
                </a:lnTo>
                <a:lnTo>
                  <a:pt x="518445" y="906237"/>
                </a:lnTo>
                <a:lnTo>
                  <a:pt x="519865" y="920729"/>
                </a:lnTo>
                <a:lnTo>
                  <a:pt x="530808" y="961831"/>
                </a:lnTo>
                <a:lnTo>
                  <a:pt x="550771" y="998362"/>
                </a:lnTo>
                <a:lnTo>
                  <a:pt x="578461" y="1029029"/>
                </a:lnTo>
                <a:lnTo>
                  <a:pt x="612583" y="1052536"/>
                </a:lnTo>
                <a:lnTo>
                  <a:pt x="651842" y="1067590"/>
                </a:lnTo>
                <a:lnTo>
                  <a:pt x="694944" y="1072896"/>
                </a:lnTo>
                <a:lnTo>
                  <a:pt x="1560576" y="1072896"/>
                </a:lnTo>
                <a:lnTo>
                  <a:pt x="1599322" y="1068625"/>
                </a:lnTo>
                <a:lnTo>
                  <a:pt x="1639044" y="1054531"/>
                </a:lnTo>
                <a:lnTo>
                  <a:pt x="1673764" y="1031848"/>
                </a:lnTo>
                <a:lnTo>
                  <a:pt x="1702188" y="1001871"/>
                </a:lnTo>
                <a:lnTo>
                  <a:pt x="1723021" y="965893"/>
                </a:lnTo>
                <a:lnTo>
                  <a:pt x="1734970" y="925209"/>
                </a:lnTo>
                <a:lnTo>
                  <a:pt x="1737360" y="896112"/>
                </a:lnTo>
                <a:lnTo>
                  <a:pt x="1737360" y="179832"/>
                </a:lnTo>
                <a:lnTo>
                  <a:pt x="1732622" y="138886"/>
                </a:lnTo>
                <a:lnTo>
                  <a:pt x="1718243" y="99229"/>
                </a:lnTo>
                <a:lnTo>
                  <a:pt x="1695473" y="64368"/>
                </a:lnTo>
                <a:lnTo>
                  <a:pt x="1665573" y="35690"/>
                </a:lnTo>
                <a:lnTo>
                  <a:pt x="1629805" y="14584"/>
                </a:lnTo>
                <a:lnTo>
                  <a:pt x="1589429" y="2436"/>
                </a:lnTo>
                <a:lnTo>
                  <a:pt x="1560576" y="0"/>
                </a:lnTo>
                <a:lnTo>
                  <a:pt x="694944" y="0"/>
                </a:lnTo>
                <a:lnTo>
                  <a:pt x="682432" y="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8164102" y="2374248"/>
            <a:ext cx="1956852" cy="1176799"/>
          </a:xfrm>
          <a:custGeom>
            <a:avLst/>
            <a:gdLst/>
            <a:ahLst/>
            <a:cxnLst/>
            <a:rect l="l" t="t" r="r" b="b"/>
            <a:pathLst>
              <a:path w="1764791" h="1061298">
                <a:moveTo>
                  <a:pt x="21336" y="865632"/>
                </a:moveTo>
                <a:lnTo>
                  <a:pt x="68501" y="828234"/>
                </a:lnTo>
                <a:lnTo>
                  <a:pt x="9144" y="844296"/>
                </a:lnTo>
                <a:lnTo>
                  <a:pt x="0" y="850391"/>
                </a:lnTo>
                <a:lnTo>
                  <a:pt x="0" y="856488"/>
                </a:lnTo>
                <a:lnTo>
                  <a:pt x="3048" y="862584"/>
                </a:lnTo>
                <a:lnTo>
                  <a:pt x="6096" y="865632"/>
                </a:lnTo>
                <a:lnTo>
                  <a:pt x="21336" y="865632"/>
                </a:lnTo>
                <a:close/>
              </a:path>
              <a:path w="1764791" h="1061298">
                <a:moveTo>
                  <a:pt x="6096" y="844296"/>
                </a:moveTo>
                <a:lnTo>
                  <a:pt x="518160" y="448056"/>
                </a:lnTo>
                <a:lnTo>
                  <a:pt x="518160" y="438280"/>
                </a:lnTo>
                <a:lnTo>
                  <a:pt x="6096" y="844296"/>
                </a:lnTo>
                <a:close/>
              </a:path>
              <a:path w="1764791" h="1061298">
                <a:moveTo>
                  <a:pt x="521208" y="435864"/>
                </a:moveTo>
                <a:lnTo>
                  <a:pt x="542544" y="448056"/>
                </a:lnTo>
                <a:lnTo>
                  <a:pt x="542544" y="0"/>
                </a:lnTo>
                <a:lnTo>
                  <a:pt x="521208" y="435864"/>
                </a:lnTo>
                <a:close/>
              </a:path>
              <a:path w="1764791" h="1061298">
                <a:moveTo>
                  <a:pt x="6096" y="865632"/>
                </a:moveTo>
                <a:lnTo>
                  <a:pt x="12192" y="868680"/>
                </a:lnTo>
                <a:lnTo>
                  <a:pt x="18288" y="868680"/>
                </a:lnTo>
                <a:lnTo>
                  <a:pt x="518160" y="732620"/>
                </a:lnTo>
                <a:lnTo>
                  <a:pt x="533400" y="728472"/>
                </a:lnTo>
                <a:lnTo>
                  <a:pt x="518160" y="732620"/>
                </a:lnTo>
                <a:lnTo>
                  <a:pt x="518160" y="734568"/>
                </a:lnTo>
                <a:lnTo>
                  <a:pt x="521208" y="752856"/>
                </a:lnTo>
                <a:lnTo>
                  <a:pt x="527304" y="774192"/>
                </a:lnTo>
                <a:lnTo>
                  <a:pt x="533400" y="789432"/>
                </a:lnTo>
                <a:lnTo>
                  <a:pt x="539496" y="807720"/>
                </a:lnTo>
                <a:lnTo>
                  <a:pt x="560618" y="792066"/>
                </a:lnTo>
                <a:lnTo>
                  <a:pt x="554736" y="780288"/>
                </a:lnTo>
                <a:lnTo>
                  <a:pt x="548640" y="765048"/>
                </a:lnTo>
                <a:lnTo>
                  <a:pt x="545592" y="746760"/>
                </a:lnTo>
                <a:lnTo>
                  <a:pt x="542544" y="731520"/>
                </a:lnTo>
                <a:lnTo>
                  <a:pt x="518160" y="716280"/>
                </a:lnTo>
                <a:lnTo>
                  <a:pt x="68501" y="828234"/>
                </a:lnTo>
                <a:lnTo>
                  <a:pt x="21336" y="865632"/>
                </a:lnTo>
                <a:lnTo>
                  <a:pt x="6096" y="865632"/>
                </a:lnTo>
                <a:close/>
              </a:path>
              <a:path w="1764791" h="1061298">
                <a:moveTo>
                  <a:pt x="670904" y="902735"/>
                </a:moveTo>
                <a:lnTo>
                  <a:pt x="683548" y="904263"/>
                </a:lnTo>
                <a:lnTo>
                  <a:pt x="696280" y="905152"/>
                </a:lnTo>
                <a:lnTo>
                  <a:pt x="709057" y="905529"/>
                </a:lnTo>
                <a:lnTo>
                  <a:pt x="721834" y="905521"/>
                </a:lnTo>
                <a:lnTo>
                  <a:pt x="734568" y="905256"/>
                </a:lnTo>
                <a:lnTo>
                  <a:pt x="1591056" y="905256"/>
                </a:lnTo>
                <a:lnTo>
                  <a:pt x="1612392" y="902208"/>
                </a:lnTo>
                <a:lnTo>
                  <a:pt x="1630680" y="899160"/>
                </a:lnTo>
                <a:lnTo>
                  <a:pt x="1648968" y="890016"/>
                </a:lnTo>
                <a:lnTo>
                  <a:pt x="1664208" y="883919"/>
                </a:lnTo>
                <a:lnTo>
                  <a:pt x="1679448" y="874776"/>
                </a:lnTo>
                <a:lnTo>
                  <a:pt x="1694688" y="862584"/>
                </a:lnTo>
                <a:lnTo>
                  <a:pt x="1722120" y="835152"/>
                </a:lnTo>
                <a:lnTo>
                  <a:pt x="1730849" y="822675"/>
                </a:lnTo>
                <a:lnTo>
                  <a:pt x="1737484" y="811775"/>
                </a:lnTo>
                <a:lnTo>
                  <a:pt x="1743507" y="800524"/>
                </a:lnTo>
                <a:lnTo>
                  <a:pt x="1748931" y="788966"/>
                </a:lnTo>
                <a:lnTo>
                  <a:pt x="1753770" y="777140"/>
                </a:lnTo>
                <a:lnTo>
                  <a:pt x="1758036" y="765089"/>
                </a:lnTo>
                <a:lnTo>
                  <a:pt x="1761744" y="752855"/>
                </a:lnTo>
                <a:lnTo>
                  <a:pt x="1761744" y="734568"/>
                </a:lnTo>
                <a:lnTo>
                  <a:pt x="1764792" y="716279"/>
                </a:lnTo>
                <a:lnTo>
                  <a:pt x="1764792" y="0"/>
                </a:lnTo>
                <a:lnTo>
                  <a:pt x="1761744" y="-21336"/>
                </a:lnTo>
                <a:lnTo>
                  <a:pt x="1758696" y="-39624"/>
                </a:lnTo>
                <a:lnTo>
                  <a:pt x="1757741" y="-48645"/>
                </a:lnTo>
                <a:lnTo>
                  <a:pt x="1754876" y="-61161"/>
                </a:lnTo>
                <a:lnTo>
                  <a:pt x="1750486" y="-73194"/>
                </a:lnTo>
                <a:lnTo>
                  <a:pt x="1744835" y="-84777"/>
                </a:lnTo>
                <a:lnTo>
                  <a:pt x="1738186" y="-95946"/>
                </a:lnTo>
                <a:lnTo>
                  <a:pt x="1730802" y="-106734"/>
                </a:lnTo>
                <a:lnTo>
                  <a:pt x="1722948" y="-117176"/>
                </a:lnTo>
                <a:lnTo>
                  <a:pt x="1714886" y="-127306"/>
                </a:lnTo>
                <a:lnTo>
                  <a:pt x="1706880" y="-137160"/>
                </a:lnTo>
                <a:lnTo>
                  <a:pt x="1694688" y="-149352"/>
                </a:lnTo>
                <a:lnTo>
                  <a:pt x="1679448" y="-158496"/>
                </a:lnTo>
                <a:lnTo>
                  <a:pt x="1675273" y="-161288"/>
                </a:lnTo>
                <a:lnTo>
                  <a:pt x="1640556" y="-178631"/>
                </a:lnTo>
                <a:lnTo>
                  <a:pt x="1602530" y="-190200"/>
                </a:lnTo>
                <a:lnTo>
                  <a:pt x="1591056" y="-192024"/>
                </a:lnTo>
                <a:lnTo>
                  <a:pt x="707136" y="-192024"/>
                </a:lnTo>
                <a:lnTo>
                  <a:pt x="700495" y="-192618"/>
                </a:lnTo>
                <a:lnTo>
                  <a:pt x="688769" y="-192043"/>
                </a:lnTo>
                <a:lnTo>
                  <a:pt x="675933" y="-189919"/>
                </a:lnTo>
                <a:lnTo>
                  <a:pt x="662575" y="-186578"/>
                </a:lnTo>
                <a:lnTo>
                  <a:pt x="649284" y="-182349"/>
                </a:lnTo>
                <a:lnTo>
                  <a:pt x="636649" y="-177563"/>
                </a:lnTo>
                <a:lnTo>
                  <a:pt x="625256" y="-172549"/>
                </a:lnTo>
                <a:lnTo>
                  <a:pt x="615696" y="-167640"/>
                </a:lnTo>
                <a:lnTo>
                  <a:pt x="600456" y="-158496"/>
                </a:lnTo>
                <a:lnTo>
                  <a:pt x="585216" y="-146304"/>
                </a:lnTo>
                <a:lnTo>
                  <a:pt x="584682" y="-145768"/>
                </a:lnTo>
                <a:lnTo>
                  <a:pt x="575486" y="-136685"/>
                </a:lnTo>
                <a:lnTo>
                  <a:pt x="566347" y="-127535"/>
                </a:lnTo>
                <a:lnTo>
                  <a:pt x="557606" y="-118101"/>
                </a:lnTo>
                <a:lnTo>
                  <a:pt x="549601" y="-108164"/>
                </a:lnTo>
                <a:lnTo>
                  <a:pt x="542673" y="-97505"/>
                </a:lnTo>
                <a:lnTo>
                  <a:pt x="537159" y="-85907"/>
                </a:lnTo>
                <a:lnTo>
                  <a:pt x="533400" y="-73152"/>
                </a:lnTo>
                <a:lnTo>
                  <a:pt x="524256" y="-54864"/>
                </a:lnTo>
                <a:lnTo>
                  <a:pt x="518160" y="-18288"/>
                </a:lnTo>
                <a:lnTo>
                  <a:pt x="518160" y="448056"/>
                </a:lnTo>
                <a:lnTo>
                  <a:pt x="6096" y="844296"/>
                </a:lnTo>
                <a:lnTo>
                  <a:pt x="0" y="850391"/>
                </a:lnTo>
                <a:lnTo>
                  <a:pt x="9144" y="844296"/>
                </a:lnTo>
                <a:lnTo>
                  <a:pt x="68501" y="828234"/>
                </a:lnTo>
                <a:lnTo>
                  <a:pt x="536448" y="457200"/>
                </a:lnTo>
                <a:lnTo>
                  <a:pt x="539496" y="454152"/>
                </a:lnTo>
                <a:lnTo>
                  <a:pt x="542544" y="451104"/>
                </a:lnTo>
                <a:lnTo>
                  <a:pt x="542544" y="448056"/>
                </a:lnTo>
                <a:lnTo>
                  <a:pt x="521208" y="435864"/>
                </a:lnTo>
                <a:lnTo>
                  <a:pt x="542544" y="0"/>
                </a:lnTo>
                <a:lnTo>
                  <a:pt x="542544" y="-18288"/>
                </a:lnTo>
                <a:lnTo>
                  <a:pt x="545592" y="-33528"/>
                </a:lnTo>
                <a:lnTo>
                  <a:pt x="551688" y="-48768"/>
                </a:lnTo>
                <a:lnTo>
                  <a:pt x="554736" y="-64008"/>
                </a:lnTo>
                <a:lnTo>
                  <a:pt x="563880" y="-79248"/>
                </a:lnTo>
                <a:lnTo>
                  <a:pt x="569976" y="-94488"/>
                </a:lnTo>
                <a:lnTo>
                  <a:pt x="582168" y="-106680"/>
                </a:lnTo>
                <a:lnTo>
                  <a:pt x="591312" y="-118872"/>
                </a:lnTo>
                <a:lnTo>
                  <a:pt x="615696" y="-137160"/>
                </a:lnTo>
                <a:lnTo>
                  <a:pt x="630936" y="-146304"/>
                </a:lnTo>
                <a:lnTo>
                  <a:pt x="646176" y="-152400"/>
                </a:lnTo>
                <a:lnTo>
                  <a:pt x="646967" y="-152761"/>
                </a:lnTo>
                <a:lnTo>
                  <a:pt x="659434" y="-157645"/>
                </a:lnTo>
                <a:lnTo>
                  <a:pt x="671697" y="-161036"/>
                </a:lnTo>
                <a:lnTo>
                  <a:pt x="683888" y="-163191"/>
                </a:lnTo>
                <a:lnTo>
                  <a:pt x="696139" y="-164367"/>
                </a:lnTo>
                <a:lnTo>
                  <a:pt x="708582" y="-164821"/>
                </a:lnTo>
                <a:lnTo>
                  <a:pt x="721347" y="-164810"/>
                </a:lnTo>
                <a:lnTo>
                  <a:pt x="734568" y="-164592"/>
                </a:lnTo>
                <a:lnTo>
                  <a:pt x="1591056" y="-164592"/>
                </a:lnTo>
                <a:lnTo>
                  <a:pt x="1638014" y="-152243"/>
                </a:lnTo>
                <a:lnTo>
                  <a:pt x="1673211" y="-131755"/>
                </a:lnTo>
                <a:lnTo>
                  <a:pt x="1702009" y="-103564"/>
                </a:lnTo>
                <a:lnTo>
                  <a:pt x="1723168" y="-68990"/>
                </a:lnTo>
                <a:lnTo>
                  <a:pt x="1735452" y="-29350"/>
                </a:lnTo>
                <a:lnTo>
                  <a:pt x="1737360" y="-15240"/>
                </a:lnTo>
                <a:lnTo>
                  <a:pt x="1737360" y="731519"/>
                </a:lnTo>
                <a:lnTo>
                  <a:pt x="1729235" y="770166"/>
                </a:lnTo>
                <a:lnTo>
                  <a:pt x="1710902" y="806604"/>
                </a:lnTo>
                <a:lnTo>
                  <a:pt x="1684266" y="837750"/>
                </a:lnTo>
                <a:lnTo>
                  <a:pt x="1651150" y="861749"/>
                </a:lnTo>
                <a:lnTo>
                  <a:pt x="1613376" y="876742"/>
                </a:lnTo>
                <a:lnTo>
                  <a:pt x="710184" y="880872"/>
                </a:lnTo>
                <a:lnTo>
                  <a:pt x="701449" y="881123"/>
                </a:lnTo>
                <a:lnTo>
                  <a:pt x="688866" y="880418"/>
                </a:lnTo>
                <a:lnTo>
                  <a:pt x="675518" y="878550"/>
                </a:lnTo>
                <a:lnTo>
                  <a:pt x="662076" y="875523"/>
                </a:lnTo>
                <a:lnTo>
                  <a:pt x="649210" y="871342"/>
                </a:lnTo>
                <a:lnTo>
                  <a:pt x="637591" y="866012"/>
                </a:lnTo>
                <a:lnTo>
                  <a:pt x="627888" y="859536"/>
                </a:lnTo>
                <a:lnTo>
                  <a:pt x="615696" y="853440"/>
                </a:lnTo>
                <a:lnTo>
                  <a:pt x="603504" y="841247"/>
                </a:lnTo>
                <a:lnTo>
                  <a:pt x="601838" y="840151"/>
                </a:lnTo>
                <a:lnTo>
                  <a:pt x="591351" y="832168"/>
                </a:lnTo>
                <a:lnTo>
                  <a:pt x="582186" y="823310"/>
                </a:lnTo>
                <a:lnTo>
                  <a:pt x="574143" y="813635"/>
                </a:lnTo>
                <a:lnTo>
                  <a:pt x="567020" y="803201"/>
                </a:lnTo>
                <a:lnTo>
                  <a:pt x="560618" y="792066"/>
                </a:lnTo>
                <a:lnTo>
                  <a:pt x="539496" y="807720"/>
                </a:lnTo>
                <a:lnTo>
                  <a:pt x="551688" y="822960"/>
                </a:lnTo>
                <a:lnTo>
                  <a:pt x="560832" y="838200"/>
                </a:lnTo>
                <a:lnTo>
                  <a:pt x="573024" y="850391"/>
                </a:lnTo>
                <a:lnTo>
                  <a:pt x="603504" y="874776"/>
                </a:lnTo>
                <a:lnTo>
                  <a:pt x="633984" y="893063"/>
                </a:lnTo>
                <a:lnTo>
                  <a:pt x="646061" y="897256"/>
                </a:lnTo>
                <a:lnTo>
                  <a:pt x="658394" y="900442"/>
                </a:lnTo>
                <a:lnTo>
                  <a:pt x="670904" y="902735"/>
                </a:lnTo>
                <a:close/>
              </a:path>
              <a:path w="1764791" h="1061298">
                <a:moveTo>
                  <a:pt x="542544" y="731520"/>
                </a:moveTo>
                <a:lnTo>
                  <a:pt x="542544" y="710184"/>
                </a:lnTo>
                <a:lnTo>
                  <a:pt x="539496" y="707136"/>
                </a:lnTo>
                <a:lnTo>
                  <a:pt x="536448" y="704088"/>
                </a:lnTo>
                <a:lnTo>
                  <a:pt x="533400" y="701040"/>
                </a:lnTo>
                <a:lnTo>
                  <a:pt x="530352" y="701040"/>
                </a:lnTo>
                <a:lnTo>
                  <a:pt x="527304" y="704088"/>
                </a:lnTo>
                <a:lnTo>
                  <a:pt x="68501" y="828234"/>
                </a:lnTo>
                <a:lnTo>
                  <a:pt x="518160" y="716280"/>
                </a:lnTo>
                <a:lnTo>
                  <a:pt x="542544" y="7315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112617" y="1498903"/>
            <a:ext cx="2044726" cy="915902"/>
          </a:xfrm>
          <a:custGeom>
            <a:avLst/>
            <a:gdLst/>
            <a:ahLst/>
            <a:cxnLst/>
            <a:rect l="l" t="t" r="r" b="b"/>
            <a:pathLst>
              <a:path w="1844039" h="826008">
                <a:moveTo>
                  <a:pt x="545145" y="150"/>
                </a:moveTo>
                <a:lnTo>
                  <a:pt x="516631" y="4399"/>
                </a:lnTo>
                <a:lnTo>
                  <a:pt x="490170" y="14053"/>
                </a:lnTo>
                <a:lnTo>
                  <a:pt x="466435" y="28518"/>
                </a:lnTo>
                <a:lnTo>
                  <a:pt x="446103" y="47197"/>
                </a:lnTo>
                <a:lnTo>
                  <a:pt x="429848" y="69494"/>
                </a:lnTo>
                <a:lnTo>
                  <a:pt x="418345" y="94815"/>
                </a:lnTo>
                <a:lnTo>
                  <a:pt x="412270" y="122562"/>
                </a:lnTo>
                <a:lnTo>
                  <a:pt x="411479" y="137160"/>
                </a:lnTo>
                <a:lnTo>
                  <a:pt x="411479" y="481584"/>
                </a:lnTo>
                <a:lnTo>
                  <a:pt x="0" y="810768"/>
                </a:lnTo>
                <a:lnTo>
                  <a:pt x="411479" y="688848"/>
                </a:lnTo>
                <a:lnTo>
                  <a:pt x="411637" y="695383"/>
                </a:lnTo>
                <a:lnTo>
                  <a:pt x="413116" y="709786"/>
                </a:lnTo>
                <a:lnTo>
                  <a:pt x="426145" y="749753"/>
                </a:lnTo>
                <a:lnTo>
                  <a:pt x="450290" y="783292"/>
                </a:lnTo>
                <a:lnTo>
                  <a:pt x="483271" y="808391"/>
                </a:lnTo>
                <a:lnTo>
                  <a:pt x="522810" y="823040"/>
                </a:lnTo>
                <a:lnTo>
                  <a:pt x="551687" y="826008"/>
                </a:lnTo>
                <a:lnTo>
                  <a:pt x="1710958" y="825949"/>
                </a:lnTo>
                <a:lnTo>
                  <a:pt x="1753324" y="818057"/>
                </a:lnTo>
                <a:lnTo>
                  <a:pt x="1789894" y="798322"/>
                </a:lnTo>
                <a:lnTo>
                  <a:pt x="1818589" y="768823"/>
                </a:lnTo>
                <a:lnTo>
                  <a:pt x="1837330" y="731638"/>
                </a:lnTo>
                <a:lnTo>
                  <a:pt x="1844039" y="688848"/>
                </a:lnTo>
                <a:lnTo>
                  <a:pt x="1843981" y="133081"/>
                </a:lnTo>
                <a:lnTo>
                  <a:pt x="1836089" y="90715"/>
                </a:lnTo>
                <a:lnTo>
                  <a:pt x="1816354" y="54145"/>
                </a:lnTo>
                <a:lnTo>
                  <a:pt x="1786855" y="25450"/>
                </a:lnTo>
                <a:lnTo>
                  <a:pt x="1749670" y="6709"/>
                </a:lnTo>
                <a:lnTo>
                  <a:pt x="1706879" y="0"/>
                </a:lnTo>
                <a:lnTo>
                  <a:pt x="551687" y="0"/>
                </a:lnTo>
                <a:lnTo>
                  <a:pt x="545145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099098" y="1650990"/>
            <a:ext cx="486679" cy="929421"/>
          </a:xfrm>
          <a:custGeom>
            <a:avLst/>
            <a:gdLst/>
            <a:ahLst/>
            <a:cxnLst/>
            <a:rect l="l" t="t" r="r" b="b"/>
            <a:pathLst>
              <a:path w="438912" h="838200">
                <a:moveTo>
                  <a:pt x="417575" y="335280"/>
                </a:moveTo>
                <a:lnTo>
                  <a:pt x="438911" y="344424"/>
                </a:lnTo>
                <a:lnTo>
                  <a:pt x="438911" y="0"/>
                </a:lnTo>
                <a:lnTo>
                  <a:pt x="417575" y="335280"/>
                </a:lnTo>
                <a:close/>
              </a:path>
              <a:path w="438912" h="838200">
                <a:moveTo>
                  <a:pt x="516850" y="-116130"/>
                </a:moveTo>
                <a:lnTo>
                  <a:pt x="528564" y="-119932"/>
                </a:lnTo>
                <a:lnTo>
                  <a:pt x="540565" y="-122644"/>
                </a:lnTo>
                <a:lnTo>
                  <a:pt x="552799" y="-124425"/>
                </a:lnTo>
                <a:lnTo>
                  <a:pt x="565212" y="-125437"/>
                </a:lnTo>
                <a:lnTo>
                  <a:pt x="577749" y="-125837"/>
                </a:lnTo>
                <a:lnTo>
                  <a:pt x="590357" y="-125788"/>
                </a:lnTo>
                <a:lnTo>
                  <a:pt x="602981" y="-125447"/>
                </a:lnTo>
                <a:lnTo>
                  <a:pt x="615568" y="-124974"/>
                </a:lnTo>
                <a:lnTo>
                  <a:pt x="628064" y="-124531"/>
                </a:lnTo>
                <a:lnTo>
                  <a:pt x="640415" y="-124275"/>
                </a:lnTo>
                <a:lnTo>
                  <a:pt x="652566" y="-124367"/>
                </a:lnTo>
                <a:lnTo>
                  <a:pt x="664463" y="-124968"/>
                </a:lnTo>
                <a:lnTo>
                  <a:pt x="1734311" y="-124968"/>
                </a:lnTo>
                <a:lnTo>
                  <a:pt x="1758695" y="-118872"/>
                </a:lnTo>
                <a:lnTo>
                  <a:pt x="1767839" y="-115824"/>
                </a:lnTo>
                <a:lnTo>
                  <a:pt x="1780031" y="-109728"/>
                </a:lnTo>
                <a:lnTo>
                  <a:pt x="1789176" y="-103632"/>
                </a:lnTo>
                <a:lnTo>
                  <a:pt x="1810511" y="-88392"/>
                </a:lnTo>
                <a:lnTo>
                  <a:pt x="1807464" y="-88392"/>
                </a:lnTo>
                <a:lnTo>
                  <a:pt x="1822703" y="-70104"/>
                </a:lnTo>
                <a:lnTo>
                  <a:pt x="1828799" y="-57912"/>
                </a:lnTo>
                <a:lnTo>
                  <a:pt x="1834895" y="-48768"/>
                </a:lnTo>
                <a:lnTo>
                  <a:pt x="1844039" y="-12192"/>
                </a:lnTo>
                <a:lnTo>
                  <a:pt x="1844039" y="563879"/>
                </a:lnTo>
                <a:lnTo>
                  <a:pt x="1834895" y="600455"/>
                </a:lnTo>
                <a:lnTo>
                  <a:pt x="1828799" y="612647"/>
                </a:lnTo>
                <a:lnTo>
                  <a:pt x="1822703" y="621791"/>
                </a:lnTo>
                <a:lnTo>
                  <a:pt x="1807464" y="640079"/>
                </a:lnTo>
                <a:lnTo>
                  <a:pt x="1810511" y="640079"/>
                </a:lnTo>
                <a:lnTo>
                  <a:pt x="1767839" y="667511"/>
                </a:lnTo>
                <a:lnTo>
                  <a:pt x="548639" y="676656"/>
                </a:lnTo>
                <a:lnTo>
                  <a:pt x="512063" y="667512"/>
                </a:lnTo>
                <a:lnTo>
                  <a:pt x="493775" y="655320"/>
                </a:lnTo>
                <a:lnTo>
                  <a:pt x="472439" y="640080"/>
                </a:lnTo>
                <a:lnTo>
                  <a:pt x="475487" y="640080"/>
                </a:lnTo>
                <a:lnTo>
                  <a:pt x="457199" y="621792"/>
                </a:lnTo>
                <a:lnTo>
                  <a:pt x="460247" y="621792"/>
                </a:lnTo>
                <a:lnTo>
                  <a:pt x="451103" y="609600"/>
                </a:lnTo>
                <a:lnTo>
                  <a:pt x="448055" y="600456"/>
                </a:lnTo>
                <a:lnTo>
                  <a:pt x="441959" y="588264"/>
                </a:lnTo>
                <a:lnTo>
                  <a:pt x="438911" y="576072"/>
                </a:lnTo>
                <a:lnTo>
                  <a:pt x="438911" y="551688"/>
                </a:lnTo>
                <a:lnTo>
                  <a:pt x="426719" y="563880"/>
                </a:lnTo>
                <a:lnTo>
                  <a:pt x="411757" y="568313"/>
                </a:lnTo>
                <a:lnTo>
                  <a:pt x="417575" y="597408"/>
                </a:lnTo>
                <a:lnTo>
                  <a:pt x="423671" y="609600"/>
                </a:lnTo>
                <a:lnTo>
                  <a:pt x="429767" y="624840"/>
                </a:lnTo>
                <a:lnTo>
                  <a:pt x="435863" y="633984"/>
                </a:lnTo>
                <a:lnTo>
                  <a:pt x="438911" y="637032"/>
                </a:lnTo>
                <a:lnTo>
                  <a:pt x="454151" y="658368"/>
                </a:lnTo>
                <a:lnTo>
                  <a:pt x="457199" y="658368"/>
                </a:lnTo>
                <a:lnTo>
                  <a:pt x="478535" y="676656"/>
                </a:lnTo>
                <a:lnTo>
                  <a:pt x="490727" y="685800"/>
                </a:lnTo>
                <a:lnTo>
                  <a:pt x="505967" y="691896"/>
                </a:lnTo>
                <a:lnTo>
                  <a:pt x="518159" y="694944"/>
                </a:lnTo>
                <a:lnTo>
                  <a:pt x="548639" y="701040"/>
                </a:lnTo>
                <a:lnTo>
                  <a:pt x="1734311" y="701040"/>
                </a:lnTo>
                <a:lnTo>
                  <a:pt x="1780031" y="688847"/>
                </a:lnTo>
                <a:lnTo>
                  <a:pt x="1825752" y="658368"/>
                </a:lnTo>
                <a:lnTo>
                  <a:pt x="1853183" y="621791"/>
                </a:lnTo>
                <a:lnTo>
                  <a:pt x="1862327" y="594359"/>
                </a:lnTo>
                <a:lnTo>
                  <a:pt x="1868423" y="582168"/>
                </a:lnTo>
                <a:lnTo>
                  <a:pt x="1868423" y="566927"/>
                </a:lnTo>
                <a:lnTo>
                  <a:pt x="1871471" y="551687"/>
                </a:lnTo>
                <a:lnTo>
                  <a:pt x="1871471" y="0"/>
                </a:lnTo>
                <a:lnTo>
                  <a:pt x="1868423" y="-15240"/>
                </a:lnTo>
                <a:lnTo>
                  <a:pt x="1868423" y="-30480"/>
                </a:lnTo>
                <a:lnTo>
                  <a:pt x="1862327" y="-45720"/>
                </a:lnTo>
                <a:lnTo>
                  <a:pt x="1859279" y="-57912"/>
                </a:lnTo>
                <a:lnTo>
                  <a:pt x="1853183" y="-73152"/>
                </a:lnTo>
                <a:lnTo>
                  <a:pt x="1844039" y="-85344"/>
                </a:lnTo>
                <a:lnTo>
                  <a:pt x="1825752" y="-106680"/>
                </a:lnTo>
                <a:lnTo>
                  <a:pt x="1804415" y="-124968"/>
                </a:lnTo>
                <a:lnTo>
                  <a:pt x="1792223" y="-134112"/>
                </a:lnTo>
                <a:lnTo>
                  <a:pt x="1776983" y="-140208"/>
                </a:lnTo>
                <a:lnTo>
                  <a:pt x="1764791" y="-143256"/>
                </a:lnTo>
                <a:lnTo>
                  <a:pt x="1749552" y="-149352"/>
                </a:lnTo>
                <a:lnTo>
                  <a:pt x="1734311" y="-149352"/>
                </a:lnTo>
                <a:lnTo>
                  <a:pt x="1719071" y="-152400"/>
                </a:lnTo>
                <a:lnTo>
                  <a:pt x="560831" y="-152400"/>
                </a:lnTo>
                <a:lnTo>
                  <a:pt x="530351" y="-146304"/>
                </a:lnTo>
                <a:lnTo>
                  <a:pt x="518159" y="-143256"/>
                </a:lnTo>
                <a:lnTo>
                  <a:pt x="502919" y="-140208"/>
                </a:lnTo>
                <a:lnTo>
                  <a:pt x="488971" y="-131507"/>
                </a:lnTo>
                <a:lnTo>
                  <a:pt x="466949" y="-116080"/>
                </a:lnTo>
                <a:lnTo>
                  <a:pt x="448985" y="-99884"/>
                </a:lnTo>
                <a:lnTo>
                  <a:pt x="434587" y="-81299"/>
                </a:lnTo>
                <a:lnTo>
                  <a:pt x="423266" y="-58704"/>
                </a:lnTo>
                <a:lnTo>
                  <a:pt x="414527" y="-30480"/>
                </a:lnTo>
                <a:lnTo>
                  <a:pt x="411479" y="-15240"/>
                </a:lnTo>
                <a:lnTo>
                  <a:pt x="411479" y="344424"/>
                </a:lnTo>
                <a:lnTo>
                  <a:pt x="6095" y="661416"/>
                </a:lnTo>
                <a:lnTo>
                  <a:pt x="9143" y="661416"/>
                </a:lnTo>
                <a:lnTo>
                  <a:pt x="70865" y="643128"/>
                </a:lnTo>
                <a:lnTo>
                  <a:pt x="432815" y="353568"/>
                </a:lnTo>
                <a:lnTo>
                  <a:pt x="435863" y="353568"/>
                </a:lnTo>
                <a:lnTo>
                  <a:pt x="438911" y="347472"/>
                </a:lnTo>
                <a:lnTo>
                  <a:pt x="438911" y="344424"/>
                </a:lnTo>
                <a:lnTo>
                  <a:pt x="417575" y="335280"/>
                </a:lnTo>
                <a:lnTo>
                  <a:pt x="438911" y="0"/>
                </a:lnTo>
                <a:lnTo>
                  <a:pt x="438911" y="-27432"/>
                </a:lnTo>
                <a:lnTo>
                  <a:pt x="441959" y="-36576"/>
                </a:lnTo>
                <a:lnTo>
                  <a:pt x="454151" y="-60960"/>
                </a:lnTo>
                <a:lnTo>
                  <a:pt x="460247" y="-70104"/>
                </a:lnTo>
                <a:lnTo>
                  <a:pt x="475487" y="-88392"/>
                </a:lnTo>
                <a:lnTo>
                  <a:pt x="472439" y="-88392"/>
                </a:lnTo>
                <a:lnTo>
                  <a:pt x="493775" y="-103632"/>
                </a:lnTo>
                <a:lnTo>
                  <a:pt x="502919" y="-109728"/>
                </a:lnTo>
                <a:lnTo>
                  <a:pt x="505476" y="-111080"/>
                </a:lnTo>
                <a:lnTo>
                  <a:pt x="516850" y="-116130"/>
                </a:lnTo>
                <a:close/>
              </a:path>
              <a:path w="438912" h="838200">
                <a:moveTo>
                  <a:pt x="6095" y="661416"/>
                </a:moveTo>
                <a:lnTo>
                  <a:pt x="0" y="667512"/>
                </a:lnTo>
                <a:lnTo>
                  <a:pt x="0" y="673608"/>
                </a:lnTo>
                <a:lnTo>
                  <a:pt x="21335" y="682752"/>
                </a:lnTo>
                <a:lnTo>
                  <a:pt x="15239" y="685800"/>
                </a:lnTo>
                <a:lnTo>
                  <a:pt x="411757" y="568313"/>
                </a:lnTo>
                <a:lnTo>
                  <a:pt x="426719" y="563880"/>
                </a:lnTo>
                <a:lnTo>
                  <a:pt x="438911" y="551688"/>
                </a:lnTo>
                <a:lnTo>
                  <a:pt x="435863" y="545592"/>
                </a:lnTo>
                <a:lnTo>
                  <a:pt x="435863" y="542544"/>
                </a:lnTo>
                <a:lnTo>
                  <a:pt x="411479" y="551688"/>
                </a:lnTo>
                <a:lnTo>
                  <a:pt x="411479" y="566928"/>
                </a:lnTo>
                <a:lnTo>
                  <a:pt x="70865" y="643128"/>
                </a:lnTo>
                <a:lnTo>
                  <a:pt x="9143" y="661416"/>
                </a:lnTo>
                <a:lnTo>
                  <a:pt x="6095" y="661416"/>
                </a:lnTo>
                <a:close/>
              </a:path>
              <a:path w="438912" h="838200">
                <a:moveTo>
                  <a:pt x="0" y="673608"/>
                </a:moveTo>
                <a:lnTo>
                  <a:pt x="0" y="679704"/>
                </a:lnTo>
                <a:lnTo>
                  <a:pt x="3047" y="685800"/>
                </a:lnTo>
                <a:lnTo>
                  <a:pt x="15239" y="685800"/>
                </a:lnTo>
                <a:lnTo>
                  <a:pt x="21335" y="682752"/>
                </a:lnTo>
                <a:lnTo>
                  <a:pt x="0" y="673608"/>
                </a:lnTo>
                <a:close/>
              </a:path>
              <a:path w="438912" h="838200">
                <a:moveTo>
                  <a:pt x="70865" y="643128"/>
                </a:moveTo>
                <a:lnTo>
                  <a:pt x="411479" y="566928"/>
                </a:lnTo>
                <a:lnTo>
                  <a:pt x="411479" y="551688"/>
                </a:lnTo>
                <a:lnTo>
                  <a:pt x="435863" y="542544"/>
                </a:lnTo>
                <a:lnTo>
                  <a:pt x="432815" y="539496"/>
                </a:lnTo>
                <a:lnTo>
                  <a:pt x="420623" y="539496"/>
                </a:lnTo>
                <a:lnTo>
                  <a:pt x="70865" y="643128"/>
                </a:lnTo>
                <a:close/>
              </a:path>
              <a:path w="438912" h="838200">
                <a:moveTo>
                  <a:pt x="6095" y="661416"/>
                </a:moveTo>
                <a:lnTo>
                  <a:pt x="411479" y="344424"/>
                </a:lnTo>
                <a:lnTo>
                  <a:pt x="411480" y="340111"/>
                </a:lnTo>
                <a:lnTo>
                  <a:pt x="6095" y="6614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59043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Parameter List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892" y="717724"/>
            <a:ext cx="428808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*a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7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*</a:t>
            </a:r>
            <a:r>
              <a:rPr sz="2661" b="1" spc="4" baseline="3678" dirty="0">
                <a:latin typeface="Courier New"/>
                <a:cs typeface="Courier New"/>
              </a:rPr>
              <a:t>*</a:t>
            </a:r>
            <a:r>
              <a:rPr sz="2661" b="1" spc="-21" baseline="3678" dirty="0">
                <a:latin typeface="Courier New"/>
                <a:cs typeface="Courier New"/>
              </a:rPr>
              <a:t>kw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rg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419265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it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on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 </a:t>
            </a:r>
            <a:endParaRPr sz="1774">
              <a:latin typeface="Courier New"/>
              <a:cs typeface="Courier New"/>
            </a:endParaRPr>
          </a:p>
          <a:p>
            <a:pPr marL="561695" marR="419265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Ke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wo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d'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k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2" dirty="0">
                <a:latin typeface="Courier New"/>
                <a:cs typeface="Courier New"/>
              </a:rPr>
              <a:t>ar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9985" y="1604409"/>
            <a:ext cx="121686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uple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7970" y="2005393"/>
            <a:ext cx="4700955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'J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97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85)</a:t>
            </a:r>
            <a:endParaRPr sz="1774">
              <a:latin typeface="Courier New"/>
              <a:cs typeface="Courier New"/>
            </a:endParaRPr>
          </a:p>
          <a:p>
            <a:pPr marL="14082" marR="5557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35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9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2" dirty="0">
                <a:latin typeface="Courier New"/>
                <a:cs typeface="Courier New"/>
              </a:rPr>
              <a:t>.8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5557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Je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3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5,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6796" y="2297250"/>
            <a:ext cx="997694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7669" y="2826493"/>
            <a:ext cx="15662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2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=9</a:t>
            </a:r>
            <a:r>
              <a:rPr sz="2661" b="1" spc="4" baseline="3678" dirty="0">
                <a:latin typeface="Courier New"/>
                <a:cs typeface="Courier New"/>
              </a:rPr>
              <a:t>7</a:t>
            </a:r>
            <a:r>
              <a:rPr sz="2661" b="1" spc="-22" baseline="3678" dirty="0">
                <a:latin typeface="Courier New"/>
                <a:cs typeface="Courier New"/>
              </a:rPr>
              <a:t>.8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970" y="3373891"/>
            <a:ext cx="8108408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ey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{'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7.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5}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'E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2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Jea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28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ag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=3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2" dirty="0">
                <a:latin typeface="Courier New"/>
                <a:cs typeface="Courier New"/>
              </a:rPr>
              <a:t>=9</a:t>
            </a:r>
            <a:r>
              <a:rPr sz="1774" b="1" spc="4" dirty="0">
                <a:latin typeface="Courier New"/>
                <a:cs typeface="Courier New"/>
              </a:rPr>
              <a:t>7</a:t>
            </a:r>
            <a:r>
              <a:rPr sz="1774" b="1" spc="-22" dirty="0">
                <a:latin typeface="Courier New"/>
                <a:cs typeface="Courier New"/>
              </a:rPr>
              <a:t>.8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spc="4" dirty="0">
                <a:latin typeface="Courier New"/>
                <a:cs typeface="Courier New"/>
              </a:rPr>
              <a:t>,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{'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1" dirty="0">
                <a:latin typeface="Courier New"/>
                <a:cs typeface="Courier New"/>
              </a:rPr>
              <a:t>5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Je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9</a:t>
            </a:r>
            <a:r>
              <a:rPr sz="1774" spc="-21" dirty="0">
                <a:latin typeface="Courier New"/>
                <a:cs typeface="Courier New"/>
              </a:rPr>
              <a:t>7.</a:t>
            </a:r>
            <a:r>
              <a:rPr sz="1774" spc="4" dirty="0">
                <a:latin typeface="Courier New"/>
                <a:cs typeface="Courier New"/>
              </a:rPr>
              <a:t>8</a:t>
            </a:r>
            <a:r>
              <a:rPr sz="1774" spc="-21" dirty="0">
                <a:latin typeface="Courier New"/>
                <a:cs typeface="Courier New"/>
              </a:rPr>
              <a:t>5}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dirty="0">
                <a:latin typeface="Courier New"/>
                <a:cs typeface="Courier New"/>
              </a:rPr>
              <a:t>(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me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'J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ge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35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ra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9</a:t>
            </a:r>
            <a:r>
              <a:rPr sz="1774" b="1" spc="-21" dirty="0">
                <a:latin typeface="Courier New"/>
                <a:cs typeface="Courier New"/>
              </a:rPr>
              <a:t>7.</a:t>
            </a:r>
            <a:r>
              <a:rPr sz="1774" b="1" spc="4" dirty="0">
                <a:latin typeface="Courier New"/>
                <a:cs typeface="Courier New"/>
              </a:rPr>
              <a:t>8</a:t>
            </a:r>
            <a:r>
              <a:rPr sz="1774" b="1" spc="-21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16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2880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"&lt;s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&gt;"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311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yn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ax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-</a:t>
            </a:r>
            <a:r>
              <a:rPr sz="1774" spc="-21" dirty="0">
                <a:latin typeface="Courier New"/>
                <a:cs typeface="Courier New"/>
              </a:rPr>
              <a:t>ke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wo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4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af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2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15611" y="2519576"/>
            <a:ext cx="8746696" cy="3143133"/>
          </a:xfrm>
          <a:custGeom>
            <a:avLst/>
            <a:gdLst/>
            <a:ahLst/>
            <a:cxnLst/>
            <a:rect l="l" t="t" r="r" b="b"/>
            <a:pathLst>
              <a:path w="7888224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876031" y="12191"/>
                </a:lnTo>
                <a:lnTo>
                  <a:pt x="7876032" y="2831591"/>
                </a:lnTo>
                <a:lnTo>
                  <a:pt x="0" y="2834640"/>
                </a:lnTo>
                <a:lnTo>
                  <a:pt x="7888224" y="2834640"/>
                </a:lnTo>
                <a:lnTo>
                  <a:pt x="7888224" y="2831591"/>
                </a:lnTo>
                <a:lnTo>
                  <a:pt x="7882128" y="2825496"/>
                </a:lnTo>
                <a:lnTo>
                  <a:pt x="7882128" y="12191"/>
                </a:lnTo>
                <a:lnTo>
                  <a:pt x="7876032" y="6095"/>
                </a:lnTo>
                <a:lnTo>
                  <a:pt x="12192" y="6096"/>
                </a:lnTo>
                <a:lnTo>
                  <a:pt x="7888224" y="6095"/>
                </a:lnTo>
                <a:lnTo>
                  <a:pt x="7888224" y="3047"/>
                </a:lnTo>
                <a:lnTo>
                  <a:pt x="7885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15611" y="25263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15611" y="2533093"/>
            <a:ext cx="8733177" cy="3126234"/>
          </a:xfrm>
          <a:custGeom>
            <a:avLst/>
            <a:gdLst/>
            <a:ahLst/>
            <a:cxnLst/>
            <a:rect l="l" t="t" r="r" b="b"/>
            <a:pathLst>
              <a:path w="7876032" h="2819400">
                <a:moveTo>
                  <a:pt x="7876032" y="2819400"/>
                </a:moveTo>
                <a:lnTo>
                  <a:pt x="7876031" y="2813303"/>
                </a:lnTo>
                <a:lnTo>
                  <a:pt x="12192" y="2813304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87603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29130" y="2526334"/>
            <a:ext cx="8733177" cy="3132994"/>
          </a:xfrm>
          <a:custGeom>
            <a:avLst/>
            <a:gdLst/>
            <a:ahLst/>
            <a:cxnLst/>
            <a:rect l="l" t="t" r="r" b="b"/>
            <a:pathLst>
              <a:path w="7876032" h="2825496">
                <a:moveTo>
                  <a:pt x="0" y="0"/>
                </a:moveTo>
                <a:lnTo>
                  <a:pt x="7863839" y="0"/>
                </a:lnTo>
                <a:lnTo>
                  <a:pt x="7869935" y="6096"/>
                </a:lnTo>
                <a:lnTo>
                  <a:pt x="7869935" y="2819400"/>
                </a:lnTo>
                <a:lnTo>
                  <a:pt x="7876032" y="2825496"/>
                </a:lnTo>
                <a:lnTo>
                  <a:pt x="7876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8769071" y="3530110"/>
            <a:ext cx="1760830" cy="1551288"/>
          </a:xfrm>
          <a:custGeom>
            <a:avLst/>
            <a:gdLst/>
            <a:ahLst/>
            <a:cxnLst/>
            <a:rect l="l" t="t" r="r" b="b"/>
            <a:pathLst>
              <a:path w="1588007" h="1399032">
                <a:moveTo>
                  <a:pt x="0" y="140208"/>
                </a:moveTo>
                <a:lnTo>
                  <a:pt x="58" y="695974"/>
                </a:lnTo>
                <a:lnTo>
                  <a:pt x="3901" y="724759"/>
                </a:lnTo>
                <a:lnTo>
                  <a:pt x="13315" y="751277"/>
                </a:lnTo>
                <a:lnTo>
                  <a:pt x="27685" y="774910"/>
                </a:lnTo>
                <a:lnTo>
                  <a:pt x="46395" y="795043"/>
                </a:lnTo>
                <a:lnTo>
                  <a:pt x="68828" y="811061"/>
                </a:lnTo>
                <a:lnTo>
                  <a:pt x="94369" y="822346"/>
                </a:lnTo>
                <a:lnTo>
                  <a:pt x="122401" y="828284"/>
                </a:lnTo>
                <a:lnTo>
                  <a:pt x="137160" y="829056"/>
                </a:lnTo>
                <a:lnTo>
                  <a:pt x="265176" y="829056"/>
                </a:lnTo>
                <a:lnTo>
                  <a:pt x="536448" y="1399032"/>
                </a:lnTo>
                <a:lnTo>
                  <a:pt x="661416" y="829056"/>
                </a:lnTo>
                <a:lnTo>
                  <a:pt x="1454926" y="828997"/>
                </a:lnTo>
                <a:lnTo>
                  <a:pt x="1469564" y="827811"/>
                </a:lnTo>
                <a:lnTo>
                  <a:pt x="1510229" y="815740"/>
                </a:lnTo>
                <a:lnTo>
                  <a:pt x="1544405" y="792519"/>
                </a:lnTo>
                <a:lnTo>
                  <a:pt x="1570013" y="760227"/>
                </a:lnTo>
                <a:lnTo>
                  <a:pt x="1584974" y="720943"/>
                </a:lnTo>
                <a:lnTo>
                  <a:pt x="1588008" y="691896"/>
                </a:lnTo>
                <a:lnTo>
                  <a:pt x="1588008" y="140208"/>
                </a:lnTo>
                <a:lnTo>
                  <a:pt x="1579420" y="91622"/>
                </a:lnTo>
                <a:lnTo>
                  <a:pt x="1559489" y="54955"/>
                </a:lnTo>
                <a:lnTo>
                  <a:pt x="1530077" y="25943"/>
                </a:lnTo>
                <a:lnTo>
                  <a:pt x="1493192" y="6865"/>
                </a:lnTo>
                <a:lnTo>
                  <a:pt x="1450848" y="0"/>
                </a:lnTo>
                <a:lnTo>
                  <a:pt x="137160" y="0"/>
                </a:lnTo>
                <a:lnTo>
                  <a:pt x="88961" y="8975"/>
                </a:lnTo>
                <a:lnTo>
                  <a:pt x="53056" y="29667"/>
                </a:lnTo>
                <a:lnTo>
                  <a:pt x="24921" y="59956"/>
                </a:lnTo>
                <a:lnTo>
                  <a:pt x="6565" y="97562"/>
                </a:lnTo>
                <a:lnTo>
                  <a:pt x="754" y="125573"/>
                </a:lnTo>
                <a:lnTo>
                  <a:pt x="0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755552" y="3516591"/>
            <a:ext cx="1760830" cy="1578326"/>
          </a:xfrm>
          <a:custGeom>
            <a:avLst/>
            <a:gdLst/>
            <a:ahLst/>
            <a:cxnLst/>
            <a:rect l="l" t="t" r="r" b="b"/>
            <a:pathLst>
              <a:path w="1588007" h="1423416">
                <a:moveTo>
                  <a:pt x="1551432" y="60959"/>
                </a:moveTo>
                <a:lnTo>
                  <a:pt x="1588008" y="67055"/>
                </a:lnTo>
                <a:lnTo>
                  <a:pt x="1569720" y="45719"/>
                </a:lnTo>
                <a:lnTo>
                  <a:pt x="1551432" y="60959"/>
                </a:lnTo>
                <a:close/>
              </a:path>
              <a:path w="1588007" h="1423416">
                <a:moveTo>
                  <a:pt x="1548384" y="826007"/>
                </a:moveTo>
                <a:lnTo>
                  <a:pt x="1569720" y="810768"/>
                </a:lnTo>
                <a:lnTo>
                  <a:pt x="1569720" y="807719"/>
                </a:lnTo>
                <a:lnTo>
                  <a:pt x="1551432" y="792479"/>
                </a:lnTo>
                <a:lnTo>
                  <a:pt x="1554480" y="789431"/>
                </a:lnTo>
                <a:lnTo>
                  <a:pt x="1566672" y="774191"/>
                </a:lnTo>
                <a:lnTo>
                  <a:pt x="1552702" y="790956"/>
                </a:lnTo>
                <a:lnTo>
                  <a:pt x="1533144" y="807719"/>
                </a:lnTo>
                <a:lnTo>
                  <a:pt x="1524000" y="813815"/>
                </a:lnTo>
                <a:lnTo>
                  <a:pt x="1511808" y="819912"/>
                </a:lnTo>
                <a:lnTo>
                  <a:pt x="1499616" y="822959"/>
                </a:lnTo>
                <a:lnTo>
                  <a:pt x="1487424" y="826007"/>
                </a:lnTo>
                <a:lnTo>
                  <a:pt x="1475232" y="829056"/>
                </a:lnTo>
                <a:lnTo>
                  <a:pt x="667512" y="829056"/>
                </a:lnTo>
                <a:lnTo>
                  <a:pt x="664464" y="832104"/>
                </a:lnTo>
                <a:lnTo>
                  <a:pt x="661416" y="838200"/>
                </a:lnTo>
                <a:lnTo>
                  <a:pt x="685800" y="844295"/>
                </a:lnTo>
                <a:lnTo>
                  <a:pt x="673608" y="853440"/>
                </a:lnTo>
                <a:lnTo>
                  <a:pt x="541741" y="1371037"/>
                </a:lnTo>
                <a:lnTo>
                  <a:pt x="277368" y="853440"/>
                </a:lnTo>
                <a:lnTo>
                  <a:pt x="265176" y="847344"/>
                </a:lnTo>
                <a:lnTo>
                  <a:pt x="88192" y="839651"/>
                </a:lnTo>
                <a:lnTo>
                  <a:pt x="99898" y="844648"/>
                </a:lnTo>
                <a:lnTo>
                  <a:pt x="111871" y="848810"/>
                </a:lnTo>
                <a:lnTo>
                  <a:pt x="124107" y="851851"/>
                </a:lnTo>
                <a:lnTo>
                  <a:pt x="136602" y="853489"/>
                </a:lnTo>
                <a:lnTo>
                  <a:pt x="268092" y="853439"/>
                </a:lnTo>
                <a:lnTo>
                  <a:pt x="533441" y="1407989"/>
                </a:lnTo>
                <a:lnTo>
                  <a:pt x="557784" y="1405128"/>
                </a:lnTo>
                <a:lnTo>
                  <a:pt x="560832" y="1414272"/>
                </a:lnTo>
                <a:lnTo>
                  <a:pt x="683795" y="853440"/>
                </a:lnTo>
                <a:lnTo>
                  <a:pt x="1464646" y="853536"/>
                </a:lnTo>
                <a:lnTo>
                  <a:pt x="1502477" y="848777"/>
                </a:lnTo>
                <a:lnTo>
                  <a:pt x="1539357" y="833156"/>
                </a:lnTo>
                <a:lnTo>
                  <a:pt x="1548384" y="826007"/>
                </a:lnTo>
                <a:close/>
              </a:path>
              <a:path w="1588007" h="1423416">
                <a:moveTo>
                  <a:pt x="1615440" y="704087"/>
                </a:moveTo>
                <a:lnTo>
                  <a:pt x="1615440" y="149351"/>
                </a:lnTo>
                <a:lnTo>
                  <a:pt x="1614155" y="140441"/>
                </a:lnTo>
                <a:lnTo>
                  <a:pt x="1609643" y="115336"/>
                </a:lnTo>
                <a:lnTo>
                  <a:pt x="1602389" y="90967"/>
                </a:lnTo>
                <a:lnTo>
                  <a:pt x="1588008" y="67055"/>
                </a:lnTo>
                <a:lnTo>
                  <a:pt x="1551432" y="60959"/>
                </a:lnTo>
                <a:lnTo>
                  <a:pt x="1569720" y="45719"/>
                </a:lnTo>
                <a:lnTo>
                  <a:pt x="1569720" y="42671"/>
                </a:lnTo>
                <a:lnTo>
                  <a:pt x="1548384" y="27431"/>
                </a:lnTo>
                <a:lnTo>
                  <a:pt x="1536192" y="18287"/>
                </a:lnTo>
                <a:lnTo>
                  <a:pt x="1520952" y="12191"/>
                </a:lnTo>
                <a:lnTo>
                  <a:pt x="1508760" y="6095"/>
                </a:lnTo>
                <a:lnTo>
                  <a:pt x="1493520" y="3047"/>
                </a:lnTo>
                <a:lnTo>
                  <a:pt x="1478280" y="3047"/>
                </a:lnTo>
                <a:lnTo>
                  <a:pt x="1463040" y="0"/>
                </a:lnTo>
                <a:lnTo>
                  <a:pt x="149352" y="0"/>
                </a:lnTo>
                <a:lnTo>
                  <a:pt x="134112" y="3048"/>
                </a:lnTo>
                <a:lnTo>
                  <a:pt x="118872" y="3048"/>
                </a:lnTo>
                <a:lnTo>
                  <a:pt x="103632" y="9144"/>
                </a:lnTo>
                <a:lnTo>
                  <a:pt x="76199" y="18287"/>
                </a:lnTo>
                <a:lnTo>
                  <a:pt x="45719" y="42671"/>
                </a:lnTo>
                <a:lnTo>
                  <a:pt x="24383" y="67056"/>
                </a:lnTo>
                <a:lnTo>
                  <a:pt x="9180" y="100187"/>
                </a:lnTo>
                <a:lnTo>
                  <a:pt x="0" y="137160"/>
                </a:lnTo>
                <a:lnTo>
                  <a:pt x="0" y="719328"/>
                </a:lnTo>
                <a:lnTo>
                  <a:pt x="6096" y="749808"/>
                </a:lnTo>
                <a:lnTo>
                  <a:pt x="24384" y="786384"/>
                </a:lnTo>
                <a:lnTo>
                  <a:pt x="24384" y="789432"/>
                </a:lnTo>
                <a:lnTo>
                  <a:pt x="42672" y="807720"/>
                </a:lnTo>
                <a:lnTo>
                  <a:pt x="42672" y="810768"/>
                </a:lnTo>
                <a:lnTo>
                  <a:pt x="45720" y="810768"/>
                </a:lnTo>
                <a:lnTo>
                  <a:pt x="67056" y="829056"/>
                </a:lnTo>
                <a:lnTo>
                  <a:pt x="76758" y="834101"/>
                </a:lnTo>
                <a:lnTo>
                  <a:pt x="88192" y="839651"/>
                </a:lnTo>
                <a:lnTo>
                  <a:pt x="265176" y="847344"/>
                </a:lnTo>
                <a:lnTo>
                  <a:pt x="277368" y="853440"/>
                </a:lnTo>
                <a:lnTo>
                  <a:pt x="541741" y="1371037"/>
                </a:lnTo>
                <a:lnTo>
                  <a:pt x="289560" y="835151"/>
                </a:lnTo>
                <a:lnTo>
                  <a:pt x="286512" y="832104"/>
                </a:lnTo>
                <a:lnTo>
                  <a:pt x="280416" y="829056"/>
                </a:lnTo>
                <a:lnTo>
                  <a:pt x="149352" y="829056"/>
                </a:lnTo>
                <a:lnTo>
                  <a:pt x="139154" y="828707"/>
                </a:lnTo>
                <a:lnTo>
                  <a:pt x="126560" y="826679"/>
                </a:lnTo>
                <a:lnTo>
                  <a:pt x="114176" y="823213"/>
                </a:lnTo>
                <a:lnTo>
                  <a:pt x="102097" y="818662"/>
                </a:lnTo>
                <a:lnTo>
                  <a:pt x="90422" y="813380"/>
                </a:lnTo>
                <a:lnTo>
                  <a:pt x="79248" y="807720"/>
                </a:lnTo>
                <a:lnTo>
                  <a:pt x="60960" y="789432"/>
                </a:lnTo>
                <a:lnTo>
                  <a:pt x="60960" y="792480"/>
                </a:lnTo>
                <a:lnTo>
                  <a:pt x="45720" y="771144"/>
                </a:lnTo>
                <a:lnTo>
                  <a:pt x="45720" y="774192"/>
                </a:lnTo>
                <a:lnTo>
                  <a:pt x="33528" y="749808"/>
                </a:lnTo>
                <a:lnTo>
                  <a:pt x="30480" y="740664"/>
                </a:lnTo>
                <a:lnTo>
                  <a:pt x="24384" y="716280"/>
                </a:lnTo>
                <a:lnTo>
                  <a:pt x="24384" y="137160"/>
                </a:lnTo>
                <a:lnTo>
                  <a:pt x="26559" y="128425"/>
                </a:lnTo>
                <a:lnTo>
                  <a:pt x="29545" y="116253"/>
                </a:lnTo>
                <a:lnTo>
                  <a:pt x="32985" y="105156"/>
                </a:lnTo>
                <a:lnTo>
                  <a:pt x="38001" y="94161"/>
                </a:lnTo>
                <a:lnTo>
                  <a:pt x="45719" y="82296"/>
                </a:lnTo>
                <a:lnTo>
                  <a:pt x="60960" y="60960"/>
                </a:lnTo>
                <a:lnTo>
                  <a:pt x="60960" y="64008"/>
                </a:lnTo>
                <a:lnTo>
                  <a:pt x="82296" y="45719"/>
                </a:lnTo>
                <a:lnTo>
                  <a:pt x="91439" y="42671"/>
                </a:lnTo>
                <a:lnTo>
                  <a:pt x="100723" y="37459"/>
                </a:lnTo>
                <a:lnTo>
                  <a:pt x="112227" y="32341"/>
                </a:lnTo>
                <a:lnTo>
                  <a:pt x="124224" y="28712"/>
                </a:lnTo>
                <a:lnTo>
                  <a:pt x="136628" y="26950"/>
                </a:lnTo>
                <a:lnTo>
                  <a:pt x="149352" y="27432"/>
                </a:lnTo>
                <a:lnTo>
                  <a:pt x="1478280" y="27431"/>
                </a:lnTo>
                <a:lnTo>
                  <a:pt x="1502664" y="33527"/>
                </a:lnTo>
                <a:lnTo>
                  <a:pt x="1511808" y="36575"/>
                </a:lnTo>
                <a:lnTo>
                  <a:pt x="1524000" y="42671"/>
                </a:lnTo>
                <a:lnTo>
                  <a:pt x="1533144" y="48767"/>
                </a:lnTo>
                <a:lnTo>
                  <a:pt x="1533144" y="45719"/>
                </a:lnTo>
                <a:lnTo>
                  <a:pt x="1552234" y="62082"/>
                </a:lnTo>
                <a:lnTo>
                  <a:pt x="1554480" y="64007"/>
                </a:lnTo>
                <a:lnTo>
                  <a:pt x="1566672" y="82295"/>
                </a:lnTo>
                <a:lnTo>
                  <a:pt x="1572768" y="91439"/>
                </a:lnTo>
                <a:lnTo>
                  <a:pt x="1578864" y="103631"/>
                </a:lnTo>
                <a:lnTo>
                  <a:pt x="1588008" y="140207"/>
                </a:lnTo>
                <a:lnTo>
                  <a:pt x="1588008" y="716279"/>
                </a:lnTo>
                <a:lnTo>
                  <a:pt x="1578864" y="752855"/>
                </a:lnTo>
                <a:lnTo>
                  <a:pt x="1572768" y="761999"/>
                </a:lnTo>
                <a:lnTo>
                  <a:pt x="1566672" y="774191"/>
                </a:lnTo>
                <a:lnTo>
                  <a:pt x="1554480" y="789431"/>
                </a:lnTo>
                <a:lnTo>
                  <a:pt x="1551432" y="792479"/>
                </a:lnTo>
                <a:lnTo>
                  <a:pt x="1569720" y="807719"/>
                </a:lnTo>
                <a:lnTo>
                  <a:pt x="1588008" y="786383"/>
                </a:lnTo>
                <a:lnTo>
                  <a:pt x="1597152" y="774191"/>
                </a:lnTo>
                <a:lnTo>
                  <a:pt x="1600973" y="765970"/>
                </a:lnTo>
                <a:lnTo>
                  <a:pt x="1605375" y="754007"/>
                </a:lnTo>
                <a:lnTo>
                  <a:pt x="1608790" y="741762"/>
                </a:lnTo>
                <a:lnTo>
                  <a:pt x="1611450" y="729310"/>
                </a:lnTo>
                <a:lnTo>
                  <a:pt x="1613589" y="716727"/>
                </a:lnTo>
                <a:lnTo>
                  <a:pt x="1615440" y="704087"/>
                </a:lnTo>
                <a:close/>
              </a:path>
              <a:path w="1588007" h="1423416">
                <a:moveTo>
                  <a:pt x="554736" y="1423416"/>
                </a:moveTo>
                <a:lnTo>
                  <a:pt x="557784" y="1417320"/>
                </a:lnTo>
                <a:lnTo>
                  <a:pt x="560832" y="1414272"/>
                </a:lnTo>
                <a:lnTo>
                  <a:pt x="557784" y="1405128"/>
                </a:lnTo>
                <a:lnTo>
                  <a:pt x="533441" y="1407989"/>
                </a:lnTo>
                <a:lnTo>
                  <a:pt x="533523" y="1408160"/>
                </a:lnTo>
                <a:lnTo>
                  <a:pt x="536448" y="1414272"/>
                </a:lnTo>
                <a:lnTo>
                  <a:pt x="539496" y="1420368"/>
                </a:lnTo>
                <a:lnTo>
                  <a:pt x="542544" y="1423416"/>
                </a:lnTo>
                <a:lnTo>
                  <a:pt x="554736" y="1423416"/>
                </a:lnTo>
                <a:close/>
              </a:path>
              <a:path w="1588007" h="1423416">
                <a:moveTo>
                  <a:pt x="673608" y="853440"/>
                </a:moveTo>
                <a:lnTo>
                  <a:pt x="685800" y="844295"/>
                </a:lnTo>
                <a:lnTo>
                  <a:pt x="661416" y="838200"/>
                </a:lnTo>
                <a:lnTo>
                  <a:pt x="541741" y="1371037"/>
                </a:lnTo>
                <a:lnTo>
                  <a:pt x="673608" y="853440"/>
                </a:lnTo>
                <a:close/>
              </a:path>
              <a:path w="1588007" h="1423416">
                <a:moveTo>
                  <a:pt x="1566672" y="82295"/>
                </a:moveTo>
                <a:lnTo>
                  <a:pt x="1554480" y="64007"/>
                </a:lnTo>
                <a:lnTo>
                  <a:pt x="1552234" y="62082"/>
                </a:lnTo>
                <a:lnTo>
                  <a:pt x="1566672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468759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</a:t>
            </a:r>
            <a:r>
              <a:rPr sz="238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53079"/>
            <a:ext cx="7633039" cy="170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  <a:p>
            <a:pPr marL="14311" indent="-230">
              <a:lnSpc>
                <a:spcPct val="98699"/>
              </a:lnSpc>
              <a:spcBef>
                <a:spcPts val="1295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436482">
              <a:lnSpc>
                <a:spcPct val="99849"/>
              </a:lnSpc>
              <a:spcBef>
                <a:spcPts val="1333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diction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178376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6161" y="259008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788" y="2590085"/>
            <a:ext cx="428470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loy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'J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97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85]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3789" y="2863784"/>
            <a:ext cx="40170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loy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2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{</a:t>
            </a:r>
            <a:r>
              <a:rPr sz="2661" b="1" spc="-21" baseline="3678" dirty="0">
                <a:latin typeface="Courier New"/>
                <a:cs typeface="Courier New"/>
              </a:rPr>
              <a:t>'n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Ju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2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*e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0665" y="2863784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3926" y="286378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spc="-21" baseline="3678" dirty="0">
                <a:latin typeface="Courier New"/>
                <a:cs typeface="Courier New"/>
              </a:rPr>
              <a:t>9,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1600" y="2863784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spc="-21" baseline="3678" dirty="0">
                <a:latin typeface="Courier New"/>
                <a:cs typeface="Courier New"/>
              </a:rPr>
              <a:t>9.</a:t>
            </a:r>
            <a:r>
              <a:rPr sz="2661" b="1" spc="4" baseline="3678" dirty="0">
                <a:latin typeface="Courier New"/>
                <a:cs typeface="Courier New"/>
              </a:rPr>
              <a:t>9</a:t>
            </a:r>
            <a:r>
              <a:rPr sz="2661" b="1" spc="-21" baseline="3678" dirty="0">
                <a:latin typeface="Courier New"/>
                <a:cs typeface="Courier New"/>
              </a:rPr>
              <a:t>9}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6161" y="3411182"/>
            <a:ext cx="4155440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J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9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2" baseline="3678" dirty="0">
                <a:latin typeface="Courier New"/>
                <a:cs typeface="Courier New"/>
              </a:rPr>
              <a:t>.8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**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oy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e2)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9974" y="3640767"/>
            <a:ext cx="1491099" cy="702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4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employee2</a:t>
            </a:r>
            <a:endParaRPr sz="1552">
              <a:latin typeface="Courier New"/>
              <a:cs typeface="Courier New"/>
            </a:endParaRPr>
          </a:p>
          <a:p>
            <a:pPr marL="14284" marR="30414">
              <a:lnSpc>
                <a:spcPts val="1918"/>
              </a:lnSpc>
              <a:spcBef>
                <a:spcPts val="8"/>
              </a:spcBef>
            </a:pPr>
            <a:r>
              <a:rPr sz="2328" spc="-10" baseline="2070" dirty="0">
                <a:latin typeface="Arial"/>
                <a:cs typeface="Arial"/>
              </a:rPr>
              <a:t>wi</a:t>
            </a:r>
            <a:r>
              <a:rPr sz="2328" spc="4" baseline="2070" dirty="0">
                <a:latin typeface="Arial"/>
                <a:cs typeface="Arial"/>
              </a:rPr>
              <a:t>t</a:t>
            </a:r>
            <a:r>
              <a:rPr sz="2328" spc="-10" baseline="2070" dirty="0">
                <a:latin typeface="Arial"/>
                <a:cs typeface="Arial"/>
              </a:rPr>
              <a:t>hou</a:t>
            </a:r>
            <a:r>
              <a:rPr sz="2328" baseline="2070" dirty="0">
                <a:latin typeface="Arial"/>
                <a:cs typeface="Arial"/>
              </a:rPr>
              <a:t>t</a:t>
            </a:r>
            <a:r>
              <a:rPr sz="2328" spc="159" baseline="2070" dirty="0">
                <a:latin typeface="Arial"/>
                <a:cs typeface="Arial"/>
              </a:rPr>
              <a:t> </a:t>
            </a:r>
            <a:r>
              <a:rPr sz="2328" baseline="2101" dirty="0">
                <a:latin typeface="Courier New"/>
                <a:cs typeface="Courier New"/>
              </a:rPr>
              <a:t>**</a:t>
            </a:r>
            <a:r>
              <a:rPr sz="2328" spc="-481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44" baseline="2070" dirty="0">
                <a:latin typeface="Arial"/>
                <a:cs typeface="Arial"/>
              </a:rPr>
              <a:t> </a:t>
            </a:r>
            <a:r>
              <a:rPr sz="2328" baseline="2070" dirty="0">
                <a:latin typeface="Arial"/>
                <a:cs typeface="Arial"/>
              </a:rPr>
              <a:t>a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0"/>
              </a:lnSpc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161" y="4505980"/>
            <a:ext cx="374661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ey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{'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9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em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ee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2647" y="4505980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es',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9744" y="450598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1645" y="4505980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89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99}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6161" y="5053378"/>
            <a:ext cx="797165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({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29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'Ju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.9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}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33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753577" y="1353575"/>
            <a:ext cx="4234780" cy="1209937"/>
          </a:xfrm>
          <a:custGeom>
            <a:avLst/>
            <a:gdLst/>
            <a:ahLst/>
            <a:cxnLst/>
            <a:rect l="l" t="t" r="r" b="b"/>
            <a:pathLst>
              <a:path w="3819144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3806951" y="12192"/>
                </a:lnTo>
                <a:lnTo>
                  <a:pt x="3806952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3816096" y="1091184"/>
                </a:lnTo>
                <a:lnTo>
                  <a:pt x="3819144" y="1088136"/>
                </a:lnTo>
                <a:lnTo>
                  <a:pt x="3819144" y="1085088"/>
                </a:lnTo>
                <a:lnTo>
                  <a:pt x="3813048" y="1078992"/>
                </a:lnTo>
                <a:lnTo>
                  <a:pt x="3813048" y="12191"/>
                </a:lnTo>
                <a:lnTo>
                  <a:pt x="3806952" y="6095"/>
                </a:lnTo>
                <a:lnTo>
                  <a:pt x="12192" y="6096"/>
                </a:lnTo>
                <a:lnTo>
                  <a:pt x="3819144" y="6095"/>
                </a:lnTo>
                <a:lnTo>
                  <a:pt x="3819144" y="3047"/>
                </a:lnTo>
                <a:lnTo>
                  <a:pt x="38160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753578" y="13603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753578" y="1367094"/>
            <a:ext cx="4221261" cy="1189658"/>
          </a:xfrm>
          <a:custGeom>
            <a:avLst/>
            <a:gdLst/>
            <a:ahLst/>
            <a:cxnLst/>
            <a:rect l="l" t="t" r="r" b="b"/>
            <a:pathLst>
              <a:path w="3806952" h="1072895">
                <a:moveTo>
                  <a:pt x="3806952" y="1072895"/>
                </a:moveTo>
                <a:lnTo>
                  <a:pt x="3806952" y="1066800"/>
                </a:lnTo>
                <a:lnTo>
                  <a:pt x="12191" y="1066800"/>
                </a:lnTo>
                <a:lnTo>
                  <a:pt x="12191" y="0"/>
                </a:lnTo>
                <a:lnTo>
                  <a:pt x="6096" y="0"/>
                </a:lnTo>
                <a:lnTo>
                  <a:pt x="0" y="1072895"/>
                </a:lnTo>
                <a:lnTo>
                  <a:pt x="6096" y="1066799"/>
                </a:lnTo>
                <a:lnTo>
                  <a:pt x="12192" y="1072895"/>
                </a:lnTo>
                <a:lnTo>
                  <a:pt x="3806952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767096" y="1360334"/>
            <a:ext cx="4221261" cy="1196418"/>
          </a:xfrm>
          <a:custGeom>
            <a:avLst/>
            <a:gdLst/>
            <a:ahLst/>
            <a:cxnLst/>
            <a:rect l="l" t="t" r="r" b="b"/>
            <a:pathLst>
              <a:path w="3806952" h="1078991">
                <a:moveTo>
                  <a:pt x="0" y="0"/>
                </a:moveTo>
                <a:lnTo>
                  <a:pt x="3794759" y="0"/>
                </a:lnTo>
                <a:lnTo>
                  <a:pt x="3800855" y="6095"/>
                </a:lnTo>
                <a:lnTo>
                  <a:pt x="3800855" y="1072895"/>
                </a:lnTo>
                <a:lnTo>
                  <a:pt x="3806952" y="1078991"/>
                </a:lnTo>
                <a:lnTo>
                  <a:pt x="3806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653767" y="1678027"/>
            <a:ext cx="922660" cy="337971"/>
          </a:xfrm>
          <a:custGeom>
            <a:avLst/>
            <a:gdLst/>
            <a:ahLst/>
            <a:cxnLst/>
            <a:rect l="l" t="t" r="r" b="b"/>
            <a:pathLst>
              <a:path w="832103" h="304800">
                <a:moveTo>
                  <a:pt x="0" y="0"/>
                </a:moveTo>
                <a:lnTo>
                  <a:pt x="0" y="304800"/>
                </a:lnTo>
                <a:lnTo>
                  <a:pt x="832103" y="304800"/>
                </a:lnTo>
                <a:lnTo>
                  <a:pt x="832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647007" y="1671268"/>
            <a:ext cx="936180" cy="351490"/>
          </a:xfrm>
          <a:custGeom>
            <a:avLst/>
            <a:gdLst/>
            <a:ahLst/>
            <a:cxnLst/>
            <a:rect l="l" t="t" r="r" b="b"/>
            <a:pathLst>
              <a:path w="844296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832104" y="12191"/>
                </a:lnTo>
                <a:lnTo>
                  <a:pt x="832104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841247" y="316992"/>
                </a:lnTo>
                <a:lnTo>
                  <a:pt x="844296" y="313944"/>
                </a:lnTo>
                <a:lnTo>
                  <a:pt x="844296" y="310896"/>
                </a:lnTo>
                <a:lnTo>
                  <a:pt x="838200" y="304800"/>
                </a:lnTo>
                <a:lnTo>
                  <a:pt x="838200" y="12192"/>
                </a:lnTo>
                <a:lnTo>
                  <a:pt x="832104" y="6096"/>
                </a:lnTo>
                <a:lnTo>
                  <a:pt x="12192" y="6096"/>
                </a:lnTo>
                <a:lnTo>
                  <a:pt x="844296" y="6096"/>
                </a:lnTo>
                <a:lnTo>
                  <a:pt x="844296" y="3048"/>
                </a:lnTo>
                <a:lnTo>
                  <a:pt x="84124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647006" y="16780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647006" y="1684785"/>
            <a:ext cx="922662" cy="331212"/>
          </a:xfrm>
          <a:custGeom>
            <a:avLst/>
            <a:gdLst/>
            <a:ahLst/>
            <a:cxnLst/>
            <a:rect l="l" t="t" r="r" b="b"/>
            <a:pathLst>
              <a:path w="832104" h="298704">
                <a:moveTo>
                  <a:pt x="832104" y="298704"/>
                </a:moveTo>
                <a:lnTo>
                  <a:pt x="832104" y="292608"/>
                </a:lnTo>
                <a:lnTo>
                  <a:pt x="12192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832104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660525" y="1678027"/>
            <a:ext cx="922662" cy="337971"/>
          </a:xfrm>
          <a:custGeom>
            <a:avLst/>
            <a:gdLst/>
            <a:ahLst/>
            <a:cxnLst/>
            <a:rect l="l" t="t" r="r" b="b"/>
            <a:pathLst>
              <a:path w="832103" h="304800">
                <a:moveTo>
                  <a:pt x="0" y="0"/>
                </a:moveTo>
                <a:lnTo>
                  <a:pt x="819912" y="0"/>
                </a:lnTo>
                <a:lnTo>
                  <a:pt x="826008" y="6095"/>
                </a:lnTo>
                <a:lnTo>
                  <a:pt x="826008" y="298703"/>
                </a:lnTo>
                <a:lnTo>
                  <a:pt x="832104" y="304799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211419" y="2178225"/>
            <a:ext cx="2301584" cy="946404"/>
          </a:xfrm>
          <a:custGeom>
            <a:avLst/>
            <a:gdLst/>
            <a:ahLst/>
            <a:cxnLst/>
            <a:rect l="l" t="t" r="r" b="b"/>
            <a:pathLst>
              <a:path w="2075688" h="853516">
                <a:moveTo>
                  <a:pt x="48768" y="774192"/>
                </a:moveTo>
                <a:lnTo>
                  <a:pt x="39624" y="762000"/>
                </a:lnTo>
                <a:lnTo>
                  <a:pt x="36576" y="749808"/>
                </a:lnTo>
                <a:lnTo>
                  <a:pt x="30480" y="740664"/>
                </a:lnTo>
                <a:lnTo>
                  <a:pt x="27432" y="728472"/>
                </a:lnTo>
                <a:lnTo>
                  <a:pt x="27432" y="137160"/>
                </a:lnTo>
                <a:lnTo>
                  <a:pt x="28249" y="125653"/>
                </a:lnTo>
                <a:lnTo>
                  <a:pt x="31735" y="113577"/>
                </a:lnTo>
                <a:lnTo>
                  <a:pt x="36970" y="101873"/>
                </a:lnTo>
                <a:lnTo>
                  <a:pt x="42975" y="90458"/>
                </a:lnTo>
                <a:lnTo>
                  <a:pt x="48767" y="79248"/>
                </a:lnTo>
                <a:lnTo>
                  <a:pt x="62738" y="62483"/>
                </a:lnTo>
                <a:lnTo>
                  <a:pt x="82296" y="45719"/>
                </a:lnTo>
                <a:lnTo>
                  <a:pt x="91439" y="39623"/>
                </a:lnTo>
                <a:lnTo>
                  <a:pt x="103632" y="36576"/>
                </a:lnTo>
                <a:lnTo>
                  <a:pt x="115823" y="30480"/>
                </a:lnTo>
                <a:lnTo>
                  <a:pt x="128016" y="27432"/>
                </a:lnTo>
                <a:lnTo>
                  <a:pt x="1950720" y="27431"/>
                </a:lnTo>
                <a:lnTo>
                  <a:pt x="1962912" y="30479"/>
                </a:lnTo>
                <a:lnTo>
                  <a:pt x="1975104" y="36575"/>
                </a:lnTo>
                <a:lnTo>
                  <a:pt x="1984248" y="42671"/>
                </a:lnTo>
                <a:lnTo>
                  <a:pt x="1996439" y="48767"/>
                </a:lnTo>
                <a:lnTo>
                  <a:pt x="1993392" y="45719"/>
                </a:lnTo>
                <a:lnTo>
                  <a:pt x="2011680" y="60959"/>
                </a:lnTo>
                <a:lnTo>
                  <a:pt x="2014727" y="64007"/>
                </a:lnTo>
                <a:lnTo>
                  <a:pt x="2013086" y="62601"/>
                </a:lnTo>
                <a:lnTo>
                  <a:pt x="2029968" y="82295"/>
                </a:lnTo>
                <a:lnTo>
                  <a:pt x="2063495" y="91439"/>
                </a:lnTo>
                <a:lnTo>
                  <a:pt x="2051304" y="67055"/>
                </a:lnTo>
                <a:lnTo>
                  <a:pt x="2033016" y="45719"/>
                </a:lnTo>
                <a:lnTo>
                  <a:pt x="2033016" y="42671"/>
                </a:lnTo>
                <a:lnTo>
                  <a:pt x="2029968" y="42671"/>
                </a:lnTo>
                <a:lnTo>
                  <a:pt x="2011680" y="27431"/>
                </a:lnTo>
                <a:lnTo>
                  <a:pt x="2008632" y="27431"/>
                </a:lnTo>
                <a:lnTo>
                  <a:pt x="2008632" y="24383"/>
                </a:lnTo>
                <a:lnTo>
                  <a:pt x="1984248" y="12191"/>
                </a:lnTo>
                <a:lnTo>
                  <a:pt x="1969008" y="6095"/>
                </a:lnTo>
                <a:lnTo>
                  <a:pt x="1956816" y="3047"/>
                </a:lnTo>
                <a:lnTo>
                  <a:pt x="1941576" y="0"/>
                </a:lnTo>
                <a:lnTo>
                  <a:pt x="134112" y="0"/>
                </a:lnTo>
                <a:lnTo>
                  <a:pt x="91439" y="12192"/>
                </a:lnTo>
                <a:lnTo>
                  <a:pt x="67055" y="27432"/>
                </a:lnTo>
                <a:lnTo>
                  <a:pt x="45719" y="42671"/>
                </a:lnTo>
                <a:lnTo>
                  <a:pt x="45719" y="45719"/>
                </a:lnTo>
                <a:lnTo>
                  <a:pt x="42671" y="45719"/>
                </a:lnTo>
                <a:lnTo>
                  <a:pt x="27431" y="67056"/>
                </a:lnTo>
                <a:lnTo>
                  <a:pt x="64008" y="60960"/>
                </a:lnTo>
                <a:lnTo>
                  <a:pt x="60960" y="64008"/>
                </a:lnTo>
                <a:lnTo>
                  <a:pt x="27431" y="67056"/>
                </a:lnTo>
                <a:lnTo>
                  <a:pt x="20954" y="75495"/>
                </a:lnTo>
                <a:lnTo>
                  <a:pt x="9390" y="99531"/>
                </a:lnTo>
                <a:lnTo>
                  <a:pt x="1906" y="125611"/>
                </a:lnTo>
                <a:lnTo>
                  <a:pt x="0" y="137160"/>
                </a:lnTo>
                <a:lnTo>
                  <a:pt x="0" y="719328"/>
                </a:lnTo>
                <a:lnTo>
                  <a:pt x="6096" y="746760"/>
                </a:lnTo>
                <a:lnTo>
                  <a:pt x="18288" y="774192"/>
                </a:lnTo>
                <a:lnTo>
                  <a:pt x="60960" y="789432"/>
                </a:lnTo>
                <a:lnTo>
                  <a:pt x="27432" y="786384"/>
                </a:lnTo>
                <a:lnTo>
                  <a:pt x="27432" y="789432"/>
                </a:lnTo>
                <a:lnTo>
                  <a:pt x="42672" y="807720"/>
                </a:lnTo>
                <a:lnTo>
                  <a:pt x="64008" y="792480"/>
                </a:lnTo>
                <a:lnTo>
                  <a:pt x="62082" y="790234"/>
                </a:lnTo>
                <a:lnTo>
                  <a:pt x="45720" y="771144"/>
                </a:lnTo>
                <a:lnTo>
                  <a:pt x="48768" y="774192"/>
                </a:lnTo>
                <a:close/>
              </a:path>
              <a:path w="2075688" h="853516">
                <a:moveTo>
                  <a:pt x="2011680" y="60959"/>
                </a:moveTo>
                <a:lnTo>
                  <a:pt x="1993392" y="45719"/>
                </a:lnTo>
                <a:lnTo>
                  <a:pt x="2013086" y="62601"/>
                </a:lnTo>
                <a:lnTo>
                  <a:pt x="2014727" y="64007"/>
                </a:lnTo>
                <a:lnTo>
                  <a:pt x="2011680" y="60959"/>
                </a:lnTo>
                <a:close/>
              </a:path>
              <a:path w="2075688" h="853516">
                <a:moveTo>
                  <a:pt x="82296" y="804672"/>
                </a:moveTo>
                <a:lnTo>
                  <a:pt x="62082" y="790234"/>
                </a:lnTo>
                <a:lnTo>
                  <a:pt x="64008" y="792480"/>
                </a:lnTo>
                <a:lnTo>
                  <a:pt x="42672" y="807720"/>
                </a:lnTo>
                <a:lnTo>
                  <a:pt x="45720" y="807720"/>
                </a:lnTo>
                <a:lnTo>
                  <a:pt x="45720" y="810768"/>
                </a:lnTo>
                <a:lnTo>
                  <a:pt x="67056" y="829056"/>
                </a:lnTo>
                <a:lnTo>
                  <a:pt x="102831" y="845111"/>
                </a:lnTo>
                <a:lnTo>
                  <a:pt x="139621" y="853516"/>
                </a:lnTo>
                <a:lnTo>
                  <a:pt x="1941576" y="853439"/>
                </a:lnTo>
                <a:lnTo>
                  <a:pt x="1956816" y="850391"/>
                </a:lnTo>
                <a:lnTo>
                  <a:pt x="1972056" y="847344"/>
                </a:lnTo>
                <a:lnTo>
                  <a:pt x="1984248" y="841247"/>
                </a:lnTo>
                <a:lnTo>
                  <a:pt x="1999488" y="835151"/>
                </a:lnTo>
                <a:lnTo>
                  <a:pt x="2011680" y="826007"/>
                </a:lnTo>
                <a:lnTo>
                  <a:pt x="2029968" y="810768"/>
                </a:lnTo>
                <a:lnTo>
                  <a:pt x="2033016" y="810768"/>
                </a:lnTo>
                <a:lnTo>
                  <a:pt x="2033016" y="807719"/>
                </a:lnTo>
                <a:lnTo>
                  <a:pt x="2051304" y="786383"/>
                </a:lnTo>
                <a:lnTo>
                  <a:pt x="2057400" y="774191"/>
                </a:lnTo>
                <a:lnTo>
                  <a:pt x="2070628" y="741819"/>
                </a:lnTo>
                <a:lnTo>
                  <a:pt x="2075475" y="715565"/>
                </a:lnTo>
                <a:lnTo>
                  <a:pt x="2075688" y="704087"/>
                </a:lnTo>
                <a:lnTo>
                  <a:pt x="2075688" y="134111"/>
                </a:lnTo>
                <a:lnTo>
                  <a:pt x="2072639" y="118871"/>
                </a:lnTo>
                <a:lnTo>
                  <a:pt x="2069592" y="106679"/>
                </a:lnTo>
                <a:lnTo>
                  <a:pt x="2063495" y="91439"/>
                </a:lnTo>
                <a:lnTo>
                  <a:pt x="2029968" y="82295"/>
                </a:lnTo>
                <a:lnTo>
                  <a:pt x="2036064" y="91439"/>
                </a:lnTo>
                <a:lnTo>
                  <a:pt x="2042160" y="103631"/>
                </a:lnTo>
                <a:lnTo>
                  <a:pt x="2045208" y="115823"/>
                </a:lnTo>
                <a:lnTo>
                  <a:pt x="2048256" y="124967"/>
                </a:lnTo>
                <a:lnTo>
                  <a:pt x="2051304" y="140207"/>
                </a:lnTo>
                <a:lnTo>
                  <a:pt x="2051304" y="716279"/>
                </a:lnTo>
                <a:lnTo>
                  <a:pt x="2045208" y="740663"/>
                </a:lnTo>
                <a:lnTo>
                  <a:pt x="2039112" y="752855"/>
                </a:lnTo>
                <a:lnTo>
                  <a:pt x="2036064" y="761999"/>
                </a:lnTo>
                <a:lnTo>
                  <a:pt x="2029968" y="774191"/>
                </a:lnTo>
                <a:lnTo>
                  <a:pt x="2011680" y="792479"/>
                </a:lnTo>
                <a:lnTo>
                  <a:pt x="2014727" y="789431"/>
                </a:lnTo>
                <a:lnTo>
                  <a:pt x="1993392" y="807719"/>
                </a:lnTo>
                <a:lnTo>
                  <a:pt x="1984248" y="813815"/>
                </a:lnTo>
                <a:lnTo>
                  <a:pt x="1977346" y="816844"/>
                </a:lnTo>
                <a:lnTo>
                  <a:pt x="1966820" y="821268"/>
                </a:lnTo>
                <a:lnTo>
                  <a:pt x="1959859" y="823852"/>
                </a:lnTo>
                <a:lnTo>
                  <a:pt x="1955275" y="825102"/>
                </a:lnTo>
                <a:lnTo>
                  <a:pt x="1951876" y="825524"/>
                </a:lnTo>
                <a:lnTo>
                  <a:pt x="1948473" y="825625"/>
                </a:lnTo>
                <a:lnTo>
                  <a:pt x="1943875" y="825910"/>
                </a:lnTo>
                <a:lnTo>
                  <a:pt x="1936893" y="826885"/>
                </a:lnTo>
                <a:lnTo>
                  <a:pt x="1926336" y="829056"/>
                </a:lnTo>
                <a:lnTo>
                  <a:pt x="152400" y="829056"/>
                </a:lnTo>
                <a:lnTo>
                  <a:pt x="137160" y="826007"/>
                </a:lnTo>
                <a:lnTo>
                  <a:pt x="124968" y="826007"/>
                </a:lnTo>
                <a:lnTo>
                  <a:pt x="112776" y="822960"/>
                </a:lnTo>
                <a:lnTo>
                  <a:pt x="103632" y="816863"/>
                </a:lnTo>
                <a:lnTo>
                  <a:pt x="91440" y="813816"/>
                </a:lnTo>
                <a:lnTo>
                  <a:pt x="82296" y="804672"/>
                </a:lnTo>
                <a:close/>
              </a:path>
              <a:path w="2075688" h="853516">
                <a:moveTo>
                  <a:pt x="64008" y="60960"/>
                </a:moveTo>
                <a:lnTo>
                  <a:pt x="27431" y="67056"/>
                </a:lnTo>
                <a:lnTo>
                  <a:pt x="60960" y="64008"/>
                </a:lnTo>
                <a:lnTo>
                  <a:pt x="64008" y="609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8569668" y="1843633"/>
            <a:ext cx="304174" cy="446122"/>
          </a:xfrm>
          <a:custGeom>
            <a:avLst/>
            <a:gdLst/>
            <a:ahLst/>
            <a:cxnLst/>
            <a:rect l="l" t="t" r="r" b="b"/>
            <a:pathLst>
              <a:path w="274320" h="402336">
                <a:moveTo>
                  <a:pt x="9144" y="0"/>
                </a:moveTo>
                <a:lnTo>
                  <a:pt x="0" y="6096"/>
                </a:lnTo>
                <a:lnTo>
                  <a:pt x="203516" y="309895"/>
                </a:lnTo>
                <a:lnTo>
                  <a:pt x="210312" y="320040"/>
                </a:lnTo>
                <a:lnTo>
                  <a:pt x="161544" y="338328"/>
                </a:lnTo>
                <a:lnTo>
                  <a:pt x="274320" y="402336"/>
                </a:lnTo>
                <a:lnTo>
                  <a:pt x="219456" y="313944"/>
                </a:lnTo>
                <a:lnTo>
                  <a:pt x="212614" y="303731"/>
                </a:lnTo>
                <a:lnTo>
                  <a:pt x="9144" y="0"/>
                </a:lnTo>
                <a:close/>
              </a:path>
              <a:path w="274320" h="402336">
                <a:moveTo>
                  <a:pt x="219456" y="313944"/>
                </a:moveTo>
                <a:lnTo>
                  <a:pt x="274320" y="402336"/>
                </a:lnTo>
                <a:lnTo>
                  <a:pt x="256032" y="274320"/>
                </a:lnTo>
                <a:lnTo>
                  <a:pt x="212614" y="303731"/>
                </a:lnTo>
                <a:lnTo>
                  <a:pt x="219456" y="313944"/>
                </a:lnTo>
                <a:close/>
              </a:path>
              <a:path w="274320" h="402336">
                <a:moveTo>
                  <a:pt x="161544" y="338328"/>
                </a:moveTo>
                <a:lnTo>
                  <a:pt x="210312" y="320040"/>
                </a:lnTo>
                <a:lnTo>
                  <a:pt x="203516" y="309895"/>
                </a:lnTo>
                <a:lnTo>
                  <a:pt x="161544" y="3383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753577" y="3019773"/>
            <a:ext cx="4234780" cy="1764210"/>
          </a:xfrm>
          <a:custGeom>
            <a:avLst/>
            <a:gdLst/>
            <a:ahLst/>
            <a:cxnLst/>
            <a:rect l="l" t="t" r="r" b="b"/>
            <a:pathLst>
              <a:path w="3819144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3806952" y="12191"/>
                </a:lnTo>
                <a:lnTo>
                  <a:pt x="3806952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3816096" y="1591056"/>
                </a:lnTo>
                <a:lnTo>
                  <a:pt x="3819144" y="1588008"/>
                </a:lnTo>
                <a:lnTo>
                  <a:pt x="3819144" y="1584960"/>
                </a:lnTo>
                <a:lnTo>
                  <a:pt x="3813048" y="1578864"/>
                </a:lnTo>
                <a:lnTo>
                  <a:pt x="3813048" y="12191"/>
                </a:lnTo>
                <a:lnTo>
                  <a:pt x="3806952" y="6095"/>
                </a:lnTo>
                <a:lnTo>
                  <a:pt x="12192" y="6096"/>
                </a:lnTo>
                <a:lnTo>
                  <a:pt x="3819144" y="6095"/>
                </a:lnTo>
                <a:lnTo>
                  <a:pt x="3819144" y="3047"/>
                </a:lnTo>
                <a:lnTo>
                  <a:pt x="38160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3753578" y="30265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3753578" y="3033291"/>
            <a:ext cx="4221261" cy="1743932"/>
          </a:xfrm>
          <a:custGeom>
            <a:avLst/>
            <a:gdLst/>
            <a:ahLst/>
            <a:cxnLst/>
            <a:rect l="l" t="t" r="r" b="b"/>
            <a:pathLst>
              <a:path w="3806952" h="1572768">
                <a:moveTo>
                  <a:pt x="3806952" y="1572768"/>
                </a:moveTo>
                <a:lnTo>
                  <a:pt x="3806952" y="1566672"/>
                </a:lnTo>
                <a:lnTo>
                  <a:pt x="12191" y="1566672"/>
                </a:lnTo>
                <a:lnTo>
                  <a:pt x="12191" y="0"/>
                </a:lnTo>
                <a:lnTo>
                  <a:pt x="6096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3806952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3767096" y="3026533"/>
            <a:ext cx="4221261" cy="1750691"/>
          </a:xfrm>
          <a:custGeom>
            <a:avLst/>
            <a:gdLst/>
            <a:ahLst/>
            <a:cxnLst/>
            <a:rect l="l" t="t" r="r" b="b"/>
            <a:pathLst>
              <a:path w="3806952" h="1578864">
                <a:moveTo>
                  <a:pt x="0" y="0"/>
                </a:moveTo>
                <a:lnTo>
                  <a:pt x="3794759" y="0"/>
                </a:lnTo>
                <a:lnTo>
                  <a:pt x="3800855" y="6095"/>
                </a:lnTo>
                <a:lnTo>
                  <a:pt x="3800855" y="1572767"/>
                </a:lnTo>
                <a:lnTo>
                  <a:pt x="3806952" y="1578863"/>
                </a:lnTo>
                <a:lnTo>
                  <a:pt x="3806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7572653" y="3121165"/>
            <a:ext cx="692841" cy="351490"/>
          </a:xfrm>
          <a:custGeom>
            <a:avLst/>
            <a:gdLst/>
            <a:ahLst/>
            <a:cxnLst/>
            <a:rect l="l" t="t" r="r" b="b"/>
            <a:pathLst>
              <a:path w="624839" h="316992">
                <a:moveTo>
                  <a:pt x="621792" y="316992"/>
                </a:moveTo>
                <a:lnTo>
                  <a:pt x="624840" y="313944"/>
                </a:lnTo>
                <a:lnTo>
                  <a:pt x="624840" y="310896"/>
                </a:lnTo>
                <a:lnTo>
                  <a:pt x="618744" y="304800"/>
                </a:lnTo>
                <a:lnTo>
                  <a:pt x="618744" y="12192"/>
                </a:lnTo>
                <a:lnTo>
                  <a:pt x="618743" y="310896"/>
                </a:lnTo>
                <a:lnTo>
                  <a:pt x="612647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621792" y="316992"/>
                </a:lnTo>
                <a:close/>
              </a:path>
              <a:path w="624839" h="316992">
                <a:moveTo>
                  <a:pt x="6095" y="12192"/>
                </a:moveTo>
                <a:lnTo>
                  <a:pt x="6095" y="6096"/>
                </a:lnTo>
                <a:lnTo>
                  <a:pt x="612648" y="6096"/>
                </a:lnTo>
                <a:lnTo>
                  <a:pt x="12192" y="6096"/>
                </a:lnTo>
                <a:lnTo>
                  <a:pt x="612648" y="6096"/>
                </a:lnTo>
                <a:lnTo>
                  <a:pt x="624840" y="6096"/>
                </a:lnTo>
                <a:lnTo>
                  <a:pt x="624840" y="3048"/>
                </a:lnTo>
                <a:lnTo>
                  <a:pt x="621792" y="0"/>
                </a:lnTo>
                <a:lnTo>
                  <a:pt x="6095" y="0"/>
                </a:ln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7572653" y="3134683"/>
            <a:ext cx="679322" cy="331212"/>
          </a:xfrm>
          <a:custGeom>
            <a:avLst/>
            <a:gdLst/>
            <a:ahLst/>
            <a:cxnLst/>
            <a:rect l="l" t="t" r="r" b="b"/>
            <a:pathLst>
              <a:path w="612648" h="298704">
                <a:moveTo>
                  <a:pt x="6095" y="292608"/>
                </a:moveTo>
                <a:lnTo>
                  <a:pt x="6095" y="0"/>
                </a:lnTo>
                <a:lnTo>
                  <a:pt x="0" y="298703"/>
                </a:lnTo>
                <a:lnTo>
                  <a:pt x="6095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7586172" y="3127924"/>
            <a:ext cx="679322" cy="337971"/>
          </a:xfrm>
          <a:custGeom>
            <a:avLst/>
            <a:gdLst/>
            <a:ahLst/>
            <a:cxnLst/>
            <a:rect l="l" t="t" r="r" b="b"/>
            <a:pathLst>
              <a:path w="612648" h="304800">
                <a:moveTo>
                  <a:pt x="612648" y="0"/>
                </a:moveTo>
                <a:lnTo>
                  <a:pt x="600456" y="0"/>
                </a:lnTo>
                <a:lnTo>
                  <a:pt x="606551" y="0"/>
                </a:lnTo>
                <a:lnTo>
                  <a:pt x="606551" y="6095"/>
                </a:lnTo>
                <a:lnTo>
                  <a:pt x="606552" y="298703"/>
                </a:lnTo>
                <a:lnTo>
                  <a:pt x="612648" y="304799"/>
                </a:lnTo>
                <a:lnTo>
                  <a:pt x="612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7579413" y="3127924"/>
            <a:ext cx="679321" cy="337971"/>
          </a:xfrm>
          <a:custGeom>
            <a:avLst/>
            <a:gdLst/>
            <a:ahLst/>
            <a:cxnLst/>
            <a:rect l="l" t="t" r="r" b="b"/>
            <a:pathLst>
              <a:path w="612647" h="304800">
                <a:moveTo>
                  <a:pt x="0" y="0"/>
                </a:moveTo>
                <a:lnTo>
                  <a:pt x="0" y="304800"/>
                </a:lnTo>
                <a:lnTo>
                  <a:pt x="612647" y="304800"/>
                </a:lnTo>
                <a:lnTo>
                  <a:pt x="612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7572653" y="3121165"/>
            <a:ext cx="692841" cy="351490"/>
          </a:xfrm>
          <a:custGeom>
            <a:avLst/>
            <a:gdLst/>
            <a:ahLst/>
            <a:cxnLst/>
            <a:rect l="l" t="t" r="r" b="b"/>
            <a:pathLst>
              <a:path w="624839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612648" y="12191"/>
                </a:lnTo>
                <a:lnTo>
                  <a:pt x="612648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621792" y="316992"/>
                </a:lnTo>
                <a:lnTo>
                  <a:pt x="624840" y="313944"/>
                </a:lnTo>
                <a:lnTo>
                  <a:pt x="624840" y="310896"/>
                </a:lnTo>
                <a:lnTo>
                  <a:pt x="618744" y="304800"/>
                </a:lnTo>
                <a:lnTo>
                  <a:pt x="618744" y="12192"/>
                </a:lnTo>
                <a:lnTo>
                  <a:pt x="612648" y="6096"/>
                </a:lnTo>
                <a:lnTo>
                  <a:pt x="12192" y="6096"/>
                </a:lnTo>
                <a:lnTo>
                  <a:pt x="624840" y="6096"/>
                </a:lnTo>
                <a:lnTo>
                  <a:pt x="624840" y="3048"/>
                </a:lnTo>
                <a:lnTo>
                  <a:pt x="6217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572653" y="3127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7572653" y="3134683"/>
            <a:ext cx="679322" cy="331212"/>
          </a:xfrm>
          <a:custGeom>
            <a:avLst/>
            <a:gdLst/>
            <a:ahLst/>
            <a:cxnLst/>
            <a:rect l="l" t="t" r="r" b="b"/>
            <a:pathLst>
              <a:path w="612648" h="298704">
                <a:moveTo>
                  <a:pt x="612648" y="298703"/>
                </a:moveTo>
                <a:lnTo>
                  <a:pt x="612648" y="292608"/>
                </a:lnTo>
                <a:lnTo>
                  <a:pt x="12192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3"/>
                </a:lnTo>
                <a:lnTo>
                  <a:pt x="6096" y="292607"/>
                </a:lnTo>
                <a:lnTo>
                  <a:pt x="12192" y="298703"/>
                </a:lnTo>
                <a:lnTo>
                  <a:pt x="61264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7586172" y="3127924"/>
            <a:ext cx="679322" cy="337971"/>
          </a:xfrm>
          <a:custGeom>
            <a:avLst/>
            <a:gdLst/>
            <a:ahLst/>
            <a:cxnLst/>
            <a:rect l="l" t="t" r="r" b="b"/>
            <a:pathLst>
              <a:path w="612648" h="304800">
                <a:moveTo>
                  <a:pt x="0" y="0"/>
                </a:moveTo>
                <a:lnTo>
                  <a:pt x="600456" y="0"/>
                </a:lnTo>
                <a:lnTo>
                  <a:pt x="606552" y="6095"/>
                </a:lnTo>
                <a:lnTo>
                  <a:pt x="606552" y="298703"/>
                </a:lnTo>
                <a:lnTo>
                  <a:pt x="612648" y="304799"/>
                </a:lnTo>
                <a:lnTo>
                  <a:pt x="612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8255355" y="2996115"/>
            <a:ext cx="422464" cy="307554"/>
          </a:xfrm>
          <a:custGeom>
            <a:avLst/>
            <a:gdLst/>
            <a:ahLst/>
            <a:cxnLst/>
            <a:rect l="l" t="t" r="r" b="b"/>
            <a:pathLst>
              <a:path w="381000" h="277368">
                <a:moveTo>
                  <a:pt x="301752" y="64007"/>
                </a:moveTo>
                <a:lnTo>
                  <a:pt x="320040" y="112775"/>
                </a:lnTo>
                <a:lnTo>
                  <a:pt x="381000" y="0"/>
                </a:lnTo>
                <a:lnTo>
                  <a:pt x="292608" y="54863"/>
                </a:lnTo>
                <a:lnTo>
                  <a:pt x="301752" y="64007"/>
                </a:lnTo>
                <a:close/>
              </a:path>
              <a:path w="381000" h="277368">
                <a:moveTo>
                  <a:pt x="381000" y="0"/>
                </a:moveTo>
                <a:lnTo>
                  <a:pt x="252984" y="18287"/>
                </a:lnTo>
                <a:lnTo>
                  <a:pt x="283601" y="61431"/>
                </a:lnTo>
                <a:lnTo>
                  <a:pt x="0" y="268223"/>
                </a:lnTo>
                <a:lnTo>
                  <a:pt x="6096" y="277367"/>
                </a:lnTo>
                <a:lnTo>
                  <a:pt x="290958" y="71797"/>
                </a:lnTo>
                <a:lnTo>
                  <a:pt x="320040" y="112775"/>
                </a:lnTo>
                <a:lnTo>
                  <a:pt x="301752" y="64007"/>
                </a:lnTo>
                <a:lnTo>
                  <a:pt x="292608" y="54863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385189" y="1681407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0" y="304800"/>
                </a:lnTo>
                <a:lnTo>
                  <a:pt x="499872" y="304800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3378429" y="1674648"/>
            <a:ext cx="567792" cy="348110"/>
          </a:xfrm>
          <a:custGeom>
            <a:avLst/>
            <a:gdLst/>
            <a:ahLst/>
            <a:cxnLst/>
            <a:rect l="l" t="t" r="r" b="b"/>
            <a:pathLst>
              <a:path w="512063" h="313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9144"/>
                </a:lnTo>
                <a:lnTo>
                  <a:pt x="499872" y="9143"/>
                </a:lnTo>
                <a:lnTo>
                  <a:pt x="499872" y="310896"/>
                </a:lnTo>
                <a:lnTo>
                  <a:pt x="0" y="313944"/>
                </a:lnTo>
                <a:lnTo>
                  <a:pt x="512064" y="313944"/>
                </a:lnTo>
                <a:lnTo>
                  <a:pt x="512064" y="310896"/>
                </a:lnTo>
                <a:lnTo>
                  <a:pt x="505968" y="304800"/>
                </a:lnTo>
                <a:lnTo>
                  <a:pt x="505968" y="9144"/>
                </a:lnTo>
                <a:lnTo>
                  <a:pt x="499872" y="6096"/>
                </a:lnTo>
                <a:lnTo>
                  <a:pt x="12192" y="6096"/>
                </a:lnTo>
                <a:lnTo>
                  <a:pt x="512064" y="6096"/>
                </a:lnTo>
                <a:lnTo>
                  <a:pt x="512064" y="3048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3378429" y="168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3378429" y="1684785"/>
            <a:ext cx="554273" cy="334592"/>
          </a:xfrm>
          <a:custGeom>
            <a:avLst/>
            <a:gdLst/>
            <a:ahLst/>
            <a:cxnLst/>
            <a:rect l="l" t="t" r="r" b="b"/>
            <a:pathLst>
              <a:path w="499871" h="301752">
                <a:moveTo>
                  <a:pt x="499872" y="301752"/>
                </a:moveTo>
                <a:lnTo>
                  <a:pt x="499871" y="295655"/>
                </a:lnTo>
                <a:lnTo>
                  <a:pt x="12191" y="295655"/>
                </a:lnTo>
                <a:lnTo>
                  <a:pt x="12191" y="0"/>
                </a:lnTo>
                <a:lnTo>
                  <a:pt x="6096" y="0"/>
                </a:lnTo>
                <a:lnTo>
                  <a:pt x="0" y="301752"/>
                </a:lnTo>
                <a:lnTo>
                  <a:pt x="6096" y="295656"/>
                </a:lnTo>
                <a:lnTo>
                  <a:pt x="12192" y="301752"/>
                </a:lnTo>
                <a:lnTo>
                  <a:pt x="4998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3391948" y="1681407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79" y="0"/>
                </a:lnTo>
                <a:lnTo>
                  <a:pt x="493775" y="3047"/>
                </a:lnTo>
                <a:lnTo>
                  <a:pt x="493775" y="298703"/>
                </a:lnTo>
                <a:lnTo>
                  <a:pt x="499871" y="304799"/>
                </a:lnTo>
                <a:lnTo>
                  <a:pt x="4998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3138470" y="3121165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19" h="316992">
                <a:moveTo>
                  <a:pt x="728472" y="316992"/>
                </a:moveTo>
                <a:lnTo>
                  <a:pt x="731520" y="313944"/>
                </a:lnTo>
                <a:lnTo>
                  <a:pt x="731520" y="310896"/>
                </a:lnTo>
                <a:lnTo>
                  <a:pt x="725424" y="304800"/>
                </a:lnTo>
                <a:lnTo>
                  <a:pt x="725424" y="310896"/>
                </a:lnTo>
                <a:lnTo>
                  <a:pt x="719327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28472" y="316992"/>
                </a:lnTo>
                <a:close/>
              </a:path>
              <a:path w="731519" h="316992">
                <a:moveTo>
                  <a:pt x="6096" y="12192"/>
                </a:moveTo>
                <a:lnTo>
                  <a:pt x="6096" y="6096"/>
                </a:lnTo>
                <a:lnTo>
                  <a:pt x="719328" y="6096"/>
                </a:lnTo>
                <a:lnTo>
                  <a:pt x="9144" y="6096"/>
                </a:lnTo>
                <a:lnTo>
                  <a:pt x="731520" y="6096"/>
                </a:lnTo>
                <a:lnTo>
                  <a:pt x="731520" y="3048"/>
                </a:lnTo>
                <a:lnTo>
                  <a:pt x="728472" y="0"/>
                </a:lnTo>
                <a:lnTo>
                  <a:pt x="6095" y="0"/>
                </a:ln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3138470" y="3134682"/>
            <a:ext cx="797612" cy="331212"/>
          </a:xfrm>
          <a:custGeom>
            <a:avLst/>
            <a:gdLst/>
            <a:ahLst/>
            <a:cxnLst/>
            <a:rect l="l" t="t" r="r" b="b"/>
            <a:pathLst>
              <a:path w="719327" h="298704">
                <a:moveTo>
                  <a:pt x="6096" y="292608"/>
                </a:move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3148609" y="3127924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722376" y="0"/>
                </a:moveTo>
                <a:lnTo>
                  <a:pt x="0" y="0"/>
                </a:lnTo>
                <a:lnTo>
                  <a:pt x="710184" y="0"/>
                </a:lnTo>
                <a:lnTo>
                  <a:pt x="716280" y="0"/>
                </a:lnTo>
                <a:lnTo>
                  <a:pt x="716280" y="298704"/>
                </a:lnTo>
                <a:lnTo>
                  <a:pt x="722376" y="304799"/>
                </a:lnTo>
                <a:lnTo>
                  <a:pt x="722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3145229" y="3127924"/>
            <a:ext cx="797612" cy="337971"/>
          </a:xfrm>
          <a:custGeom>
            <a:avLst/>
            <a:gdLst/>
            <a:ahLst/>
            <a:cxnLst/>
            <a:rect l="l" t="t" r="r" b="b"/>
            <a:pathLst>
              <a:path w="719328" h="304800">
                <a:moveTo>
                  <a:pt x="0" y="0"/>
                </a:moveTo>
                <a:lnTo>
                  <a:pt x="0" y="304800"/>
                </a:lnTo>
                <a:lnTo>
                  <a:pt x="719328" y="304800"/>
                </a:lnTo>
                <a:lnTo>
                  <a:pt x="719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3138470" y="3121165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19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19328" y="12191"/>
                </a:lnTo>
                <a:lnTo>
                  <a:pt x="719328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28472" y="316992"/>
                </a:lnTo>
                <a:lnTo>
                  <a:pt x="731520" y="313944"/>
                </a:lnTo>
                <a:lnTo>
                  <a:pt x="731520" y="310896"/>
                </a:lnTo>
                <a:lnTo>
                  <a:pt x="725424" y="304800"/>
                </a:lnTo>
                <a:lnTo>
                  <a:pt x="725424" y="12192"/>
                </a:lnTo>
                <a:lnTo>
                  <a:pt x="719328" y="6096"/>
                </a:lnTo>
                <a:lnTo>
                  <a:pt x="9144" y="6096"/>
                </a:lnTo>
                <a:lnTo>
                  <a:pt x="731520" y="6096"/>
                </a:lnTo>
                <a:lnTo>
                  <a:pt x="731520" y="3048"/>
                </a:lnTo>
                <a:lnTo>
                  <a:pt x="7284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3138470" y="3127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3138470" y="3134682"/>
            <a:ext cx="797612" cy="331212"/>
          </a:xfrm>
          <a:custGeom>
            <a:avLst/>
            <a:gdLst/>
            <a:ahLst/>
            <a:cxnLst/>
            <a:rect l="l" t="t" r="r" b="b"/>
            <a:pathLst>
              <a:path w="719327" h="298704">
                <a:moveTo>
                  <a:pt x="719328" y="298704"/>
                </a:moveTo>
                <a:lnTo>
                  <a:pt x="719327" y="292607"/>
                </a:lnTo>
                <a:lnTo>
                  <a:pt x="9144" y="292608"/>
                </a:lnTo>
                <a:lnTo>
                  <a:pt x="9144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9144" y="298704"/>
                </a:lnTo>
                <a:lnTo>
                  <a:pt x="719328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3148609" y="3127924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22376" y="304799"/>
                </a:lnTo>
                <a:lnTo>
                  <a:pt x="72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1668295" y="3786968"/>
            <a:ext cx="1460036" cy="946541"/>
          </a:xfrm>
          <a:custGeom>
            <a:avLst/>
            <a:gdLst/>
            <a:ahLst/>
            <a:cxnLst/>
            <a:rect l="l" t="t" r="r" b="b"/>
            <a:pathLst>
              <a:path w="1316736" h="853640">
                <a:moveTo>
                  <a:pt x="1316736" y="6095"/>
                </a:moveTo>
                <a:lnTo>
                  <a:pt x="1280160" y="0"/>
                </a:lnTo>
                <a:lnTo>
                  <a:pt x="1283208" y="3047"/>
                </a:lnTo>
                <a:lnTo>
                  <a:pt x="1316736" y="6095"/>
                </a:lnTo>
                <a:close/>
              </a:path>
              <a:path w="1316736" h="853640">
                <a:moveTo>
                  <a:pt x="134112" y="-57912"/>
                </a:moveTo>
                <a:lnTo>
                  <a:pt x="118872" y="-57912"/>
                </a:lnTo>
                <a:lnTo>
                  <a:pt x="103632" y="-51816"/>
                </a:lnTo>
                <a:lnTo>
                  <a:pt x="91439" y="-48768"/>
                </a:lnTo>
                <a:lnTo>
                  <a:pt x="76199" y="-42672"/>
                </a:lnTo>
                <a:lnTo>
                  <a:pt x="64007" y="-33528"/>
                </a:lnTo>
                <a:lnTo>
                  <a:pt x="45719" y="-18288"/>
                </a:lnTo>
                <a:lnTo>
                  <a:pt x="42671" y="-15240"/>
                </a:lnTo>
                <a:lnTo>
                  <a:pt x="24383" y="6095"/>
                </a:lnTo>
                <a:lnTo>
                  <a:pt x="64008" y="0"/>
                </a:lnTo>
                <a:lnTo>
                  <a:pt x="60960" y="3047"/>
                </a:lnTo>
                <a:lnTo>
                  <a:pt x="24383" y="6095"/>
                </a:lnTo>
                <a:lnTo>
                  <a:pt x="19029" y="17403"/>
                </a:lnTo>
                <a:lnTo>
                  <a:pt x="13646" y="28823"/>
                </a:lnTo>
                <a:lnTo>
                  <a:pt x="45719" y="21335"/>
                </a:lnTo>
                <a:lnTo>
                  <a:pt x="62082" y="2245"/>
                </a:lnTo>
                <a:lnTo>
                  <a:pt x="82296" y="-12192"/>
                </a:lnTo>
                <a:lnTo>
                  <a:pt x="124968" y="-30480"/>
                </a:lnTo>
                <a:lnTo>
                  <a:pt x="1207008" y="-33528"/>
                </a:lnTo>
                <a:lnTo>
                  <a:pt x="1219200" y="-30480"/>
                </a:lnTo>
                <a:lnTo>
                  <a:pt x="1231392" y="-27432"/>
                </a:lnTo>
                <a:lnTo>
                  <a:pt x="1240536" y="-24384"/>
                </a:lnTo>
                <a:lnTo>
                  <a:pt x="1252728" y="-18288"/>
                </a:lnTo>
                <a:lnTo>
                  <a:pt x="1261872" y="-12192"/>
                </a:lnTo>
                <a:lnTo>
                  <a:pt x="1282085" y="2245"/>
                </a:lnTo>
                <a:lnTo>
                  <a:pt x="1298448" y="21335"/>
                </a:lnTo>
                <a:lnTo>
                  <a:pt x="1304544" y="30479"/>
                </a:lnTo>
                <a:lnTo>
                  <a:pt x="1307592" y="42671"/>
                </a:lnTo>
                <a:lnTo>
                  <a:pt x="1313688" y="54863"/>
                </a:lnTo>
                <a:lnTo>
                  <a:pt x="1316736" y="67055"/>
                </a:lnTo>
                <a:lnTo>
                  <a:pt x="1342891" y="66995"/>
                </a:lnTo>
                <a:lnTo>
                  <a:pt x="1339883" y="53402"/>
                </a:lnTo>
                <a:lnTo>
                  <a:pt x="1335804" y="40072"/>
                </a:lnTo>
                <a:lnTo>
                  <a:pt x="1331016" y="28027"/>
                </a:lnTo>
                <a:lnTo>
                  <a:pt x="1325880" y="18287"/>
                </a:lnTo>
                <a:lnTo>
                  <a:pt x="1316736" y="6095"/>
                </a:lnTo>
                <a:lnTo>
                  <a:pt x="1283208" y="3047"/>
                </a:lnTo>
                <a:lnTo>
                  <a:pt x="1280160" y="0"/>
                </a:lnTo>
                <a:lnTo>
                  <a:pt x="1316736" y="6095"/>
                </a:lnTo>
                <a:lnTo>
                  <a:pt x="1301496" y="-15240"/>
                </a:lnTo>
                <a:lnTo>
                  <a:pt x="1298448" y="-15240"/>
                </a:lnTo>
                <a:lnTo>
                  <a:pt x="1298448" y="-18288"/>
                </a:lnTo>
                <a:lnTo>
                  <a:pt x="1277112" y="-33528"/>
                </a:lnTo>
                <a:lnTo>
                  <a:pt x="1264920" y="-42672"/>
                </a:lnTo>
                <a:lnTo>
                  <a:pt x="1255986" y="-46771"/>
                </a:lnTo>
                <a:lnTo>
                  <a:pt x="1245228" y="-51493"/>
                </a:lnTo>
                <a:lnTo>
                  <a:pt x="1237481" y="-54544"/>
                </a:lnTo>
                <a:lnTo>
                  <a:pt x="1231844" y="-56302"/>
                </a:lnTo>
                <a:lnTo>
                  <a:pt x="1227414" y="-57147"/>
                </a:lnTo>
                <a:lnTo>
                  <a:pt x="1223287" y="-57458"/>
                </a:lnTo>
                <a:lnTo>
                  <a:pt x="1218562" y="-57615"/>
                </a:lnTo>
                <a:lnTo>
                  <a:pt x="1212335" y="-57998"/>
                </a:lnTo>
                <a:lnTo>
                  <a:pt x="1203705" y="-58987"/>
                </a:lnTo>
                <a:lnTo>
                  <a:pt x="1191768" y="-60960"/>
                </a:lnTo>
                <a:lnTo>
                  <a:pt x="149352" y="-60960"/>
                </a:lnTo>
                <a:lnTo>
                  <a:pt x="134112" y="-57912"/>
                </a:lnTo>
                <a:close/>
              </a:path>
              <a:path w="1316736" h="853640">
                <a:moveTo>
                  <a:pt x="1316736" y="728471"/>
                </a:moveTo>
                <a:lnTo>
                  <a:pt x="1283208" y="728471"/>
                </a:lnTo>
                <a:lnTo>
                  <a:pt x="1280160" y="731519"/>
                </a:lnTo>
                <a:lnTo>
                  <a:pt x="1301496" y="746759"/>
                </a:lnTo>
                <a:lnTo>
                  <a:pt x="1316736" y="728471"/>
                </a:lnTo>
                <a:close/>
              </a:path>
              <a:path w="1316736" h="853640">
                <a:moveTo>
                  <a:pt x="2485" y="61730"/>
                </a:moveTo>
                <a:lnTo>
                  <a:pt x="0" y="76199"/>
                </a:lnTo>
                <a:lnTo>
                  <a:pt x="0" y="658367"/>
                </a:lnTo>
                <a:lnTo>
                  <a:pt x="6096" y="688847"/>
                </a:lnTo>
                <a:lnTo>
                  <a:pt x="24384" y="725423"/>
                </a:lnTo>
                <a:lnTo>
                  <a:pt x="24384" y="728471"/>
                </a:lnTo>
                <a:lnTo>
                  <a:pt x="42672" y="746759"/>
                </a:lnTo>
                <a:lnTo>
                  <a:pt x="42672" y="749807"/>
                </a:lnTo>
                <a:lnTo>
                  <a:pt x="45720" y="749807"/>
                </a:lnTo>
                <a:lnTo>
                  <a:pt x="67056" y="768095"/>
                </a:lnTo>
                <a:lnTo>
                  <a:pt x="79248" y="774191"/>
                </a:lnTo>
                <a:lnTo>
                  <a:pt x="87531" y="778546"/>
                </a:lnTo>
                <a:lnTo>
                  <a:pt x="99249" y="783557"/>
                </a:lnTo>
                <a:lnTo>
                  <a:pt x="112001" y="787837"/>
                </a:lnTo>
                <a:lnTo>
                  <a:pt x="125077" y="791005"/>
                </a:lnTo>
                <a:lnTo>
                  <a:pt x="137765" y="792680"/>
                </a:lnTo>
                <a:lnTo>
                  <a:pt x="149352" y="792479"/>
                </a:lnTo>
                <a:lnTo>
                  <a:pt x="1210056" y="792479"/>
                </a:lnTo>
                <a:lnTo>
                  <a:pt x="1225296" y="789431"/>
                </a:lnTo>
                <a:lnTo>
                  <a:pt x="1237488" y="786383"/>
                </a:lnTo>
                <a:lnTo>
                  <a:pt x="1252728" y="780287"/>
                </a:lnTo>
                <a:lnTo>
                  <a:pt x="1277112" y="768095"/>
                </a:lnTo>
                <a:lnTo>
                  <a:pt x="1298448" y="749807"/>
                </a:lnTo>
                <a:lnTo>
                  <a:pt x="1301496" y="746759"/>
                </a:lnTo>
                <a:lnTo>
                  <a:pt x="1280160" y="731519"/>
                </a:lnTo>
                <a:lnTo>
                  <a:pt x="1283208" y="728471"/>
                </a:lnTo>
                <a:lnTo>
                  <a:pt x="1316736" y="728471"/>
                </a:lnTo>
                <a:lnTo>
                  <a:pt x="1316736" y="725423"/>
                </a:lnTo>
                <a:lnTo>
                  <a:pt x="1322295" y="718482"/>
                </a:lnTo>
                <a:lnTo>
                  <a:pt x="1334393" y="695732"/>
                </a:lnTo>
                <a:lnTo>
                  <a:pt x="1341855" y="670767"/>
                </a:lnTo>
                <a:lnTo>
                  <a:pt x="1344242" y="90882"/>
                </a:lnTo>
                <a:lnTo>
                  <a:pt x="1344464" y="79828"/>
                </a:lnTo>
                <a:lnTo>
                  <a:pt x="1342891" y="66995"/>
                </a:lnTo>
                <a:lnTo>
                  <a:pt x="1316736" y="67055"/>
                </a:lnTo>
                <a:lnTo>
                  <a:pt x="1316736" y="667511"/>
                </a:lnTo>
                <a:lnTo>
                  <a:pt x="1310640" y="679703"/>
                </a:lnTo>
                <a:lnTo>
                  <a:pt x="1307592" y="691895"/>
                </a:lnTo>
                <a:lnTo>
                  <a:pt x="1301496" y="701039"/>
                </a:lnTo>
                <a:lnTo>
                  <a:pt x="1295400" y="713231"/>
                </a:lnTo>
                <a:lnTo>
                  <a:pt x="1261872" y="746759"/>
                </a:lnTo>
                <a:lnTo>
                  <a:pt x="1203960" y="768095"/>
                </a:lnTo>
                <a:lnTo>
                  <a:pt x="137160" y="768095"/>
                </a:lnTo>
                <a:lnTo>
                  <a:pt x="112776" y="761999"/>
                </a:lnTo>
                <a:lnTo>
                  <a:pt x="100584" y="755903"/>
                </a:lnTo>
                <a:lnTo>
                  <a:pt x="88392" y="752855"/>
                </a:lnTo>
                <a:lnTo>
                  <a:pt x="79248" y="746759"/>
                </a:lnTo>
                <a:lnTo>
                  <a:pt x="60960" y="728471"/>
                </a:lnTo>
                <a:lnTo>
                  <a:pt x="60960" y="731519"/>
                </a:lnTo>
                <a:lnTo>
                  <a:pt x="45720" y="710183"/>
                </a:lnTo>
                <a:lnTo>
                  <a:pt x="45720" y="713231"/>
                </a:lnTo>
                <a:lnTo>
                  <a:pt x="39624" y="701039"/>
                </a:lnTo>
                <a:lnTo>
                  <a:pt x="33528" y="691895"/>
                </a:lnTo>
                <a:lnTo>
                  <a:pt x="24384" y="655319"/>
                </a:lnTo>
                <a:lnTo>
                  <a:pt x="24384" y="76199"/>
                </a:lnTo>
                <a:lnTo>
                  <a:pt x="30480" y="51815"/>
                </a:lnTo>
                <a:lnTo>
                  <a:pt x="36575" y="42671"/>
                </a:lnTo>
                <a:lnTo>
                  <a:pt x="39623" y="30479"/>
                </a:lnTo>
                <a:lnTo>
                  <a:pt x="45719" y="21335"/>
                </a:lnTo>
                <a:lnTo>
                  <a:pt x="13646" y="28823"/>
                </a:lnTo>
                <a:lnTo>
                  <a:pt x="9180" y="39227"/>
                </a:lnTo>
                <a:lnTo>
                  <a:pt x="5502" y="49801"/>
                </a:lnTo>
                <a:lnTo>
                  <a:pt x="2485" y="61730"/>
                </a:lnTo>
                <a:close/>
              </a:path>
              <a:path w="1316736" h="853640">
                <a:moveTo>
                  <a:pt x="64008" y="0"/>
                </a:moveTo>
                <a:lnTo>
                  <a:pt x="24383" y="6095"/>
                </a:lnTo>
                <a:lnTo>
                  <a:pt x="60960" y="3047"/>
                </a:lnTo>
                <a:lnTo>
                  <a:pt x="6400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1668295" y="1654283"/>
            <a:ext cx="1490453" cy="946627"/>
          </a:xfrm>
          <a:custGeom>
            <a:avLst/>
            <a:gdLst/>
            <a:ahLst/>
            <a:cxnLst/>
            <a:rect l="l" t="t" r="r" b="b"/>
            <a:pathLst>
              <a:path w="1344168" h="853717">
                <a:moveTo>
                  <a:pt x="1277112" y="826085"/>
                </a:moveTo>
                <a:lnTo>
                  <a:pt x="1298448" y="810845"/>
                </a:lnTo>
                <a:lnTo>
                  <a:pt x="1298448" y="807797"/>
                </a:lnTo>
                <a:lnTo>
                  <a:pt x="1301496" y="807797"/>
                </a:lnTo>
                <a:lnTo>
                  <a:pt x="1280160" y="792557"/>
                </a:lnTo>
                <a:lnTo>
                  <a:pt x="1261872" y="807797"/>
                </a:lnTo>
                <a:lnTo>
                  <a:pt x="1252728" y="813893"/>
                </a:lnTo>
                <a:lnTo>
                  <a:pt x="1243077" y="816444"/>
                </a:lnTo>
                <a:lnTo>
                  <a:pt x="1235682" y="819135"/>
                </a:lnTo>
                <a:lnTo>
                  <a:pt x="1230715" y="821522"/>
                </a:lnTo>
                <a:lnTo>
                  <a:pt x="1226732" y="823526"/>
                </a:lnTo>
                <a:lnTo>
                  <a:pt x="1222289" y="825064"/>
                </a:lnTo>
                <a:lnTo>
                  <a:pt x="1215943" y="826058"/>
                </a:lnTo>
                <a:lnTo>
                  <a:pt x="1206251" y="826425"/>
                </a:lnTo>
                <a:lnTo>
                  <a:pt x="1191768" y="826085"/>
                </a:lnTo>
                <a:lnTo>
                  <a:pt x="137160" y="826085"/>
                </a:lnTo>
                <a:lnTo>
                  <a:pt x="100584" y="816941"/>
                </a:lnTo>
                <a:lnTo>
                  <a:pt x="88392" y="810845"/>
                </a:lnTo>
                <a:lnTo>
                  <a:pt x="79248" y="804749"/>
                </a:lnTo>
                <a:lnTo>
                  <a:pt x="60960" y="789509"/>
                </a:lnTo>
                <a:lnTo>
                  <a:pt x="60960" y="792557"/>
                </a:lnTo>
                <a:lnTo>
                  <a:pt x="45720" y="771221"/>
                </a:lnTo>
                <a:lnTo>
                  <a:pt x="38293" y="759992"/>
                </a:lnTo>
                <a:lnTo>
                  <a:pt x="33465" y="749093"/>
                </a:lnTo>
                <a:lnTo>
                  <a:pt x="30399" y="738251"/>
                </a:lnTo>
                <a:lnTo>
                  <a:pt x="27803" y="726609"/>
                </a:lnTo>
                <a:lnTo>
                  <a:pt x="24384" y="713309"/>
                </a:lnTo>
                <a:lnTo>
                  <a:pt x="24384" y="137237"/>
                </a:lnTo>
                <a:lnTo>
                  <a:pt x="30521" y="114342"/>
                </a:lnTo>
                <a:lnTo>
                  <a:pt x="40293" y="90878"/>
                </a:lnTo>
                <a:lnTo>
                  <a:pt x="60959" y="64085"/>
                </a:lnTo>
                <a:lnTo>
                  <a:pt x="64008" y="61037"/>
                </a:lnTo>
                <a:lnTo>
                  <a:pt x="60959" y="64085"/>
                </a:lnTo>
                <a:lnTo>
                  <a:pt x="82296" y="45797"/>
                </a:lnTo>
                <a:lnTo>
                  <a:pt x="91439" y="39701"/>
                </a:lnTo>
                <a:lnTo>
                  <a:pt x="45719" y="42749"/>
                </a:lnTo>
                <a:lnTo>
                  <a:pt x="42671" y="42749"/>
                </a:lnTo>
                <a:lnTo>
                  <a:pt x="42671" y="45797"/>
                </a:lnTo>
                <a:lnTo>
                  <a:pt x="24383" y="67133"/>
                </a:lnTo>
                <a:lnTo>
                  <a:pt x="60960" y="64085"/>
                </a:lnTo>
                <a:lnTo>
                  <a:pt x="24383" y="67133"/>
                </a:lnTo>
                <a:lnTo>
                  <a:pt x="9589" y="97611"/>
                </a:lnTo>
                <a:lnTo>
                  <a:pt x="0" y="134189"/>
                </a:lnTo>
                <a:lnTo>
                  <a:pt x="0" y="719405"/>
                </a:lnTo>
                <a:lnTo>
                  <a:pt x="6096" y="746837"/>
                </a:lnTo>
                <a:lnTo>
                  <a:pt x="24384" y="786461"/>
                </a:lnTo>
                <a:lnTo>
                  <a:pt x="42672" y="807797"/>
                </a:lnTo>
                <a:lnTo>
                  <a:pt x="67056" y="826085"/>
                </a:lnTo>
                <a:lnTo>
                  <a:pt x="79248" y="835229"/>
                </a:lnTo>
                <a:lnTo>
                  <a:pt x="87531" y="839584"/>
                </a:lnTo>
                <a:lnTo>
                  <a:pt x="99249" y="844594"/>
                </a:lnTo>
                <a:lnTo>
                  <a:pt x="112001" y="848874"/>
                </a:lnTo>
                <a:lnTo>
                  <a:pt x="125077" y="852043"/>
                </a:lnTo>
                <a:lnTo>
                  <a:pt x="137765" y="853717"/>
                </a:lnTo>
                <a:lnTo>
                  <a:pt x="149352" y="853517"/>
                </a:lnTo>
                <a:lnTo>
                  <a:pt x="1194816" y="853517"/>
                </a:lnTo>
                <a:lnTo>
                  <a:pt x="1210056" y="850469"/>
                </a:lnTo>
                <a:lnTo>
                  <a:pt x="1225296" y="850469"/>
                </a:lnTo>
                <a:lnTo>
                  <a:pt x="1237488" y="844373"/>
                </a:lnTo>
                <a:lnTo>
                  <a:pt x="1252728" y="841325"/>
                </a:lnTo>
                <a:lnTo>
                  <a:pt x="1264920" y="835229"/>
                </a:lnTo>
                <a:lnTo>
                  <a:pt x="1277112" y="826085"/>
                </a:lnTo>
                <a:close/>
              </a:path>
              <a:path w="1344168" h="853717">
                <a:moveTo>
                  <a:pt x="1316736" y="64085"/>
                </a:moveTo>
                <a:lnTo>
                  <a:pt x="1301496" y="45797"/>
                </a:lnTo>
                <a:lnTo>
                  <a:pt x="1280160" y="61037"/>
                </a:lnTo>
                <a:lnTo>
                  <a:pt x="1283208" y="64085"/>
                </a:lnTo>
                <a:lnTo>
                  <a:pt x="1316736" y="64085"/>
                </a:lnTo>
                <a:close/>
              </a:path>
              <a:path w="1344168" h="853717">
                <a:moveTo>
                  <a:pt x="1338072" y="746837"/>
                </a:moveTo>
                <a:lnTo>
                  <a:pt x="1344168" y="716357"/>
                </a:lnTo>
                <a:lnTo>
                  <a:pt x="1344168" y="134189"/>
                </a:lnTo>
                <a:lnTo>
                  <a:pt x="1338072" y="103709"/>
                </a:lnTo>
                <a:lnTo>
                  <a:pt x="1325880" y="79325"/>
                </a:lnTo>
                <a:lnTo>
                  <a:pt x="1316736" y="64085"/>
                </a:lnTo>
                <a:lnTo>
                  <a:pt x="1283208" y="64085"/>
                </a:lnTo>
                <a:lnTo>
                  <a:pt x="1280160" y="61037"/>
                </a:lnTo>
                <a:lnTo>
                  <a:pt x="1301496" y="45797"/>
                </a:lnTo>
                <a:lnTo>
                  <a:pt x="1298448" y="42749"/>
                </a:lnTo>
                <a:lnTo>
                  <a:pt x="1277112" y="24461"/>
                </a:lnTo>
                <a:lnTo>
                  <a:pt x="1241336" y="8400"/>
                </a:lnTo>
                <a:lnTo>
                  <a:pt x="1204546" y="0"/>
                </a:lnTo>
                <a:lnTo>
                  <a:pt x="134112" y="77"/>
                </a:lnTo>
                <a:lnTo>
                  <a:pt x="118872" y="3125"/>
                </a:lnTo>
                <a:lnTo>
                  <a:pt x="103632" y="6173"/>
                </a:lnTo>
                <a:lnTo>
                  <a:pt x="91439" y="12269"/>
                </a:lnTo>
                <a:lnTo>
                  <a:pt x="76199" y="18365"/>
                </a:lnTo>
                <a:lnTo>
                  <a:pt x="64007" y="27509"/>
                </a:lnTo>
                <a:lnTo>
                  <a:pt x="45719" y="42749"/>
                </a:lnTo>
                <a:lnTo>
                  <a:pt x="91439" y="39701"/>
                </a:lnTo>
                <a:lnTo>
                  <a:pt x="103632" y="33605"/>
                </a:lnTo>
                <a:lnTo>
                  <a:pt x="112776" y="30557"/>
                </a:lnTo>
                <a:lnTo>
                  <a:pt x="137160" y="24461"/>
                </a:lnTo>
                <a:lnTo>
                  <a:pt x="1191768" y="24461"/>
                </a:lnTo>
                <a:lnTo>
                  <a:pt x="1207008" y="27509"/>
                </a:lnTo>
                <a:lnTo>
                  <a:pt x="1219200" y="27509"/>
                </a:lnTo>
                <a:lnTo>
                  <a:pt x="1231392" y="30557"/>
                </a:lnTo>
                <a:lnTo>
                  <a:pt x="1240536" y="36653"/>
                </a:lnTo>
                <a:lnTo>
                  <a:pt x="1252728" y="39701"/>
                </a:lnTo>
                <a:lnTo>
                  <a:pt x="1261872" y="45797"/>
                </a:lnTo>
                <a:lnTo>
                  <a:pt x="1281566" y="62678"/>
                </a:lnTo>
                <a:lnTo>
                  <a:pt x="1298448" y="82373"/>
                </a:lnTo>
                <a:lnTo>
                  <a:pt x="1304544" y="91517"/>
                </a:lnTo>
                <a:lnTo>
                  <a:pt x="1307592" y="103709"/>
                </a:lnTo>
                <a:lnTo>
                  <a:pt x="1313688" y="112853"/>
                </a:lnTo>
                <a:lnTo>
                  <a:pt x="1316736" y="125045"/>
                </a:lnTo>
                <a:lnTo>
                  <a:pt x="1316736" y="728549"/>
                </a:lnTo>
                <a:lnTo>
                  <a:pt x="1310640" y="740741"/>
                </a:lnTo>
                <a:lnTo>
                  <a:pt x="1307592" y="752933"/>
                </a:lnTo>
                <a:lnTo>
                  <a:pt x="1295400" y="771221"/>
                </a:lnTo>
                <a:lnTo>
                  <a:pt x="1298448" y="771221"/>
                </a:lnTo>
                <a:lnTo>
                  <a:pt x="1281566" y="790916"/>
                </a:lnTo>
                <a:lnTo>
                  <a:pt x="1261872" y="807797"/>
                </a:lnTo>
                <a:lnTo>
                  <a:pt x="1280160" y="792557"/>
                </a:lnTo>
                <a:lnTo>
                  <a:pt x="1301496" y="807797"/>
                </a:lnTo>
                <a:lnTo>
                  <a:pt x="1316736" y="786461"/>
                </a:lnTo>
                <a:lnTo>
                  <a:pt x="1283208" y="789509"/>
                </a:lnTo>
                <a:lnTo>
                  <a:pt x="1316736" y="786461"/>
                </a:lnTo>
                <a:lnTo>
                  <a:pt x="1325880" y="774269"/>
                </a:lnTo>
                <a:lnTo>
                  <a:pt x="1331976" y="759029"/>
                </a:lnTo>
                <a:lnTo>
                  <a:pt x="1338072" y="74683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2989761" y="1843633"/>
            <a:ext cx="398806" cy="223061"/>
          </a:xfrm>
          <a:custGeom>
            <a:avLst/>
            <a:gdLst/>
            <a:ahLst/>
            <a:cxnLst/>
            <a:rect l="l" t="t" r="r" b="b"/>
            <a:pathLst>
              <a:path w="359663" h="201168">
                <a:moveTo>
                  <a:pt x="88392" y="146304"/>
                </a:moveTo>
                <a:lnTo>
                  <a:pt x="97124" y="141485"/>
                </a:lnTo>
                <a:lnTo>
                  <a:pt x="73152" y="97536"/>
                </a:lnTo>
                <a:lnTo>
                  <a:pt x="0" y="201168"/>
                </a:lnTo>
                <a:lnTo>
                  <a:pt x="88392" y="146304"/>
                </a:lnTo>
                <a:close/>
              </a:path>
              <a:path w="359663" h="201168">
                <a:moveTo>
                  <a:pt x="128016" y="198120"/>
                </a:moveTo>
                <a:lnTo>
                  <a:pt x="103602" y="153362"/>
                </a:lnTo>
                <a:lnTo>
                  <a:pt x="94488" y="158496"/>
                </a:lnTo>
                <a:lnTo>
                  <a:pt x="128016" y="198120"/>
                </a:lnTo>
                <a:close/>
              </a:path>
              <a:path w="359663" h="201168">
                <a:moveTo>
                  <a:pt x="359664" y="9144"/>
                </a:moveTo>
                <a:lnTo>
                  <a:pt x="353568" y="0"/>
                </a:lnTo>
                <a:lnTo>
                  <a:pt x="97124" y="141485"/>
                </a:lnTo>
                <a:lnTo>
                  <a:pt x="88392" y="146304"/>
                </a:lnTo>
                <a:lnTo>
                  <a:pt x="0" y="201168"/>
                </a:lnTo>
                <a:lnTo>
                  <a:pt x="128016" y="198120"/>
                </a:lnTo>
                <a:lnTo>
                  <a:pt x="94488" y="158496"/>
                </a:lnTo>
                <a:lnTo>
                  <a:pt x="103602" y="153362"/>
                </a:lnTo>
                <a:lnTo>
                  <a:pt x="359664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2989763" y="3462515"/>
            <a:ext cx="361628" cy="439363"/>
          </a:xfrm>
          <a:custGeom>
            <a:avLst/>
            <a:gdLst/>
            <a:ahLst/>
            <a:cxnLst/>
            <a:rect l="l" t="t" r="r" b="b"/>
            <a:pathLst>
              <a:path w="326135" h="396239">
                <a:moveTo>
                  <a:pt x="60959" y="313944"/>
                </a:moveTo>
                <a:lnTo>
                  <a:pt x="69455" y="303527"/>
                </a:lnTo>
                <a:lnTo>
                  <a:pt x="30479" y="271272"/>
                </a:lnTo>
                <a:lnTo>
                  <a:pt x="0" y="396240"/>
                </a:lnTo>
                <a:lnTo>
                  <a:pt x="60959" y="313944"/>
                </a:lnTo>
                <a:close/>
              </a:path>
              <a:path w="326135" h="396239">
                <a:moveTo>
                  <a:pt x="118871" y="344424"/>
                </a:moveTo>
                <a:lnTo>
                  <a:pt x="77928" y="310539"/>
                </a:lnTo>
                <a:lnTo>
                  <a:pt x="70103" y="320040"/>
                </a:lnTo>
                <a:lnTo>
                  <a:pt x="118871" y="344424"/>
                </a:lnTo>
                <a:close/>
              </a:path>
              <a:path w="326135" h="396239">
                <a:moveTo>
                  <a:pt x="326135" y="9144"/>
                </a:moveTo>
                <a:lnTo>
                  <a:pt x="316991" y="0"/>
                </a:lnTo>
                <a:lnTo>
                  <a:pt x="69455" y="303527"/>
                </a:lnTo>
                <a:lnTo>
                  <a:pt x="60959" y="313944"/>
                </a:lnTo>
                <a:lnTo>
                  <a:pt x="0" y="396240"/>
                </a:lnTo>
                <a:lnTo>
                  <a:pt x="118871" y="344424"/>
                </a:lnTo>
                <a:lnTo>
                  <a:pt x="70103" y="320040"/>
                </a:lnTo>
                <a:lnTo>
                  <a:pt x="77928" y="310539"/>
                </a:lnTo>
                <a:lnTo>
                  <a:pt x="326135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6" name="object 66"/>
          <p:cNvSpPr/>
          <p:nvPr/>
        </p:nvSpPr>
        <p:spPr>
          <a:xfrm>
            <a:off x="7488160" y="3029911"/>
            <a:ext cx="2139357" cy="1348505"/>
          </a:xfrm>
          <a:custGeom>
            <a:avLst/>
            <a:gdLst/>
            <a:ahLst/>
            <a:cxnLst/>
            <a:rect l="l" t="t" r="r" b="b"/>
            <a:pathLst>
              <a:path w="1929383" h="1216152">
                <a:moveTo>
                  <a:pt x="1849166" y="635078"/>
                </a:moveTo>
                <a:lnTo>
                  <a:pt x="1834895" y="633984"/>
                </a:lnTo>
                <a:lnTo>
                  <a:pt x="1609344" y="633984"/>
                </a:lnTo>
                <a:lnTo>
                  <a:pt x="1594104" y="0"/>
                </a:lnTo>
                <a:lnTo>
                  <a:pt x="1124712" y="633984"/>
                </a:lnTo>
                <a:lnTo>
                  <a:pt x="94488" y="633984"/>
                </a:lnTo>
                <a:lnTo>
                  <a:pt x="84540" y="634513"/>
                </a:lnTo>
                <a:lnTo>
                  <a:pt x="45456" y="647996"/>
                </a:lnTo>
                <a:lnTo>
                  <a:pt x="16159" y="676662"/>
                </a:lnTo>
                <a:lnTo>
                  <a:pt x="1092" y="716472"/>
                </a:lnTo>
                <a:lnTo>
                  <a:pt x="0" y="731520"/>
                </a:lnTo>
                <a:lnTo>
                  <a:pt x="0" y="1118616"/>
                </a:lnTo>
                <a:lnTo>
                  <a:pt x="7583" y="1157259"/>
                </a:lnTo>
                <a:lnTo>
                  <a:pt x="31225" y="1191277"/>
                </a:lnTo>
                <a:lnTo>
                  <a:pt x="66591" y="1211872"/>
                </a:lnTo>
                <a:lnTo>
                  <a:pt x="94488" y="1216152"/>
                </a:lnTo>
                <a:lnTo>
                  <a:pt x="1834895" y="1216152"/>
                </a:lnTo>
                <a:lnTo>
                  <a:pt x="1883927" y="1202139"/>
                </a:lnTo>
                <a:lnTo>
                  <a:pt x="1913224" y="1173473"/>
                </a:lnTo>
                <a:lnTo>
                  <a:pt x="1928291" y="1133663"/>
                </a:lnTo>
                <a:lnTo>
                  <a:pt x="1929383" y="1118616"/>
                </a:lnTo>
                <a:lnTo>
                  <a:pt x="1929383" y="731520"/>
                </a:lnTo>
                <a:lnTo>
                  <a:pt x="1921800" y="692876"/>
                </a:lnTo>
                <a:lnTo>
                  <a:pt x="1898158" y="658858"/>
                </a:lnTo>
                <a:lnTo>
                  <a:pt x="1862792" y="638263"/>
                </a:lnTo>
                <a:lnTo>
                  <a:pt x="1849166" y="635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7" name="object 67"/>
          <p:cNvSpPr/>
          <p:nvPr/>
        </p:nvSpPr>
        <p:spPr>
          <a:xfrm>
            <a:off x="7471261" y="3013012"/>
            <a:ext cx="2173155" cy="1378923"/>
          </a:xfrm>
          <a:custGeom>
            <a:avLst/>
            <a:gdLst/>
            <a:ahLst/>
            <a:cxnLst/>
            <a:rect l="l" t="t" r="r" b="b"/>
            <a:pathLst>
              <a:path w="1959863" h="1243584">
                <a:moveTo>
                  <a:pt x="1621536" y="21336"/>
                </a:moveTo>
                <a:lnTo>
                  <a:pt x="1597152" y="15240"/>
                </a:lnTo>
                <a:lnTo>
                  <a:pt x="1135299" y="637032"/>
                </a:lnTo>
                <a:lnTo>
                  <a:pt x="1130808" y="643128"/>
                </a:lnTo>
                <a:lnTo>
                  <a:pt x="1152144" y="658368"/>
                </a:lnTo>
                <a:lnTo>
                  <a:pt x="1139952" y="637032"/>
                </a:lnTo>
                <a:lnTo>
                  <a:pt x="1598064" y="53190"/>
                </a:lnTo>
                <a:lnTo>
                  <a:pt x="1621536" y="21336"/>
                </a:lnTo>
                <a:close/>
              </a:path>
              <a:path w="1959863" h="1243584">
                <a:moveTo>
                  <a:pt x="33528" y="713232"/>
                </a:moveTo>
                <a:lnTo>
                  <a:pt x="33528" y="716280"/>
                </a:lnTo>
                <a:lnTo>
                  <a:pt x="42671" y="697992"/>
                </a:lnTo>
                <a:lnTo>
                  <a:pt x="39624" y="701040"/>
                </a:lnTo>
                <a:lnTo>
                  <a:pt x="51816" y="685800"/>
                </a:lnTo>
                <a:lnTo>
                  <a:pt x="51816" y="688848"/>
                </a:lnTo>
                <a:lnTo>
                  <a:pt x="64008" y="676656"/>
                </a:lnTo>
                <a:lnTo>
                  <a:pt x="79248" y="667512"/>
                </a:lnTo>
                <a:lnTo>
                  <a:pt x="76200" y="670560"/>
                </a:lnTo>
                <a:lnTo>
                  <a:pt x="94488" y="664464"/>
                </a:lnTo>
                <a:lnTo>
                  <a:pt x="91440" y="664464"/>
                </a:lnTo>
                <a:lnTo>
                  <a:pt x="112776" y="661416"/>
                </a:lnTo>
                <a:lnTo>
                  <a:pt x="1149096" y="661416"/>
                </a:lnTo>
                <a:lnTo>
                  <a:pt x="1152144" y="658368"/>
                </a:lnTo>
                <a:lnTo>
                  <a:pt x="1130808" y="643128"/>
                </a:lnTo>
                <a:lnTo>
                  <a:pt x="1135299" y="637032"/>
                </a:lnTo>
                <a:lnTo>
                  <a:pt x="109728" y="637032"/>
                </a:lnTo>
                <a:lnTo>
                  <a:pt x="91439" y="640080"/>
                </a:lnTo>
                <a:lnTo>
                  <a:pt x="88391" y="640080"/>
                </a:lnTo>
                <a:lnTo>
                  <a:pt x="70103" y="646176"/>
                </a:lnTo>
                <a:lnTo>
                  <a:pt x="67055" y="646176"/>
                </a:lnTo>
                <a:lnTo>
                  <a:pt x="51816" y="655320"/>
                </a:lnTo>
                <a:lnTo>
                  <a:pt x="48767" y="655320"/>
                </a:lnTo>
                <a:lnTo>
                  <a:pt x="33527" y="667512"/>
                </a:lnTo>
                <a:lnTo>
                  <a:pt x="33527" y="670560"/>
                </a:lnTo>
                <a:lnTo>
                  <a:pt x="21336" y="682752"/>
                </a:lnTo>
                <a:lnTo>
                  <a:pt x="21336" y="685800"/>
                </a:lnTo>
                <a:lnTo>
                  <a:pt x="18287" y="685800"/>
                </a:lnTo>
                <a:lnTo>
                  <a:pt x="9143" y="704088"/>
                </a:lnTo>
                <a:lnTo>
                  <a:pt x="3047" y="722376"/>
                </a:lnTo>
                <a:lnTo>
                  <a:pt x="3047" y="725424"/>
                </a:lnTo>
                <a:lnTo>
                  <a:pt x="0" y="746760"/>
                </a:lnTo>
                <a:lnTo>
                  <a:pt x="27432" y="728472"/>
                </a:lnTo>
                <a:lnTo>
                  <a:pt x="27432" y="731520"/>
                </a:lnTo>
                <a:lnTo>
                  <a:pt x="33528" y="713232"/>
                </a:lnTo>
                <a:close/>
              </a:path>
              <a:path w="1959863" h="1243584">
                <a:moveTo>
                  <a:pt x="1956816" y="1155192"/>
                </a:moveTo>
                <a:lnTo>
                  <a:pt x="1959864" y="1133856"/>
                </a:lnTo>
                <a:lnTo>
                  <a:pt x="1959864" y="746760"/>
                </a:lnTo>
                <a:lnTo>
                  <a:pt x="1932432" y="728472"/>
                </a:lnTo>
                <a:lnTo>
                  <a:pt x="1926336" y="713232"/>
                </a:lnTo>
                <a:lnTo>
                  <a:pt x="1932432" y="731520"/>
                </a:lnTo>
                <a:lnTo>
                  <a:pt x="1932432" y="1152144"/>
                </a:lnTo>
                <a:lnTo>
                  <a:pt x="1926336" y="1167384"/>
                </a:lnTo>
                <a:lnTo>
                  <a:pt x="1917192" y="1182624"/>
                </a:lnTo>
                <a:lnTo>
                  <a:pt x="1920239" y="1179576"/>
                </a:lnTo>
                <a:lnTo>
                  <a:pt x="1908048" y="1194816"/>
                </a:lnTo>
                <a:lnTo>
                  <a:pt x="1895856" y="1203960"/>
                </a:lnTo>
                <a:lnTo>
                  <a:pt x="1880616" y="1213104"/>
                </a:lnTo>
                <a:lnTo>
                  <a:pt x="1883664" y="1213104"/>
                </a:lnTo>
                <a:lnTo>
                  <a:pt x="1865376" y="1219200"/>
                </a:lnTo>
                <a:lnTo>
                  <a:pt x="1868424" y="1216152"/>
                </a:lnTo>
                <a:lnTo>
                  <a:pt x="1847088" y="1219200"/>
                </a:lnTo>
                <a:lnTo>
                  <a:pt x="109728" y="1219200"/>
                </a:lnTo>
                <a:lnTo>
                  <a:pt x="91440" y="1216152"/>
                </a:lnTo>
                <a:lnTo>
                  <a:pt x="94488" y="1219200"/>
                </a:lnTo>
                <a:lnTo>
                  <a:pt x="76200" y="1213104"/>
                </a:lnTo>
                <a:lnTo>
                  <a:pt x="79248" y="1213104"/>
                </a:lnTo>
                <a:lnTo>
                  <a:pt x="64008" y="1203960"/>
                </a:lnTo>
                <a:lnTo>
                  <a:pt x="51816" y="1194816"/>
                </a:lnTo>
                <a:lnTo>
                  <a:pt x="39624" y="1179576"/>
                </a:lnTo>
                <a:lnTo>
                  <a:pt x="42672" y="1182624"/>
                </a:lnTo>
                <a:lnTo>
                  <a:pt x="33528" y="1167384"/>
                </a:lnTo>
                <a:lnTo>
                  <a:pt x="27432" y="1152144"/>
                </a:lnTo>
                <a:lnTo>
                  <a:pt x="27432" y="728472"/>
                </a:lnTo>
                <a:lnTo>
                  <a:pt x="0" y="746760"/>
                </a:lnTo>
                <a:lnTo>
                  <a:pt x="0" y="1136904"/>
                </a:lnTo>
                <a:lnTo>
                  <a:pt x="3048" y="1155192"/>
                </a:lnTo>
                <a:lnTo>
                  <a:pt x="3048" y="1158240"/>
                </a:lnTo>
                <a:lnTo>
                  <a:pt x="9144" y="1176528"/>
                </a:lnTo>
                <a:lnTo>
                  <a:pt x="9144" y="1179576"/>
                </a:lnTo>
                <a:lnTo>
                  <a:pt x="18288" y="1194816"/>
                </a:lnTo>
                <a:lnTo>
                  <a:pt x="21336" y="1197864"/>
                </a:lnTo>
                <a:lnTo>
                  <a:pt x="33528" y="1213104"/>
                </a:lnTo>
                <a:lnTo>
                  <a:pt x="48768" y="1225296"/>
                </a:lnTo>
                <a:lnTo>
                  <a:pt x="51816" y="1225296"/>
                </a:lnTo>
                <a:lnTo>
                  <a:pt x="67056" y="1234440"/>
                </a:lnTo>
                <a:lnTo>
                  <a:pt x="67056" y="1237488"/>
                </a:lnTo>
                <a:lnTo>
                  <a:pt x="70104" y="1237488"/>
                </a:lnTo>
                <a:lnTo>
                  <a:pt x="88392" y="1243584"/>
                </a:lnTo>
                <a:lnTo>
                  <a:pt x="1871472" y="1243584"/>
                </a:lnTo>
                <a:lnTo>
                  <a:pt x="1889760" y="1237488"/>
                </a:lnTo>
                <a:lnTo>
                  <a:pt x="1892808" y="1237488"/>
                </a:lnTo>
                <a:lnTo>
                  <a:pt x="1892808" y="1234440"/>
                </a:lnTo>
                <a:lnTo>
                  <a:pt x="1908048" y="1225296"/>
                </a:lnTo>
                <a:lnTo>
                  <a:pt x="1911095" y="1225296"/>
                </a:lnTo>
                <a:lnTo>
                  <a:pt x="1926336" y="1213104"/>
                </a:lnTo>
                <a:lnTo>
                  <a:pt x="1938527" y="1197864"/>
                </a:lnTo>
                <a:lnTo>
                  <a:pt x="1941576" y="1194816"/>
                </a:lnTo>
                <a:lnTo>
                  <a:pt x="1950720" y="1179576"/>
                </a:lnTo>
                <a:lnTo>
                  <a:pt x="1950720" y="1176528"/>
                </a:lnTo>
                <a:lnTo>
                  <a:pt x="1956816" y="1158240"/>
                </a:lnTo>
                <a:lnTo>
                  <a:pt x="1956816" y="1155192"/>
                </a:lnTo>
                <a:close/>
              </a:path>
              <a:path w="1959863" h="1243584">
                <a:moveTo>
                  <a:pt x="1908048" y="685800"/>
                </a:moveTo>
                <a:lnTo>
                  <a:pt x="1920239" y="701040"/>
                </a:lnTo>
                <a:lnTo>
                  <a:pt x="1917192" y="697992"/>
                </a:lnTo>
                <a:lnTo>
                  <a:pt x="1926336" y="716280"/>
                </a:lnTo>
                <a:lnTo>
                  <a:pt x="1926336" y="713232"/>
                </a:lnTo>
                <a:lnTo>
                  <a:pt x="1932432" y="728472"/>
                </a:lnTo>
                <a:lnTo>
                  <a:pt x="1959864" y="746760"/>
                </a:lnTo>
                <a:lnTo>
                  <a:pt x="1956816" y="725424"/>
                </a:lnTo>
                <a:lnTo>
                  <a:pt x="1956816" y="722376"/>
                </a:lnTo>
                <a:lnTo>
                  <a:pt x="1950720" y="704088"/>
                </a:lnTo>
                <a:lnTo>
                  <a:pt x="1941576" y="685800"/>
                </a:lnTo>
                <a:lnTo>
                  <a:pt x="1938527" y="685800"/>
                </a:lnTo>
                <a:lnTo>
                  <a:pt x="1938527" y="682752"/>
                </a:lnTo>
                <a:lnTo>
                  <a:pt x="1926336" y="670560"/>
                </a:lnTo>
                <a:lnTo>
                  <a:pt x="1926336" y="667512"/>
                </a:lnTo>
                <a:lnTo>
                  <a:pt x="1911095" y="655320"/>
                </a:lnTo>
                <a:lnTo>
                  <a:pt x="1908048" y="655320"/>
                </a:lnTo>
                <a:lnTo>
                  <a:pt x="1636776" y="649224"/>
                </a:lnTo>
                <a:lnTo>
                  <a:pt x="1624584" y="637032"/>
                </a:lnTo>
                <a:lnTo>
                  <a:pt x="1636482" y="637032"/>
                </a:lnTo>
                <a:lnTo>
                  <a:pt x="1621536" y="15240"/>
                </a:lnTo>
                <a:lnTo>
                  <a:pt x="1621536" y="9144"/>
                </a:lnTo>
                <a:lnTo>
                  <a:pt x="1618488" y="3048"/>
                </a:lnTo>
                <a:lnTo>
                  <a:pt x="1615440" y="3048"/>
                </a:lnTo>
                <a:lnTo>
                  <a:pt x="1609344" y="0"/>
                </a:lnTo>
                <a:lnTo>
                  <a:pt x="1603248" y="3048"/>
                </a:lnTo>
                <a:lnTo>
                  <a:pt x="1600200" y="6096"/>
                </a:lnTo>
                <a:lnTo>
                  <a:pt x="1135299" y="637032"/>
                </a:lnTo>
                <a:lnTo>
                  <a:pt x="1597152" y="15240"/>
                </a:lnTo>
                <a:lnTo>
                  <a:pt x="1621536" y="21336"/>
                </a:lnTo>
                <a:lnTo>
                  <a:pt x="1598064" y="53190"/>
                </a:lnTo>
                <a:lnTo>
                  <a:pt x="1612392" y="649224"/>
                </a:lnTo>
                <a:lnTo>
                  <a:pt x="1612392" y="658368"/>
                </a:lnTo>
                <a:lnTo>
                  <a:pt x="1618488" y="661416"/>
                </a:lnTo>
                <a:lnTo>
                  <a:pt x="1850136" y="661416"/>
                </a:lnTo>
                <a:lnTo>
                  <a:pt x="1868424" y="664464"/>
                </a:lnTo>
                <a:lnTo>
                  <a:pt x="1865376" y="664464"/>
                </a:lnTo>
                <a:lnTo>
                  <a:pt x="1883664" y="670560"/>
                </a:lnTo>
                <a:lnTo>
                  <a:pt x="1880616" y="667512"/>
                </a:lnTo>
                <a:lnTo>
                  <a:pt x="1895856" y="676656"/>
                </a:lnTo>
                <a:lnTo>
                  <a:pt x="1908048" y="688848"/>
                </a:lnTo>
                <a:lnTo>
                  <a:pt x="1908048" y="685800"/>
                </a:lnTo>
                <a:close/>
              </a:path>
              <a:path w="1959863" h="1243584">
                <a:moveTo>
                  <a:pt x="1598064" y="53190"/>
                </a:moveTo>
                <a:lnTo>
                  <a:pt x="1139952" y="637032"/>
                </a:lnTo>
                <a:lnTo>
                  <a:pt x="1152144" y="658368"/>
                </a:lnTo>
                <a:lnTo>
                  <a:pt x="1598064" y="53190"/>
                </a:lnTo>
                <a:close/>
              </a:path>
              <a:path w="1959863" h="1243584">
                <a:moveTo>
                  <a:pt x="1636776" y="649224"/>
                </a:moveTo>
                <a:lnTo>
                  <a:pt x="1908048" y="655320"/>
                </a:lnTo>
                <a:lnTo>
                  <a:pt x="1892808" y="646176"/>
                </a:lnTo>
                <a:lnTo>
                  <a:pt x="1889760" y="646176"/>
                </a:lnTo>
                <a:lnTo>
                  <a:pt x="1871472" y="640080"/>
                </a:lnTo>
                <a:lnTo>
                  <a:pt x="1850136" y="637032"/>
                </a:lnTo>
                <a:lnTo>
                  <a:pt x="1624584" y="637032"/>
                </a:lnTo>
                <a:lnTo>
                  <a:pt x="1636776" y="649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8" name="object 68"/>
          <p:cNvSpPr/>
          <p:nvPr/>
        </p:nvSpPr>
        <p:spPr>
          <a:xfrm>
            <a:off x="2100898" y="4425733"/>
            <a:ext cx="2244129" cy="1142343"/>
          </a:xfrm>
          <a:custGeom>
            <a:avLst/>
            <a:gdLst/>
            <a:ahLst/>
            <a:cxnLst/>
            <a:rect l="l" t="t" r="r" b="b"/>
            <a:pathLst>
              <a:path w="2023872" h="1030224">
                <a:moveTo>
                  <a:pt x="1943654" y="449223"/>
                </a:moveTo>
                <a:lnTo>
                  <a:pt x="1929384" y="448055"/>
                </a:lnTo>
                <a:lnTo>
                  <a:pt x="874776" y="448055"/>
                </a:lnTo>
                <a:lnTo>
                  <a:pt x="0" y="0"/>
                </a:lnTo>
                <a:lnTo>
                  <a:pt x="381000" y="448055"/>
                </a:lnTo>
                <a:lnTo>
                  <a:pt x="149352" y="448055"/>
                </a:lnTo>
                <a:lnTo>
                  <a:pt x="136546" y="448898"/>
                </a:lnTo>
                <a:lnTo>
                  <a:pt x="96831" y="463610"/>
                </a:lnTo>
                <a:lnTo>
                  <a:pt x="67656" y="492802"/>
                </a:lnTo>
                <a:lnTo>
                  <a:pt x="52877" y="531465"/>
                </a:lnTo>
                <a:lnTo>
                  <a:pt x="51816" y="545591"/>
                </a:lnTo>
                <a:lnTo>
                  <a:pt x="51816" y="932687"/>
                </a:lnTo>
                <a:lnTo>
                  <a:pt x="60142" y="972951"/>
                </a:lnTo>
                <a:lnTo>
                  <a:pt x="84306" y="1006067"/>
                </a:lnTo>
                <a:lnTo>
                  <a:pt x="120474" y="1026073"/>
                </a:lnTo>
                <a:lnTo>
                  <a:pt x="149352" y="1030223"/>
                </a:lnTo>
                <a:lnTo>
                  <a:pt x="1929384" y="1030223"/>
                </a:lnTo>
                <a:lnTo>
                  <a:pt x="1978415" y="1016211"/>
                </a:lnTo>
                <a:lnTo>
                  <a:pt x="2007712" y="987545"/>
                </a:lnTo>
                <a:lnTo>
                  <a:pt x="2022779" y="947735"/>
                </a:lnTo>
                <a:lnTo>
                  <a:pt x="2023872" y="932687"/>
                </a:lnTo>
                <a:lnTo>
                  <a:pt x="2023872" y="545591"/>
                </a:lnTo>
                <a:lnTo>
                  <a:pt x="2016288" y="508237"/>
                </a:lnTo>
                <a:lnTo>
                  <a:pt x="1992646" y="473995"/>
                </a:lnTo>
                <a:lnTo>
                  <a:pt x="1957280" y="452595"/>
                </a:lnTo>
                <a:lnTo>
                  <a:pt x="1943654" y="449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9" name="object 69"/>
          <p:cNvSpPr/>
          <p:nvPr/>
        </p:nvSpPr>
        <p:spPr>
          <a:xfrm>
            <a:off x="2084000" y="4408835"/>
            <a:ext cx="2277926" cy="1176140"/>
          </a:xfrm>
          <a:custGeom>
            <a:avLst/>
            <a:gdLst/>
            <a:ahLst/>
            <a:cxnLst/>
            <a:rect l="l" t="t" r="r" b="b"/>
            <a:pathLst>
              <a:path w="2054352" h="1060703">
                <a:moveTo>
                  <a:pt x="3047" y="18288"/>
                </a:moveTo>
                <a:lnTo>
                  <a:pt x="6095" y="21336"/>
                </a:lnTo>
                <a:lnTo>
                  <a:pt x="369075" y="451104"/>
                </a:lnTo>
                <a:lnTo>
                  <a:pt x="396240" y="451104"/>
                </a:lnTo>
                <a:lnTo>
                  <a:pt x="405384" y="457200"/>
                </a:lnTo>
                <a:lnTo>
                  <a:pt x="63507" y="52418"/>
                </a:lnTo>
                <a:lnTo>
                  <a:pt x="9143" y="24384"/>
                </a:lnTo>
                <a:lnTo>
                  <a:pt x="3047" y="18288"/>
                </a:lnTo>
                <a:close/>
              </a:path>
              <a:path w="2054352" h="1060703">
                <a:moveTo>
                  <a:pt x="9143" y="24384"/>
                </a:moveTo>
                <a:lnTo>
                  <a:pt x="63507" y="52418"/>
                </a:lnTo>
                <a:lnTo>
                  <a:pt x="24383" y="6096"/>
                </a:lnTo>
                <a:lnTo>
                  <a:pt x="0" y="12192"/>
                </a:lnTo>
                <a:lnTo>
                  <a:pt x="3047" y="18288"/>
                </a:lnTo>
                <a:lnTo>
                  <a:pt x="9143" y="24384"/>
                </a:lnTo>
                <a:close/>
              </a:path>
              <a:path w="2054352" h="1060703">
                <a:moveTo>
                  <a:pt x="2026920" y="966216"/>
                </a:moveTo>
                <a:lnTo>
                  <a:pt x="2020824" y="984504"/>
                </a:lnTo>
                <a:lnTo>
                  <a:pt x="2026920" y="969264"/>
                </a:lnTo>
                <a:lnTo>
                  <a:pt x="2051303" y="969264"/>
                </a:lnTo>
                <a:lnTo>
                  <a:pt x="2054352" y="950976"/>
                </a:lnTo>
                <a:lnTo>
                  <a:pt x="2054352" y="560832"/>
                </a:lnTo>
                <a:lnTo>
                  <a:pt x="2026920" y="542544"/>
                </a:lnTo>
                <a:lnTo>
                  <a:pt x="2020824" y="527304"/>
                </a:lnTo>
                <a:lnTo>
                  <a:pt x="2026920" y="545592"/>
                </a:lnTo>
                <a:lnTo>
                  <a:pt x="2026920" y="966216"/>
                </a:lnTo>
                <a:close/>
              </a:path>
              <a:path w="2054352" h="1060703">
                <a:moveTo>
                  <a:pt x="2005583" y="1042416"/>
                </a:moveTo>
                <a:lnTo>
                  <a:pt x="2005583" y="1039368"/>
                </a:lnTo>
                <a:lnTo>
                  <a:pt x="2020824" y="1027176"/>
                </a:lnTo>
                <a:lnTo>
                  <a:pt x="1962912" y="1033272"/>
                </a:lnTo>
                <a:lnTo>
                  <a:pt x="100584" y="1039368"/>
                </a:lnTo>
                <a:lnTo>
                  <a:pt x="103632" y="1039368"/>
                </a:lnTo>
                <a:lnTo>
                  <a:pt x="103632" y="1042416"/>
                </a:lnTo>
                <a:lnTo>
                  <a:pt x="118872" y="1051560"/>
                </a:lnTo>
                <a:lnTo>
                  <a:pt x="121920" y="1051560"/>
                </a:lnTo>
                <a:lnTo>
                  <a:pt x="140208" y="1057656"/>
                </a:lnTo>
                <a:lnTo>
                  <a:pt x="143256" y="1057656"/>
                </a:lnTo>
                <a:lnTo>
                  <a:pt x="164592" y="1060704"/>
                </a:lnTo>
                <a:lnTo>
                  <a:pt x="1944624" y="1060704"/>
                </a:lnTo>
                <a:lnTo>
                  <a:pt x="1965959" y="1057656"/>
                </a:lnTo>
                <a:lnTo>
                  <a:pt x="1984247" y="1051560"/>
                </a:lnTo>
                <a:lnTo>
                  <a:pt x="1987295" y="1051560"/>
                </a:lnTo>
                <a:lnTo>
                  <a:pt x="2002536" y="1042416"/>
                </a:lnTo>
                <a:lnTo>
                  <a:pt x="2005583" y="1042416"/>
                </a:lnTo>
                <a:close/>
              </a:path>
              <a:path w="2054352" h="1060703">
                <a:moveTo>
                  <a:pt x="85344" y="984504"/>
                </a:moveTo>
                <a:lnTo>
                  <a:pt x="82296" y="966216"/>
                </a:lnTo>
                <a:lnTo>
                  <a:pt x="82296" y="969264"/>
                </a:lnTo>
                <a:lnTo>
                  <a:pt x="79248" y="947928"/>
                </a:lnTo>
                <a:lnTo>
                  <a:pt x="79248" y="560832"/>
                </a:lnTo>
                <a:lnTo>
                  <a:pt x="82296" y="542544"/>
                </a:lnTo>
                <a:lnTo>
                  <a:pt x="82296" y="545592"/>
                </a:lnTo>
                <a:lnTo>
                  <a:pt x="85344" y="527304"/>
                </a:lnTo>
                <a:lnTo>
                  <a:pt x="85344" y="530352"/>
                </a:lnTo>
                <a:lnTo>
                  <a:pt x="94488" y="512064"/>
                </a:lnTo>
                <a:lnTo>
                  <a:pt x="103632" y="502920"/>
                </a:lnTo>
                <a:lnTo>
                  <a:pt x="106680" y="499872"/>
                </a:lnTo>
                <a:lnTo>
                  <a:pt x="73152" y="499872"/>
                </a:lnTo>
                <a:lnTo>
                  <a:pt x="64008" y="518160"/>
                </a:lnTo>
                <a:lnTo>
                  <a:pt x="60960" y="521208"/>
                </a:lnTo>
                <a:lnTo>
                  <a:pt x="57912" y="536448"/>
                </a:lnTo>
                <a:lnTo>
                  <a:pt x="54864" y="539496"/>
                </a:lnTo>
                <a:lnTo>
                  <a:pt x="54864" y="972312"/>
                </a:lnTo>
                <a:lnTo>
                  <a:pt x="57912" y="972312"/>
                </a:lnTo>
                <a:lnTo>
                  <a:pt x="60960" y="990600"/>
                </a:lnTo>
                <a:lnTo>
                  <a:pt x="64008" y="990600"/>
                </a:lnTo>
                <a:lnTo>
                  <a:pt x="64008" y="993648"/>
                </a:lnTo>
                <a:lnTo>
                  <a:pt x="73152" y="1008888"/>
                </a:lnTo>
                <a:lnTo>
                  <a:pt x="73152" y="1011936"/>
                </a:lnTo>
                <a:lnTo>
                  <a:pt x="85344" y="1027176"/>
                </a:lnTo>
                <a:lnTo>
                  <a:pt x="88392" y="1027176"/>
                </a:lnTo>
                <a:lnTo>
                  <a:pt x="100584" y="1039368"/>
                </a:lnTo>
                <a:lnTo>
                  <a:pt x="146304" y="1033272"/>
                </a:lnTo>
                <a:lnTo>
                  <a:pt x="100584" y="1039368"/>
                </a:lnTo>
                <a:lnTo>
                  <a:pt x="1962912" y="1033272"/>
                </a:lnTo>
                <a:lnTo>
                  <a:pt x="2020824" y="1027176"/>
                </a:lnTo>
                <a:lnTo>
                  <a:pt x="2033015" y="1011936"/>
                </a:lnTo>
                <a:lnTo>
                  <a:pt x="2036064" y="1011936"/>
                </a:lnTo>
                <a:lnTo>
                  <a:pt x="2036064" y="1008888"/>
                </a:lnTo>
                <a:lnTo>
                  <a:pt x="2045208" y="993648"/>
                </a:lnTo>
                <a:lnTo>
                  <a:pt x="2045208" y="990600"/>
                </a:lnTo>
                <a:lnTo>
                  <a:pt x="2051303" y="972312"/>
                </a:lnTo>
                <a:lnTo>
                  <a:pt x="2051303" y="969264"/>
                </a:lnTo>
                <a:lnTo>
                  <a:pt x="2026920" y="969264"/>
                </a:lnTo>
                <a:lnTo>
                  <a:pt x="2020824" y="984504"/>
                </a:lnTo>
                <a:lnTo>
                  <a:pt x="2020824" y="981456"/>
                </a:lnTo>
                <a:lnTo>
                  <a:pt x="2011680" y="996696"/>
                </a:lnTo>
                <a:lnTo>
                  <a:pt x="2014727" y="996696"/>
                </a:lnTo>
                <a:lnTo>
                  <a:pt x="1990344" y="1021080"/>
                </a:lnTo>
                <a:lnTo>
                  <a:pt x="1990344" y="1018032"/>
                </a:lnTo>
                <a:lnTo>
                  <a:pt x="1975103" y="1027176"/>
                </a:lnTo>
                <a:lnTo>
                  <a:pt x="1978152" y="1027176"/>
                </a:lnTo>
                <a:lnTo>
                  <a:pt x="1959864" y="1033272"/>
                </a:lnTo>
                <a:lnTo>
                  <a:pt x="149352" y="1033272"/>
                </a:lnTo>
                <a:lnTo>
                  <a:pt x="131064" y="1027176"/>
                </a:lnTo>
                <a:lnTo>
                  <a:pt x="115824" y="1018032"/>
                </a:lnTo>
                <a:lnTo>
                  <a:pt x="118872" y="1021080"/>
                </a:lnTo>
                <a:lnTo>
                  <a:pt x="103632" y="1008888"/>
                </a:lnTo>
                <a:lnTo>
                  <a:pt x="106680" y="1008888"/>
                </a:lnTo>
                <a:lnTo>
                  <a:pt x="94488" y="996696"/>
                </a:lnTo>
                <a:lnTo>
                  <a:pt x="85344" y="981456"/>
                </a:lnTo>
                <a:lnTo>
                  <a:pt x="85344" y="984504"/>
                </a:lnTo>
                <a:close/>
              </a:path>
              <a:path w="2054352" h="1060703">
                <a:moveTo>
                  <a:pt x="1990344" y="490728"/>
                </a:moveTo>
                <a:lnTo>
                  <a:pt x="2002536" y="502920"/>
                </a:lnTo>
                <a:lnTo>
                  <a:pt x="2002536" y="499872"/>
                </a:lnTo>
                <a:lnTo>
                  <a:pt x="2014727" y="515112"/>
                </a:lnTo>
                <a:lnTo>
                  <a:pt x="2011680" y="512064"/>
                </a:lnTo>
                <a:lnTo>
                  <a:pt x="2020824" y="530352"/>
                </a:lnTo>
                <a:lnTo>
                  <a:pt x="2020824" y="527304"/>
                </a:lnTo>
                <a:lnTo>
                  <a:pt x="2026920" y="542544"/>
                </a:lnTo>
                <a:lnTo>
                  <a:pt x="2054352" y="560832"/>
                </a:lnTo>
                <a:lnTo>
                  <a:pt x="2051303" y="539496"/>
                </a:lnTo>
                <a:lnTo>
                  <a:pt x="2051303" y="536448"/>
                </a:lnTo>
                <a:lnTo>
                  <a:pt x="2045208" y="521208"/>
                </a:lnTo>
                <a:lnTo>
                  <a:pt x="2045208" y="518160"/>
                </a:lnTo>
                <a:lnTo>
                  <a:pt x="2036064" y="499872"/>
                </a:lnTo>
                <a:lnTo>
                  <a:pt x="2033015" y="499872"/>
                </a:lnTo>
                <a:lnTo>
                  <a:pt x="2020824" y="484632"/>
                </a:lnTo>
                <a:lnTo>
                  <a:pt x="2020824" y="481584"/>
                </a:lnTo>
                <a:lnTo>
                  <a:pt x="2005583" y="472440"/>
                </a:lnTo>
                <a:lnTo>
                  <a:pt x="2005583" y="469392"/>
                </a:lnTo>
                <a:lnTo>
                  <a:pt x="2002536" y="469392"/>
                </a:lnTo>
                <a:lnTo>
                  <a:pt x="1987295" y="460248"/>
                </a:lnTo>
                <a:lnTo>
                  <a:pt x="1984247" y="460248"/>
                </a:lnTo>
                <a:lnTo>
                  <a:pt x="1965959" y="454152"/>
                </a:lnTo>
                <a:lnTo>
                  <a:pt x="1944624" y="451104"/>
                </a:lnTo>
                <a:lnTo>
                  <a:pt x="896112" y="454152"/>
                </a:lnTo>
                <a:lnTo>
                  <a:pt x="890016" y="451104"/>
                </a:lnTo>
                <a:lnTo>
                  <a:pt x="890201" y="451104"/>
                </a:lnTo>
                <a:lnTo>
                  <a:pt x="21335" y="3048"/>
                </a:lnTo>
                <a:lnTo>
                  <a:pt x="15239" y="0"/>
                </a:lnTo>
                <a:lnTo>
                  <a:pt x="9143" y="0"/>
                </a:lnTo>
                <a:lnTo>
                  <a:pt x="6095" y="6096"/>
                </a:lnTo>
                <a:lnTo>
                  <a:pt x="0" y="12192"/>
                </a:lnTo>
                <a:lnTo>
                  <a:pt x="24383" y="6096"/>
                </a:lnTo>
                <a:lnTo>
                  <a:pt x="63507" y="52418"/>
                </a:lnTo>
                <a:lnTo>
                  <a:pt x="883919" y="475488"/>
                </a:lnTo>
                <a:lnTo>
                  <a:pt x="886968" y="478536"/>
                </a:lnTo>
                <a:lnTo>
                  <a:pt x="1962912" y="478536"/>
                </a:lnTo>
                <a:lnTo>
                  <a:pt x="890016" y="478536"/>
                </a:lnTo>
                <a:lnTo>
                  <a:pt x="1959864" y="478536"/>
                </a:lnTo>
                <a:lnTo>
                  <a:pt x="1978152" y="484632"/>
                </a:lnTo>
                <a:lnTo>
                  <a:pt x="1975103" y="484632"/>
                </a:lnTo>
                <a:lnTo>
                  <a:pt x="1990344" y="490728"/>
                </a:lnTo>
                <a:close/>
              </a:path>
              <a:path w="2054352" h="1060703">
                <a:moveTo>
                  <a:pt x="896112" y="454152"/>
                </a:moveTo>
                <a:lnTo>
                  <a:pt x="1944624" y="451104"/>
                </a:lnTo>
                <a:lnTo>
                  <a:pt x="890016" y="451104"/>
                </a:lnTo>
                <a:lnTo>
                  <a:pt x="896112" y="454152"/>
                </a:lnTo>
                <a:close/>
              </a:path>
              <a:path w="2054352" h="1060703">
                <a:moveTo>
                  <a:pt x="103632" y="469392"/>
                </a:moveTo>
                <a:lnTo>
                  <a:pt x="100584" y="472440"/>
                </a:lnTo>
                <a:lnTo>
                  <a:pt x="88392" y="481584"/>
                </a:lnTo>
                <a:lnTo>
                  <a:pt x="85344" y="484632"/>
                </a:lnTo>
                <a:lnTo>
                  <a:pt x="73152" y="499872"/>
                </a:lnTo>
                <a:lnTo>
                  <a:pt x="106680" y="499872"/>
                </a:lnTo>
                <a:lnTo>
                  <a:pt x="103632" y="502920"/>
                </a:lnTo>
                <a:lnTo>
                  <a:pt x="94488" y="512064"/>
                </a:lnTo>
                <a:lnTo>
                  <a:pt x="94488" y="515112"/>
                </a:lnTo>
                <a:lnTo>
                  <a:pt x="105325" y="501565"/>
                </a:lnTo>
                <a:lnTo>
                  <a:pt x="118872" y="490728"/>
                </a:lnTo>
                <a:lnTo>
                  <a:pt x="115824" y="490728"/>
                </a:lnTo>
                <a:lnTo>
                  <a:pt x="131064" y="484632"/>
                </a:lnTo>
                <a:lnTo>
                  <a:pt x="149352" y="478536"/>
                </a:lnTo>
                <a:lnTo>
                  <a:pt x="146304" y="478536"/>
                </a:lnTo>
                <a:lnTo>
                  <a:pt x="164592" y="475488"/>
                </a:lnTo>
                <a:lnTo>
                  <a:pt x="396240" y="478536"/>
                </a:lnTo>
                <a:lnTo>
                  <a:pt x="402336" y="478536"/>
                </a:lnTo>
                <a:lnTo>
                  <a:pt x="405384" y="475488"/>
                </a:lnTo>
                <a:lnTo>
                  <a:pt x="387096" y="472440"/>
                </a:lnTo>
                <a:lnTo>
                  <a:pt x="103632" y="469392"/>
                </a:lnTo>
                <a:close/>
              </a:path>
              <a:path w="2054352" h="1060703">
                <a:moveTo>
                  <a:pt x="387096" y="472440"/>
                </a:moveTo>
                <a:lnTo>
                  <a:pt x="405384" y="475488"/>
                </a:lnTo>
                <a:lnTo>
                  <a:pt x="408431" y="469392"/>
                </a:lnTo>
                <a:lnTo>
                  <a:pt x="408431" y="460248"/>
                </a:lnTo>
                <a:lnTo>
                  <a:pt x="405384" y="457200"/>
                </a:lnTo>
                <a:lnTo>
                  <a:pt x="396240" y="451104"/>
                </a:lnTo>
                <a:lnTo>
                  <a:pt x="161544" y="451104"/>
                </a:lnTo>
                <a:lnTo>
                  <a:pt x="143256" y="454152"/>
                </a:lnTo>
                <a:lnTo>
                  <a:pt x="140208" y="454152"/>
                </a:lnTo>
                <a:lnTo>
                  <a:pt x="121920" y="460248"/>
                </a:lnTo>
                <a:lnTo>
                  <a:pt x="118872" y="460248"/>
                </a:lnTo>
                <a:lnTo>
                  <a:pt x="103632" y="469392"/>
                </a:lnTo>
                <a:lnTo>
                  <a:pt x="387096" y="4724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8" y="55455"/>
            <a:ext cx="513379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Mutable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Immutable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4" y="624524"/>
            <a:ext cx="7980305" cy="560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349" indent="-287267">
              <a:lnSpc>
                <a:spcPts val="2150"/>
              </a:lnSpc>
              <a:spcBef>
                <a:spcPts val="1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chan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7507" y="142408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5113" y="1424083"/>
            <a:ext cx="279374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3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one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9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2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2" baseline="3678" dirty="0">
                <a:latin typeface="Courier New"/>
                <a:cs typeface="Courier New"/>
              </a:rPr>
              <a:t>le</a:t>
            </a:r>
            <a:r>
              <a:rPr sz="2661" b="1" spc="4" baseline="3678" dirty="0">
                <a:latin typeface="Courier New"/>
                <a:cs typeface="Courier New"/>
              </a:rPr>
              <a:t>)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dle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en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('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nu</a:t>
            </a:r>
            <a:r>
              <a:rPr sz="1774" b="1" dirty="0">
                <a:latin typeface="Courier New"/>
                <a:cs typeface="Courier New"/>
              </a:rPr>
              <a:t>m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le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n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8980" y="1741368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27556" y="1737989"/>
            <a:ext cx="78854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handle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2921" y="1773395"/>
            <a:ext cx="950598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14539024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6044" y="2300630"/>
            <a:ext cx="1031869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14539434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[</a:t>
            </a:r>
            <a:r>
              <a:rPr sz="1552" spc="45" dirty="0">
                <a:latin typeface="Courier New"/>
                <a:cs typeface="Courier New"/>
              </a:rPr>
              <a:t> </a:t>
            </a:r>
            <a:r>
              <a:rPr sz="1552" dirty="0">
                <a:latin typeface="Courier New"/>
                <a:cs typeface="Courier New"/>
              </a:rPr>
              <a:t>'Sam',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0995" y="2785734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'ONE'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74408" y="2785734"/>
            <a:ext cx="18024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]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9019" y="3090282"/>
            <a:ext cx="1100740" cy="32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17"/>
              </a:lnSpc>
              <a:spcBef>
                <a:spcPts val="125"/>
              </a:spcBef>
            </a:pPr>
            <a:r>
              <a:rPr sz="2328" baseline="-2101" dirty="0">
                <a:latin typeface="Courier New"/>
                <a:cs typeface="Courier New"/>
              </a:rPr>
              <a:t>coun</a:t>
            </a:r>
            <a:r>
              <a:rPr sz="2328" spc="77" baseline="-2101" dirty="0">
                <a:latin typeface="Courier New"/>
                <a:cs typeface="Courier New"/>
              </a:rPr>
              <a:t>t</a:t>
            </a:r>
            <a:r>
              <a:rPr sz="2661" spc="4" baseline="18390" dirty="0">
                <a:latin typeface="Courier New"/>
                <a:cs typeface="Courier New"/>
              </a:rPr>
              <a:t>&gt;</a:t>
            </a:r>
            <a:r>
              <a:rPr sz="2661" spc="-21" baseline="18390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5135" y="3090282"/>
            <a:ext cx="197184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6583" y="3187885"/>
            <a:ext cx="54522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name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7507" y="336398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507" y="363768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5135" y="3637680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one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1655" y="3637680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2368" y="3828260"/>
            <a:ext cx="1827939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by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name</a:t>
            </a:r>
            <a:r>
              <a:rPr sz="1552" spc="-476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921" y="3841779"/>
            <a:ext cx="950598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14539010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0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7508" y="3911380"/>
            <a:ext cx="29322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am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]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941" y="5017919"/>
            <a:ext cx="1852090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by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count</a:t>
            </a:r>
            <a:r>
              <a:rPr sz="1552" spc="-476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-28" dirty="0">
                <a:latin typeface="Arial"/>
                <a:cs typeface="Arial"/>
              </a:rPr>
              <a:t>mm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8954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0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482805" y="1130514"/>
            <a:ext cx="5840143" cy="2315103"/>
          </a:xfrm>
          <a:custGeom>
            <a:avLst/>
            <a:gdLst/>
            <a:ahLst/>
            <a:cxnLst/>
            <a:rect l="l" t="t" r="r" b="b"/>
            <a:pathLst>
              <a:path w="5266944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5257800" y="12191"/>
                </a:lnTo>
                <a:lnTo>
                  <a:pt x="525780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5263896" y="2087879"/>
                </a:lnTo>
                <a:lnTo>
                  <a:pt x="5266944" y="2084832"/>
                </a:lnTo>
                <a:lnTo>
                  <a:pt x="5266944" y="2081783"/>
                </a:lnTo>
                <a:lnTo>
                  <a:pt x="5260848" y="2075688"/>
                </a:lnTo>
                <a:lnTo>
                  <a:pt x="5260848" y="12191"/>
                </a:lnTo>
                <a:lnTo>
                  <a:pt x="5257800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482805" y="11372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482806" y="1144031"/>
            <a:ext cx="5830004" cy="2294825"/>
          </a:xfrm>
          <a:custGeom>
            <a:avLst/>
            <a:gdLst/>
            <a:ahLst/>
            <a:cxnLst/>
            <a:rect l="l" t="t" r="r" b="b"/>
            <a:pathLst>
              <a:path w="5257800" h="2069592">
                <a:moveTo>
                  <a:pt x="5257800" y="2069592"/>
                </a:moveTo>
                <a:lnTo>
                  <a:pt x="5257800" y="2063496"/>
                </a:lnTo>
                <a:lnTo>
                  <a:pt x="12192" y="2063496"/>
                </a:lnTo>
                <a:lnTo>
                  <a:pt x="12192" y="0"/>
                </a:lnTo>
                <a:lnTo>
                  <a:pt x="6095" y="0"/>
                </a:lnTo>
                <a:lnTo>
                  <a:pt x="0" y="2069592"/>
                </a:lnTo>
                <a:lnTo>
                  <a:pt x="6095" y="2063496"/>
                </a:lnTo>
                <a:lnTo>
                  <a:pt x="12191" y="2069592"/>
                </a:lnTo>
                <a:lnTo>
                  <a:pt x="5257800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496324" y="1137273"/>
            <a:ext cx="5826624" cy="2301584"/>
          </a:xfrm>
          <a:custGeom>
            <a:avLst/>
            <a:gdLst/>
            <a:ahLst/>
            <a:cxnLst/>
            <a:rect l="l" t="t" r="r" b="b"/>
            <a:pathLst>
              <a:path w="5254752" h="2075688">
                <a:moveTo>
                  <a:pt x="0" y="0"/>
                </a:moveTo>
                <a:lnTo>
                  <a:pt x="5245608" y="0"/>
                </a:lnTo>
                <a:lnTo>
                  <a:pt x="5248656" y="6095"/>
                </a:lnTo>
                <a:lnTo>
                  <a:pt x="5248656" y="2069591"/>
                </a:lnTo>
                <a:lnTo>
                  <a:pt x="5254752" y="2075687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082199" y="1809836"/>
            <a:ext cx="3038362" cy="375148"/>
          </a:xfrm>
          <a:custGeom>
            <a:avLst/>
            <a:gdLst/>
            <a:ahLst/>
            <a:cxnLst/>
            <a:rect l="l" t="t" r="r" b="b"/>
            <a:pathLst>
              <a:path w="2740152" h="338328">
                <a:moveTo>
                  <a:pt x="971301" y="145"/>
                </a:moveTo>
                <a:lnTo>
                  <a:pt x="957622" y="2914"/>
                </a:lnTo>
                <a:lnTo>
                  <a:pt x="945437" y="8919"/>
                </a:lnTo>
                <a:lnTo>
                  <a:pt x="935189" y="17790"/>
                </a:lnTo>
                <a:lnTo>
                  <a:pt x="927321" y="29158"/>
                </a:lnTo>
                <a:lnTo>
                  <a:pt x="922276" y="42655"/>
                </a:lnTo>
                <a:lnTo>
                  <a:pt x="920496" y="57912"/>
                </a:lnTo>
                <a:lnTo>
                  <a:pt x="920496" y="198120"/>
                </a:lnTo>
                <a:lnTo>
                  <a:pt x="0" y="286512"/>
                </a:lnTo>
                <a:lnTo>
                  <a:pt x="920496" y="280416"/>
                </a:lnTo>
                <a:lnTo>
                  <a:pt x="920641" y="284491"/>
                </a:lnTo>
                <a:lnTo>
                  <a:pt x="923385" y="298482"/>
                </a:lnTo>
                <a:lnTo>
                  <a:pt x="948689" y="330772"/>
                </a:lnTo>
                <a:lnTo>
                  <a:pt x="975360" y="338328"/>
                </a:lnTo>
                <a:lnTo>
                  <a:pt x="2685288" y="338327"/>
                </a:lnTo>
                <a:lnTo>
                  <a:pt x="2725458" y="319345"/>
                </a:lnTo>
                <a:lnTo>
                  <a:pt x="2740152" y="280415"/>
                </a:lnTo>
                <a:lnTo>
                  <a:pt x="2740152" y="57911"/>
                </a:lnTo>
                <a:lnTo>
                  <a:pt x="2722795" y="15025"/>
                </a:lnTo>
                <a:lnTo>
                  <a:pt x="2685288" y="0"/>
                </a:lnTo>
                <a:lnTo>
                  <a:pt x="975360" y="0"/>
                </a:lnTo>
                <a:lnTo>
                  <a:pt x="971301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068681" y="1796317"/>
            <a:ext cx="3068779" cy="402186"/>
          </a:xfrm>
          <a:custGeom>
            <a:avLst/>
            <a:gdLst/>
            <a:ahLst/>
            <a:cxnLst/>
            <a:rect l="l" t="t" r="r" b="b"/>
            <a:pathLst>
              <a:path w="2767584" h="362712">
                <a:moveTo>
                  <a:pt x="12192" y="286511"/>
                </a:moveTo>
                <a:lnTo>
                  <a:pt x="917448" y="210311"/>
                </a:lnTo>
                <a:lnTo>
                  <a:pt x="917448" y="196287"/>
                </a:lnTo>
                <a:lnTo>
                  <a:pt x="12192" y="286511"/>
                </a:lnTo>
                <a:close/>
              </a:path>
              <a:path w="2767584" h="362712">
                <a:moveTo>
                  <a:pt x="972312" y="335279"/>
                </a:moveTo>
                <a:lnTo>
                  <a:pt x="963168" y="329183"/>
                </a:lnTo>
                <a:lnTo>
                  <a:pt x="966216" y="329183"/>
                </a:lnTo>
                <a:lnTo>
                  <a:pt x="957072" y="323087"/>
                </a:lnTo>
                <a:lnTo>
                  <a:pt x="957072" y="326135"/>
                </a:lnTo>
                <a:lnTo>
                  <a:pt x="950976" y="316991"/>
                </a:lnTo>
                <a:lnTo>
                  <a:pt x="954024" y="320039"/>
                </a:lnTo>
                <a:lnTo>
                  <a:pt x="947928" y="307847"/>
                </a:lnTo>
                <a:lnTo>
                  <a:pt x="947928" y="310895"/>
                </a:lnTo>
                <a:lnTo>
                  <a:pt x="944880" y="304799"/>
                </a:lnTo>
                <a:lnTo>
                  <a:pt x="920495" y="304921"/>
                </a:lnTo>
                <a:lnTo>
                  <a:pt x="920496" y="307847"/>
                </a:lnTo>
                <a:lnTo>
                  <a:pt x="923544" y="320039"/>
                </a:lnTo>
                <a:lnTo>
                  <a:pt x="923544" y="323087"/>
                </a:lnTo>
                <a:lnTo>
                  <a:pt x="929640" y="332231"/>
                </a:lnTo>
                <a:lnTo>
                  <a:pt x="932688" y="332231"/>
                </a:lnTo>
                <a:lnTo>
                  <a:pt x="938784" y="341375"/>
                </a:lnTo>
                <a:lnTo>
                  <a:pt x="978408" y="335279"/>
                </a:lnTo>
                <a:lnTo>
                  <a:pt x="938784" y="341375"/>
                </a:lnTo>
                <a:lnTo>
                  <a:pt x="938784" y="344423"/>
                </a:lnTo>
                <a:lnTo>
                  <a:pt x="947928" y="350519"/>
                </a:lnTo>
                <a:lnTo>
                  <a:pt x="950976" y="350519"/>
                </a:lnTo>
                <a:lnTo>
                  <a:pt x="960120" y="356615"/>
                </a:lnTo>
                <a:lnTo>
                  <a:pt x="963168" y="356615"/>
                </a:lnTo>
                <a:lnTo>
                  <a:pt x="972312" y="359663"/>
                </a:lnTo>
                <a:lnTo>
                  <a:pt x="975360" y="359663"/>
                </a:lnTo>
                <a:lnTo>
                  <a:pt x="975360" y="362711"/>
                </a:lnTo>
                <a:lnTo>
                  <a:pt x="2709672" y="362711"/>
                </a:lnTo>
                <a:lnTo>
                  <a:pt x="2709672" y="359663"/>
                </a:lnTo>
                <a:lnTo>
                  <a:pt x="2712720" y="359663"/>
                </a:lnTo>
                <a:lnTo>
                  <a:pt x="2721864" y="356615"/>
                </a:lnTo>
                <a:lnTo>
                  <a:pt x="2724912" y="356615"/>
                </a:lnTo>
                <a:lnTo>
                  <a:pt x="2734056" y="350519"/>
                </a:lnTo>
                <a:lnTo>
                  <a:pt x="2737104" y="350519"/>
                </a:lnTo>
                <a:lnTo>
                  <a:pt x="2746248" y="344423"/>
                </a:lnTo>
                <a:lnTo>
                  <a:pt x="2746248" y="341375"/>
                </a:lnTo>
                <a:lnTo>
                  <a:pt x="2755392" y="332231"/>
                </a:lnTo>
                <a:lnTo>
                  <a:pt x="2761488" y="320039"/>
                </a:lnTo>
                <a:lnTo>
                  <a:pt x="2764536" y="307847"/>
                </a:lnTo>
                <a:lnTo>
                  <a:pt x="2764536" y="304799"/>
                </a:lnTo>
                <a:lnTo>
                  <a:pt x="2740152" y="304799"/>
                </a:lnTo>
                <a:lnTo>
                  <a:pt x="2737104" y="310895"/>
                </a:lnTo>
                <a:lnTo>
                  <a:pt x="2737104" y="307847"/>
                </a:lnTo>
                <a:lnTo>
                  <a:pt x="2734056" y="320039"/>
                </a:lnTo>
                <a:lnTo>
                  <a:pt x="2734056" y="316991"/>
                </a:lnTo>
                <a:lnTo>
                  <a:pt x="2727960" y="326135"/>
                </a:lnTo>
                <a:lnTo>
                  <a:pt x="2727960" y="323087"/>
                </a:lnTo>
                <a:lnTo>
                  <a:pt x="2721864" y="329183"/>
                </a:lnTo>
                <a:lnTo>
                  <a:pt x="2712720" y="335279"/>
                </a:lnTo>
                <a:lnTo>
                  <a:pt x="2715768" y="332231"/>
                </a:lnTo>
                <a:lnTo>
                  <a:pt x="2706624" y="335279"/>
                </a:lnTo>
                <a:lnTo>
                  <a:pt x="2697480" y="338327"/>
                </a:lnTo>
                <a:lnTo>
                  <a:pt x="1691640" y="335279"/>
                </a:lnTo>
                <a:lnTo>
                  <a:pt x="981456" y="335279"/>
                </a:lnTo>
                <a:lnTo>
                  <a:pt x="969264" y="332231"/>
                </a:lnTo>
                <a:lnTo>
                  <a:pt x="972312" y="335279"/>
                </a:lnTo>
                <a:close/>
              </a:path>
              <a:path w="2767584" h="362712">
                <a:moveTo>
                  <a:pt x="947928" y="51815"/>
                </a:moveTo>
                <a:lnTo>
                  <a:pt x="944880" y="57911"/>
                </a:lnTo>
                <a:lnTo>
                  <a:pt x="944880" y="60959"/>
                </a:lnTo>
                <a:lnTo>
                  <a:pt x="947928" y="51815"/>
                </a:lnTo>
                <a:close/>
              </a:path>
              <a:path w="2767584" h="362712">
                <a:moveTo>
                  <a:pt x="929640" y="195071"/>
                </a:moveTo>
                <a:lnTo>
                  <a:pt x="944880" y="210311"/>
                </a:lnTo>
                <a:lnTo>
                  <a:pt x="944880" y="70103"/>
                </a:lnTo>
                <a:lnTo>
                  <a:pt x="929640" y="195071"/>
                </a:lnTo>
                <a:close/>
              </a:path>
              <a:path w="2767584" h="362712">
                <a:moveTo>
                  <a:pt x="2538679" y="0"/>
                </a:moveTo>
                <a:lnTo>
                  <a:pt x="972312" y="0"/>
                </a:lnTo>
                <a:lnTo>
                  <a:pt x="963168" y="3047"/>
                </a:lnTo>
                <a:lnTo>
                  <a:pt x="960120" y="6095"/>
                </a:lnTo>
                <a:lnTo>
                  <a:pt x="950976" y="12191"/>
                </a:lnTo>
                <a:lnTo>
                  <a:pt x="947928" y="12191"/>
                </a:lnTo>
                <a:lnTo>
                  <a:pt x="938784" y="18287"/>
                </a:lnTo>
                <a:lnTo>
                  <a:pt x="938784" y="21335"/>
                </a:lnTo>
                <a:lnTo>
                  <a:pt x="932688" y="27431"/>
                </a:lnTo>
                <a:lnTo>
                  <a:pt x="929640" y="30479"/>
                </a:lnTo>
                <a:lnTo>
                  <a:pt x="923544" y="39623"/>
                </a:lnTo>
                <a:lnTo>
                  <a:pt x="923544" y="42671"/>
                </a:lnTo>
                <a:lnTo>
                  <a:pt x="920496" y="54863"/>
                </a:lnTo>
                <a:lnTo>
                  <a:pt x="917448" y="70103"/>
                </a:lnTo>
                <a:lnTo>
                  <a:pt x="917448" y="210311"/>
                </a:lnTo>
                <a:lnTo>
                  <a:pt x="12192" y="286511"/>
                </a:lnTo>
                <a:lnTo>
                  <a:pt x="3048" y="289559"/>
                </a:lnTo>
                <a:lnTo>
                  <a:pt x="0" y="292607"/>
                </a:lnTo>
                <a:lnTo>
                  <a:pt x="0" y="307847"/>
                </a:lnTo>
                <a:lnTo>
                  <a:pt x="6096" y="313943"/>
                </a:lnTo>
                <a:lnTo>
                  <a:pt x="12192" y="313943"/>
                </a:lnTo>
                <a:lnTo>
                  <a:pt x="920495" y="304921"/>
                </a:lnTo>
                <a:lnTo>
                  <a:pt x="944880" y="304799"/>
                </a:lnTo>
                <a:lnTo>
                  <a:pt x="947928" y="310895"/>
                </a:lnTo>
                <a:lnTo>
                  <a:pt x="944880" y="301751"/>
                </a:lnTo>
                <a:lnTo>
                  <a:pt x="932688" y="304799"/>
                </a:lnTo>
                <a:lnTo>
                  <a:pt x="920496" y="304799"/>
                </a:lnTo>
                <a:lnTo>
                  <a:pt x="917448" y="295655"/>
                </a:lnTo>
                <a:lnTo>
                  <a:pt x="944880" y="301751"/>
                </a:lnTo>
                <a:lnTo>
                  <a:pt x="944880" y="286511"/>
                </a:lnTo>
                <a:lnTo>
                  <a:pt x="938784" y="280415"/>
                </a:lnTo>
                <a:lnTo>
                  <a:pt x="932688" y="280415"/>
                </a:lnTo>
                <a:lnTo>
                  <a:pt x="308065" y="284552"/>
                </a:lnTo>
                <a:lnTo>
                  <a:pt x="932688" y="222503"/>
                </a:lnTo>
                <a:lnTo>
                  <a:pt x="938784" y="222503"/>
                </a:lnTo>
                <a:lnTo>
                  <a:pt x="944880" y="216407"/>
                </a:lnTo>
                <a:lnTo>
                  <a:pt x="944880" y="210311"/>
                </a:lnTo>
                <a:lnTo>
                  <a:pt x="929640" y="195071"/>
                </a:lnTo>
                <a:lnTo>
                  <a:pt x="944880" y="70103"/>
                </a:lnTo>
                <a:lnTo>
                  <a:pt x="944880" y="57911"/>
                </a:lnTo>
                <a:lnTo>
                  <a:pt x="947928" y="51815"/>
                </a:lnTo>
                <a:lnTo>
                  <a:pt x="954024" y="42671"/>
                </a:lnTo>
                <a:lnTo>
                  <a:pt x="950976" y="45719"/>
                </a:lnTo>
                <a:lnTo>
                  <a:pt x="957072" y="36575"/>
                </a:lnTo>
                <a:lnTo>
                  <a:pt x="957072" y="39623"/>
                </a:lnTo>
                <a:lnTo>
                  <a:pt x="966216" y="33527"/>
                </a:lnTo>
                <a:lnTo>
                  <a:pt x="963168" y="33527"/>
                </a:lnTo>
                <a:lnTo>
                  <a:pt x="972312" y="27431"/>
                </a:lnTo>
                <a:lnTo>
                  <a:pt x="969264" y="30479"/>
                </a:lnTo>
                <a:lnTo>
                  <a:pt x="981456" y="24383"/>
                </a:lnTo>
                <a:lnTo>
                  <a:pt x="978408" y="27431"/>
                </a:lnTo>
                <a:lnTo>
                  <a:pt x="990600" y="24383"/>
                </a:lnTo>
                <a:lnTo>
                  <a:pt x="2697480" y="24383"/>
                </a:lnTo>
                <a:lnTo>
                  <a:pt x="2706624" y="27431"/>
                </a:lnTo>
                <a:lnTo>
                  <a:pt x="2706624" y="24383"/>
                </a:lnTo>
                <a:lnTo>
                  <a:pt x="2715768" y="30479"/>
                </a:lnTo>
                <a:lnTo>
                  <a:pt x="2712720" y="27431"/>
                </a:lnTo>
                <a:lnTo>
                  <a:pt x="2721864" y="33527"/>
                </a:lnTo>
                <a:lnTo>
                  <a:pt x="2727960" y="39623"/>
                </a:lnTo>
                <a:lnTo>
                  <a:pt x="2727960" y="36575"/>
                </a:lnTo>
                <a:lnTo>
                  <a:pt x="2734056" y="45719"/>
                </a:lnTo>
                <a:lnTo>
                  <a:pt x="2734056" y="42671"/>
                </a:lnTo>
                <a:lnTo>
                  <a:pt x="2740152" y="60959"/>
                </a:lnTo>
                <a:lnTo>
                  <a:pt x="2740152" y="57911"/>
                </a:lnTo>
                <a:lnTo>
                  <a:pt x="2761488" y="42671"/>
                </a:lnTo>
                <a:lnTo>
                  <a:pt x="2761488" y="39623"/>
                </a:lnTo>
                <a:lnTo>
                  <a:pt x="2755392" y="30479"/>
                </a:lnTo>
                <a:lnTo>
                  <a:pt x="2755392" y="27431"/>
                </a:lnTo>
                <a:lnTo>
                  <a:pt x="2746248" y="21335"/>
                </a:lnTo>
                <a:lnTo>
                  <a:pt x="2746248" y="18287"/>
                </a:lnTo>
                <a:lnTo>
                  <a:pt x="2737104" y="12191"/>
                </a:lnTo>
                <a:lnTo>
                  <a:pt x="2734056" y="12191"/>
                </a:lnTo>
                <a:lnTo>
                  <a:pt x="2724912" y="6095"/>
                </a:lnTo>
                <a:lnTo>
                  <a:pt x="2721864" y="3047"/>
                </a:lnTo>
                <a:lnTo>
                  <a:pt x="2712720" y="0"/>
                </a:lnTo>
                <a:lnTo>
                  <a:pt x="2538679" y="0"/>
                </a:lnTo>
                <a:close/>
              </a:path>
              <a:path w="2767584" h="362712">
                <a:moveTo>
                  <a:pt x="932688" y="304799"/>
                </a:moveTo>
                <a:lnTo>
                  <a:pt x="944880" y="301751"/>
                </a:lnTo>
                <a:lnTo>
                  <a:pt x="917448" y="295655"/>
                </a:lnTo>
                <a:lnTo>
                  <a:pt x="920496" y="304799"/>
                </a:lnTo>
                <a:lnTo>
                  <a:pt x="932688" y="304799"/>
                </a:lnTo>
                <a:close/>
              </a:path>
              <a:path w="2767584" h="362712">
                <a:moveTo>
                  <a:pt x="2740152" y="301751"/>
                </a:moveTo>
                <a:lnTo>
                  <a:pt x="2737104" y="310895"/>
                </a:lnTo>
                <a:lnTo>
                  <a:pt x="2740152" y="304799"/>
                </a:lnTo>
                <a:lnTo>
                  <a:pt x="2764536" y="304799"/>
                </a:lnTo>
                <a:lnTo>
                  <a:pt x="2767584" y="292607"/>
                </a:lnTo>
                <a:lnTo>
                  <a:pt x="2767584" y="67055"/>
                </a:lnTo>
                <a:lnTo>
                  <a:pt x="2761488" y="42671"/>
                </a:lnTo>
                <a:lnTo>
                  <a:pt x="2740152" y="57911"/>
                </a:lnTo>
                <a:lnTo>
                  <a:pt x="2740152" y="3017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519983" y="3891739"/>
            <a:ext cx="5840143" cy="1213317"/>
          </a:xfrm>
          <a:custGeom>
            <a:avLst/>
            <a:gdLst/>
            <a:ahLst/>
            <a:cxnLst/>
            <a:rect l="l" t="t" r="r" b="b"/>
            <a:pathLst>
              <a:path w="5266944" h="109423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8136"/>
                </a:lnTo>
                <a:lnTo>
                  <a:pt x="6096" y="12192"/>
                </a:lnTo>
                <a:lnTo>
                  <a:pt x="5254751" y="12191"/>
                </a:lnTo>
                <a:lnTo>
                  <a:pt x="5254752" y="1088136"/>
                </a:lnTo>
                <a:lnTo>
                  <a:pt x="0" y="1091184"/>
                </a:lnTo>
                <a:lnTo>
                  <a:pt x="3048" y="1094232"/>
                </a:lnTo>
                <a:lnTo>
                  <a:pt x="5263896" y="1094232"/>
                </a:lnTo>
                <a:lnTo>
                  <a:pt x="5266944" y="1091183"/>
                </a:lnTo>
                <a:lnTo>
                  <a:pt x="5266944" y="1088136"/>
                </a:lnTo>
                <a:lnTo>
                  <a:pt x="5260848" y="1082039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519983" y="389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519983" y="3905256"/>
            <a:ext cx="5826624" cy="1193039"/>
          </a:xfrm>
          <a:custGeom>
            <a:avLst/>
            <a:gdLst/>
            <a:ahLst/>
            <a:cxnLst/>
            <a:rect l="l" t="t" r="r" b="b"/>
            <a:pathLst>
              <a:path w="5254752" h="1075944">
                <a:moveTo>
                  <a:pt x="5254752" y="1075944"/>
                </a:moveTo>
                <a:lnTo>
                  <a:pt x="5254751" y="1069847"/>
                </a:lnTo>
                <a:lnTo>
                  <a:pt x="12191" y="1069848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5254752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533502" y="3898498"/>
            <a:ext cx="5826624" cy="1199798"/>
          </a:xfrm>
          <a:custGeom>
            <a:avLst/>
            <a:gdLst/>
            <a:ahLst/>
            <a:cxnLst/>
            <a:rect l="l" t="t" r="r" b="b"/>
            <a:pathLst>
              <a:path w="5254752" h="1082039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075943"/>
                </a:lnTo>
                <a:lnTo>
                  <a:pt x="5254752" y="1082039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55455"/>
            <a:ext cx="296391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Enclosed 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53080"/>
            <a:ext cx="57212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anothe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355" y="120102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0961" y="1201022"/>
            <a:ext cx="3730051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dat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104" indent="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g'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6942" y="1878166"/>
            <a:ext cx="175403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ons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0984" y="2295819"/>
            <a:ext cx="238082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Lo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ta' 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oo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685" y="229582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rt'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0532" y="396224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160" y="396224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dat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533" y="4235947"/>
            <a:ext cx="211041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rep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62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1779</Words>
  <Application>Microsoft Office PowerPoint</Application>
  <PresentationFormat>Custom</PresentationFormat>
  <Paragraphs>546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11</cp:revision>
  <dcterms:created xsi:type="dcterms:W3CDTF">2017-07-31T01:41:47Z</dcterms:created>
  <dcterms:modified xsi:type="dcterms:W3CDTF">2020-01-25T06:50:00Z</dcterms:modified>
</cp:coreProperties>
</file>