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8002-E362-4ABB-8E61-70B5911B84E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3045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thon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Objects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653080"/>
            <a:ext cx="74394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4369" y="950494"/>
            <a:ext cx="6233189" cy="1458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allocate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created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ilt-in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function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id(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sho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address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77"/>
              </a:spcBef>
            </a:pP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reclaime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longe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</a:p>
          <a:p>
            <a:pPr marL="14082" marR="34469">
              <a:lnSpc>
                <a:spcPct val="100179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dirty="0">
                <a:latin typeface="Century Schoolbook"/>
                <a:cs typeface="Century Schoolbook"/>
              </a:rPr>
              <a:t>Gar</a:t>
            </a:r>
            <a:r>
              <a:rPr sz="1774" i="1" spc="4" dirty="0">
                <a:latin typeface="Century Schoolbook"/>
                <a:cs typeface="Century Schoolbook"/>
              </a:rPr>
              <a:t>b</a:t>
            </a:r>
            <a:r>
              <a:rPr sz="1774" i="1" dirty="0">
                <a:latin typeface="Century Schoolbook"/>
                <a:cs typeface="Century Schoolbook"/>
              </a:rPr>
              <a:t>a</a:t>
            </a:r>
            <a:r>
              <a:rPr sz="1774" i="1" spc="10" dirty="0">
                <a:latin typeface="Century Schoolbook"/>
                <a:cs typeface="Century Schoolbook"/>
              </a:rPr>
              <a:t>g</a:t>
            </a:r>
            <a:r>
              <a:rPr sz="1774" i="1" dirty="0">
                <a:latin typeface="Century Schoolbook"/>
                <a:cs typeface="Century Schoolbook"/>
              </a:rPr>
              <a:t>e</a:t>
            </a:r>
            <a:r>
              <a:rPr sz="1774" i="1" spc="99" dirty="0">
                <a:latin typeface="Century Schoolbook"/>
                <a:cs typeface="Century Schoolbook"/>
              </a:rPr>
              <a:t> </a:t>
            </a:r>
            <a:r>
              <a:rPr sz="1774" i="1" dirty="0">
                <a:latin typeface="Century Schoolbook"/>
                <a:cs typeface="Century Schoolbook"/>
              </a:rPr>
              <a:t>co</a:t>
            </a:r>
            <a:r>
              <a:rPr sz="1774" i="1" spc="10" dirty="0">
                <a:latin typeface="Century Schoolbook"/>
                <a:cs typeface="Century Schoolbook"/>
              </a:rPr>
              <a:t>ll</a:t>
            </a:r>
            <a:r>
              <a:rPr sz="1774" i="1" dirty="0">
                <a:latin typeface="Century Schoolbook"/>
                <a:cs typeface="Century Schoolbook"/>
              </a:rPr>
              <a:t>ect</a:t>
            </a:r>
            <a:r>
              <a:rPr sz="1774" i="1" spc="10" dirty="0">
                <a:latin typeface="Century Schoolbook"/>
                <a:cs typeface="Century Schoolbook"/>
              </a:rPr>
              <a:t>i</a:t>
            </a:r>
            <a:r>
              <a:rPr sz="1774" i="1" dirty="0">
                <a:latin typeface="Century Schoolbook"/>
                <a:cs typeface="Century Schoolbook"/>
              </a:rPr>
              <a:t>on</a:t>
            </a:r>
            <a:endParaRPr sz="1774" dirty="0">
              <a:latin typeface="Century Schoolbook"/>
              <a:cs typeface="Century Schoolbook"/>
            </a:endParaRPr>
          </a:p>
          <a:p>
            <a:pPr marL="14082" marR="34469">
              <a:lnSpc>
                <a:spcPct val="95825"/>
              </a:lnSpc>
              <a:spcBef>
                <a:spcPts val="188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2.5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'Wel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are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all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objects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71310" y="152131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210600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257123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2597553"/>
            <a:ext cx="2294355" cy="26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9"/>
              </a:lnSpc>
              <a:spcBef>
                <a:spcPts val="99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y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pe</a:t>
            </a:r>
            <a:endParaRPr sz="1774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2856304"/>
            <a:ext cx="159965" cy="118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2883690"/>
            <a:ext cx="3711778" cy="1170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-10" baseline="3623" dirty="0">
                <a:latin typeface="Arial"/>
                <a:cs typeface="Arial"/>
              </a:rPr>
              <a:t>B</a:t>
            </a:r>
            <a:r>
              <a:rPr sz="2661" spc="4" baseline="3623" dirty="0">
                <a:latin typeface="Arial"/>
                <a:cs typeface="Arial"/>
              </a:rPr>
              <a:t>u</a:t>
            </a:r>
            <a:r>
              <a:rPr sz="2661" baseline="3623" dirty="0">
                <a:latin typeface="Arial"/>
                <a:cs typeface="Arial"/>
              </a:rPr>
              <a:t>ilt-in</a:t>
            </a:r>
            <a:r>
              <a:rPr sz="2661" spc="59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function</a:t>
            </a:r>
            <a:r>
              <a:rPr sz="2661" spc="5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type(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sho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6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8" baseline="3623" dirty="0">
                <a:latin typeface="Arial"/>
                <a:cs typeface="Arial"/>
              </a:rPr>
              <a:t>y</a:t>
            </a:r>
            <a:r>
              <a:rPr sz="2661" spc="4" baseline="3623" dirty="0"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38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r>
              <a:rPr sz="1774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2"/>
              </a:spcBef>
            </a:pPr>
            <a:r>
              <a:rPr sz="1774" spc="4" dirty="0">
                <a:latin typeface="Courier New"/>
                <a:cs typeface="Courier New"/>
              </a:rPr>
              <a:t>2.</a:t>
            </a:r>
            <a:r>
              <a:rPr sz="1774" dirty="0">
                <a:latin typeface="Courier New"/>
                <a:cs typeface="Courier New"/>
              </a:rPr>
              <a:t>5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floating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point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pe</a:t>
            </a:r>
          </a:p>
          <a:p>
            <a:pPr marL="14082" marR="37068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'Welc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421715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09" y="4245714"/>
            <a:ext cx="6244886" cy="86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ithmeti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Concaten</a:t>
            </a:r>
            <a:r>
              <a:rPr sz="2661" spc="-21" baseline="-1811" dirty="0">
                <a:latin typeface="Arial"/>
                <a:cs typeface="Arial"/>
              </a:rPr>
              <a:t>a</a:t>
            </a:r>
            <a:r>
              <a:rPr sz="2661" spc="4" baseline="-1811" dirty="0">
                <a:latin typeface="Arial"/>
                <a:cs typeface="Arial"/>
              </a:rPr>
              <a:t>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4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8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 </a:t>
            </a:r>
            <a:r>
              <a:rPr sz="2661" spc="4" baseline="-1811" dirty="0">
                <a:latin typeface="Arial"/>
                <a:cs typeface="Arial"/>
              </a:rPr>
              <a:t>strin</a:t>
            </a:r>
            <a:r>
              <a:rPr sz="2661" baseline="-1811" dirty="0">
                <a:latin typeface="Arial"/>
                <a:cs typeface="Arial"/>
              </a:rPr>
              <a:t>g</a:t>
            </a:r>
            <a:r>
              <a:rPr sz="2661" spc="5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4" baseline="-1811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0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243240" y="586380"/>
            <a:ext cx="3285081" cy="5110125"/>
          </a:xfrm>
          <a:custGeom>
            <a:avLst/>
            <a:gdLst/>
            <a:ahLst/>
            <a:cxnLst/>
            <a:rect l="l" t="t" r="r" b="b"/>
            <a:pathLst>
              <a:path w="2962656" h="4608576">
                <a:moveTo>
                  <a:pt x="0" y="0"/>
                </a:moveTo>
                <a:lnTo>
                  <a:pt x="0" y="4608576"/>
                </a:lnTo>
                <a:lnTo>
                  <a:pt x="2962656" y="4608576"/>
                </a:lnTo>
                <a:lnTo>
                  <a:pt x="2962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528322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528321" y="904073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528321" y="1225146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528321" y="1999100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28321" y="3002875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28321" y="3550388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28321" y="3871461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528321" y="4189154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528321" y="4510226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528321" y="4827919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528321" y="5375433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243240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934677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239861" y="586380"/>
            <a:ext cx="5701575" cy="0"/>
          </a:xfrm>
          <a:custGeom>
            <a:avLst/>
            <a:gdLst/>
            <a:ahLst/>
            <a:cxnLst/>
            <a:rect l="l" t="t" r="r" b="b"/>
            <a:pathLst>
              <a:path w="5141975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239861" y="5696505"/>
            <a:ext cx="5701575" cy="0"/>
          </a:xfrm>
          <a:custGeom>
            <a:avLst/>
            <a:gdLst/>
            <a:ahLst/>
            <a:cxnLst/>
            <a:rect l="l" t="t" r="r" b="b"/>
            <a:pathLst>
              <a:path w="5141976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553780" y="1809836"/>
            <a:ext cx="503577" cy="2710529"/>
          </a:xfrm>
          <a:custGeom>
            <a:avLst/>
            <a:gdLst/>
            <a:ahLst/>
            <a:cxnLst/>
            <a:rect l="l" t="t" r="r" b="b"/>
            <a:pathLst>
              <a:path w="454151" h="2444495">
                <a:moveTo>
                  <a:pt x="225552" y="0"/>
                </a:moveTo>
                <a:lnTo>
                  <a:pt x="0" y="228600"/>
                </a:lnTo>
                <a:lnTo>
                  <a:pt x="112776" y="228600"/>
                </a:lnTo>
                <a:lnTo>
                  <a:pt x="112776" y="2444496"/>
                </a:lnTo>
                <a:lnTo>
                  <a:pt x="341376" y="2444496"/>
                </a:lnTo>
                <a:lnTo>
                  <a:pt x="341376" y="228600"/>
                </a:lnTo>
                <a:lnTo>
                  <a:pt x="454152" y="228599"/>
                </a:lnTo>
                <a:lnTo>
                  <a:pt x="22555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6880" y="1803077"/>
            <a:ext cx="533995" cy="2724048"/>
          </a:xfrm>
          <a:custGeom>
            <a:avLst/>
            <a:gdLst/>
            <a:ahLst/>
            <a:cxnLst/>
            <a:rect l="l" t="t" r="r" b="b"/>
            <a:pathLst>
              <a:path w="481584" h="2456688">
                <a:moveTo>
                  <a:pt x="350519" y="2444495"/>
                </a:moveTo>
                <a:lnTo>
                  <a:pt x="134112" y="2444496"/>
                </a:lnTo>
                <a:lnTo>
                  <a:pt x="134112" y="2450591"/>
                </a:lnTo>
                <a:lnTo>
                  <a:pt x="350520" y="2450591"/>
                </a:lnTo>
                <a:lnTo>
                  <a:pt x="356616" y="2444496"/>
                </a:lnTo>
                <a:lnTo>
                  <a:pt x="350519" y="2444495"/>
                </a:lnTo>
                <a:close/>
              </a:path>
              <a:path w="481584" h="2456688">
                <a:moveTo>
                  <a:pt x="359664" y="240791"/>
                </a:moveTo>
                <a:lnTo>
                  <a:pt x="481584" y="240791"/>
                </a:lnTo>
                <a:lnTo>
                  <a:pt x="466344" y="237743"/>
                </a:lnTo>
                <a:lnTo>
                  <a:pt x="359664" y="234695"/>
                </a:lnTo>
                <a:lnTo>
                  <a:pt x="356616" y="240791"/>
                </a:lnTo>
                <a:lnTo>
                  <a:pt x="359664" y="240791"/>
                </a:lnTo>
                <a:close/>
              </a:path>
              <a:path w="481584" h="2456688">
                <a:moveTo>
                  <a:pt x="18288" y="237743"/>
                </a:moveTo>
                <a:lnTo>
                  <a:pt x="15240" y="228599"/>
                </a:lnTo>
                <a:lnTo>
                  <a:pt x="0" y="240791"/>
                </a:lnTo>
                <a:lnTo>
                  <a:pt x="121920" y="240791"/>
                </a:lnTo>
                <a:lnTo>
                  <a:pt x="121920" y="234695"/>
                </a:lnTo>
                <a:lnTo>
                  <a:pt x="18288" y="237743"/>
                </a:lnTo>
                <a:close/>
              </a:path>
              <a:path w="481584" h="2456688">
                <a:moveTo>
                  <a:pt x="242316" y="16703"/>
                </a:moveTo>
                <a:lnTo>
                  <a:pt x="246888" y="12191"/>
                </a:lnTo>
                <a:lnTo>
                  <a:pt x="237744" y="12191"/>
                </a:lnTo>
                <a:lnTo>
                  <a:pt x="242316" y="16703"/>
                </a:lnTo>
                <a:close/>
              </a:path>
              <a:path w="481584" h="2456688">
                <a:moveTo>
                  <a:pt x="242316" y="16703"/>
                </a:moveTo>
                <a:lnTo>
                  <a:pt x="457076" y="228599"/>
                </a:lnTo>
                <a:lnTo>
                  <a:pt x="469392" y="228599"/>
                </a:lnTo>
                <a:lnTo>
                  <a:pt x="240792" y="0"/>
                </a:lnTo>
                <a:lnTo>
                  <a:pt x="0" y="240791"/>
                </a:lnTo>
                <a:lnTo>
                  <a:pt x="15240" y="228599"/>
                </a:lnTo>
                <a:lnTo>
                  <a:pt x="18288" y="237743"/>
                </a:lnTo>
                <a:lnTo>
                  <a:pt x="121920" y="234695"/>
                </a:lnTo>
                <a:lnTo>
                  <a:pt x="121920" y="2456687"/>
                </a:lnTo>
                <a:lnTo>
                  <a:pt x="128016" y="2444496"/>
                </a:lnTo>
                <a:lnTo>
                  <a:pt x="128016" y="240791"/>
                </a:lnTo>
                <a:lnTo>
                  <a:pt x="134112" y="228599"/>
                </a:lnTo>
                <a:lnTo>
                  <a:pt x="27555" y="228599"/>
                </a:lnTo>
                <a:lnTo>
                  <a:pt x="242316" y="16703"/>
                </a:lnTo>
                <a:lnTo>
                  <a:pt x="237744" y="12191"/>
                </a:lnTo>
                <a:lnTo>
                  <a:pt x="246888" y="12191"/>
                </a:lnTo>
                <a:lnTo>
                  <a:pt x="242316" y="16703"/>
                </a:lnTo>
                <a:close/>
              </a:path>
              <a:path w="481584" h="2456688">
                <a:moveTo>
                  <a:pt x="134112" y="228599"/>
                </a:moveTo>
                <a:lnTo>
                  <a:pt x="128016" y="240791"/>
                </a:lnTo>
                <a:lnTo>
                  <a:pt x="128016" y="2444496"/>
                </a:lnTo>
                <a:lnTo>
                  <a:pt x="121920" y="2456687"/>
                </a:lnTo>
                <a:lnTo>
                  <a:pt x="359664" y="2456687"/>
                </a:lnTo>
                <a:lnTo>
                  <a:pt x="359664" y="240791"/>
                </a:lnTo>
                <a:lnTo>
                  <a:pt x="356616" y="240791"/>
                </a:lnTo>
                <a:lnTo>
                  <a:pt x="359664" y="234695"/>
                </a:lnTo>
                <a:lnTo>
                  <a:pt x="466344" y="237743"/>
                </a:lnTo>
                <a:lnTo>
                  <a:pt x="481584" y="240791"/>
                </a:lnTo>
                <a:lnTo>
                  <a:pt x="240792" y="0"/>
                </a:lnTo>
                <a:lnTo>
                  <a:pt x="469392" y="228599"/>
                </a:lnTo>
                <a:lnTo>
                  <a:pt x="350520" y="228599"/>
                </a:lnTo>
                <a:lnTo>
                  <a:pt x="350519" y="2444495"/>
                </a:lnTo>
                <a:lnTo>
                  <a:pt x="356616" y="2444496"/>
                </a:lnTo>
                <a:lnTo>
                  <a:pt x="350520" y="2450591"/>
                </a:lnTo>
                <a:lnTo>
                  <a:pt x="134112" y="2450591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55455"/>
            <a:ext cx="12903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5843" y="55455"/>
            <a:ext cx="152682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6200000">
            <a:off x="2324064" y="3221551"/>
            <a:ext cx="1003761" cy="19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ede</a:t>
            </a:r>
            <a:r>
              <a:rPr sz="1386" spc="-3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3242" y="586380"/>
            <a:ext cx="3285079" cy="511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>
              <a:lnSpc>
                <a:spcPct val="94401"/>
              </a:lnSpc>
              <a:spcBef>
                <a:spcPts val="427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( </a:t>
            </a:r>
            <a:r>
              <a:rPr sz="1497" b="1" spc="1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30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spc="-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04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~a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111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-a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3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+a</a:t>
            </a:r>
            <a:endParaRPr sz="1497">
              <a:latin typeface="Courier New"/>
              <a:cs typeface="Courier New"/>
            </a:endParaRPr>
          </a:p>
          <a:p>
            <a:pPr marL="91250" marR="2588255">
              <a:lnSpc>
                <a:spcPts val="1695"/>
              </a:lnSpc>
              <a:spcBef>
                <a:spcPts val="856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 marR="2473346">
              <a:lnSpc>
                <a:spcPct val="97799"/>
              </a:lnSpc>
              <a:spcBef>
                <a:spcPts val="113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spc="-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%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 marR="2588255">
              <a:lnSpc>
                <a:spcPct val="97799"/>
              </a:lnSpc>
              <a:spcBef>
                <a:spcPts val="795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 marR="1689304" indent="-188">
              <a:lnSpc>
                <a:spcPts val="1879"/>
              </a:lnSpc>
              <a:spcBef>
                <a:spcPts val="639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497" b="1" spc="-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497" b="1" spc="-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endParaRPr sz="1497">
              <a:latin typeface="Courier New"/>
              <a:cs typeface="Courier New"/>
            </a:endParaRPr>
          </a:p>
          <a:p>
            <a:pPr marL="91438" marR="1689304">
              <a:lnSpc>
                <a:spcPts val="1695"/>
              </a:lnSpc>
              <a:spcBef>
                <a:spcPts val="789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 marR="2588066">
              <a:lnSpc>
                <a:spcPts val="1695"/>
              </a:lnSpc>
              <a:spcBef>
                <a:spcPts val="828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endParaRPr sz="1497">
              <a:latin typeface="Courier New"/>
              <a:cs typeface="Courier New"/>
            </a:endParaRPr>
          </a:p>
          <a:p>
            <a:pPr marL="91438" marR="2588066">
              <a:lnSpc>
                <a:spcPts val="1695"/>
              </a:lnSpc>
              <a:spcBef>
                <a:spcPts val="805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>
              <a:lnSpc>
                <a:spcPts val="1746"/>
              </a:lnSpc>
              <a:spcBef>
                <a:spcPts val="893"/>
              </a:spcBef>
            </a:pP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1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628">
              <a:lnSpc>
                <a:spcPts val="1780"/>
              </a:lnSpc>
              <a:spcBef>
                <a:spcPts val="1"/>
              </a:spcBef>
            </a:pP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40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818">
              <a:lnSpc>
                <a:spcPct val="95825"/>
              </a:lnSpc>
              <a:spcBef>
                <a:spcPts val="584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+=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-=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*=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/=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%=</a:t>
            </a:r>
            <a:endParaRPr sz="149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8322" y="586380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05"/>
              </a:spcBef>
            </a:pPr>
            <a:r>
              <a:rPr sz="1497" spc="-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4" dirty="0">
                <a:latin typeface="Arial"/>
                <a:cs typeface="Arial"/>
              </a:rPr>
              <a:t> p</a:t>
            </a:r>
            <a:r>
              <a:rPr sz="1497" spc="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ecedenc</a:t>
            </a:r>
            <a:r>
              <a:rPr sz="1497" dirty="0">
                <a:latin typeface="Arial"/>
                <a:cs typeface="Arial"/>
              </a:rPr>
              <a:t>e</a:t>
            </a:r>
            <a:r>
              <a:rPr sz="1497" spc="-17" dirty="0">
                <a:latin typeface="Arial"/>
                <a:cs typeface="Arial"/>
              </a:rPr>
              <a:t> 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e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-4" dirty="0">
                <a:latin typeface="Arial"/>
                <a:cs typeface="Arial"/>
              </a:rPr>
              <a:t>el</a:t>
            </a:r>
            <a:endParaRPr sz="149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8322" y="904073"/>
            <a:ext cx="2406354" cy="32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27"/>
              </a:spcBef>
            </a:pPr>
            <a:r>
              <a:rPr sz="1497" spc="-4" dirty="0">
                <a:latin typeface="Arial"/>
                <a:cs typeface="Arial"/>
              </a:rPr>
              <a:t>Exponen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8322" y="1225146"/>
            <a:ext cx="2406354" cy="77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 marR="1231022">
              <a:lnSpc>
                <a:spcPct val="99945"/>
              </a:lnSpc>
              <a:spcBef>
                <a:spcPts val="399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9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N</a:t>
            </a:r>
            <a:r>
              <a:rPr sz="1497" spc="10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T </a:t>
            </a:r>
            <a:r>
              <a:rPr sz="1497" spc="-10" dirty="0">
                <a:latin typeface="Arial"/>
                <a:cs typeface="Arial"/>
              </a:rPr>
              <a:t>N</a:t>
            </a:r>
            <a:r>
              <a:rPr sz="1497" spc="-4" dirty="0">
                <a:latin typeface="Arial"/>
                <a:cs typeface="Arial"/>
              </a:rPr>
              <a:t>ega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</a:t>
            </a:r>
            <a:r>
              <a:rPr sz="1497" spc="-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den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dirty="0">
                <a:latin typeface="Arial"/>
                <a:cs typeface="Arial"/>
              </a:rPr>
              <a:t>y</a:t>
            </a:r>
            <a:endParaRPr sz="149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322" y="1999100"/>
            <a:ext cx="2406354" cy="1003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 marR="1160660" algn="just">
              <a:lnSpc>
                <a:spcPct val="99754"/>
              </a:lnSpc>
              <a:spcBef>
                <a:spcPts val="426"/>
              </a:spcBef>
            </a:pP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u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p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c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n </a:t>
            </a:r>
            <a:r>
              <a:rPr sz="1497" spc="-32" dirty="0">
                <a:latin typeface="Arial"/>
                <a:cs typeface="Arial"/>
              </a:rPr>
              <a:t>T</a:t>
            </a:r>
            <a:r>
              <a:rPr sz="1497" spc="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u</a:t>
            </a:r>
            <a:r>
              <a:rPr sz="1497" dirty="0">
                <a:latin typeface="Arial"/>
                <a:cs typeface="Arial"/>
              </a:rPr>
              <a:t>e</a:t>
            </a:r>
            <a:r>
              <a:rPr sz="1497" spc="-47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F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oo</a:t>
            </a:r>
            <a:r>
              <a:rPr sz="1497" dirty="0">
                <a:latin typeface="Arial"/>
                <a:cs typeface="Arial"/>
              </a:rPr>
              <a:t>r </a:t>
            </a:r>
            <a:r>
              <a:rPr sz="1497" spc="-4" dirty="0">
                <a:latin typeface="Arial"/>
                <a:cs typeface="Arial"/>
              </a:rPr>
              <a:t>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</a:t>
            </a: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odu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us</a:t>
            </a:r>
            <a:endParaRPr sz="149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8322" y="3002875"/>
            <a:ext cx="2406354" cy="547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Add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  <a:p>
            <a:pPr marL="87760">
              <a:lnSpc>
                <a:spcPct val="95825"/>
              </a:lnSpc>
              <a:spcBef>
                <a:spcPts val="61"/>
              </a:spcBef>
            </a:pPr>
            <a:r>
              <a:rPr sz="1497" spc="-4" dirty="0">
                <a:latin typeface="Arial"/>
                <a:cs typeface="Arial"/>
              </a:rPr>
              <a:t>Sub</a:t>
            </a:r>
            <a:r>
              <a:rPr sz="1497" spc="10" dirty="0">
                <a:latin typeface="Arial"/>
                <a:cs typeface="Arial"/>
              </a:rPr>
              <a:t>tr</a:t>
            </a:r>
            <a:r>
              <a:rPr sz="1497" spc="-4" dirty="0">
                <a:latin typeface="Arial"/>
                <a:cs typeface="Arial"/>
              </a:rPr>
              <a:t>ac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322" y="3550388"/>
            <a:ext cx="2406354" cy="32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t</a:t>
            </a:r>
            <a:r>
              <a:rPr sz="1497" spc="-17" dirty="0">
                <a:latin typeface="Arial"/>
                <a:cs typeface="Arial"/>
              </a:rPr>
              <a:t> </a:t>
            </a:r>
            <a:r>
              <a:rPr sz="1497" dirty="0">
                <a:latin typeface="Arial"/>
                <a:cs typeface="Arial"/>
              </a:rPr>
              <a:t>s</a:t>
            </a:r>
            <a:r>
              <a:rPr sz="1497" spc="-4" dirty="0">
                <a:latin typeface="Arial"/>
                <a:cs typeface="Arial"/>
              </a:rPr>
              <a:t>h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f</a:t>
            </a:r>
            <a:r>
              <a:rPr sz="1497" dirty="0">
                <a:latin typeface="Arial"/>
                <a:cs typeface="Arial"/>
              </a:rPr>
              <a:t>t</a:t>
            </a:r>
            <a:endParaRPr sz="14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8322" y="3871461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394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96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AND</a:t>
            </a:r>
            <a:endParaRPr sz="14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8322" y="4189154"/>
            <a:ext cx="2406354" cy="321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3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exc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us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dirty="0">
                <a:latin typeface="Arial"/>
                <a:cs typeface="Arial"/>
              </a:rPr>
              <a:t>e </a:t>
            </a:r>
            <a:r>
              <a:rPr sz="1497" spc="10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R</a:t>
            </a:r>
            <a:endParaRPr sz="14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322" y="4510226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394"/>
              </a:spcBef>
            </a:pPr>
            <a:r>
              <a:rPr sz="1497" spc="-10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0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3" dirty="0">
                <a:latin typeface="Arial"/>
                <a:cs typeface="Arial"/>
              </a:rPr>
              <a:t> </a:t>
            </a:r>
            <a:r>
              <a:rPr sz="1497" spc="10" dirty="0">
                <a:latin typeface="Arial"/>
                <a:cs typeface="Arial"/>
              </a:rPr>
              <a:t>OR</a:t>
            </a:r>
            <a:endParaRPr sz="14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8322" y="4827920"/>
            <a:ext cx="2406354" cy="54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8">
              <a:lnSpc>
                <a:spcPct val="95825"/>
              </a:lnSpc>
              <a:spcBef>
                <a:spcPts val="416"/>
              </a:spcBef>
            </a:pPr>
            <a:r>
              <a:rPr sz="1497" spc="-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e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onal</a:t>
            </a:r>
            <a:endParaRPr sz="1497">
              <a:latin typeface="Arial"/>
              <a:cs typeface="Arial"/>
            </a:endParaRPr>
          </a:p>
          <a:p>
            <a:pPr marL="88328">
              <a:lnSpc>
                <a:spcPct val="95825"/>
              </a:lnSpc>
              <a:spcBef>
                <a:spcPts val="61"/>
              </a:spcBef>
            </a:pPr>
            <a:r>
              <a:rPr sz="1497" spc="-4" dirty="0">
                <a:latin typeface="Arial"/>
                <a:cs typeface="Arial"/>
              </a:rPr>
              <a:t>Equa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dirty="0">
                <a:latin typeface="Arial"/>
                <a:cs typeface="Arial"/>
              </a:rPr>
              <a:t>y</a:t>
            </a:r>
            <a:endParaRPr sz="149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28322" y="5375433"/>
            <a:ext cx="2406354" cy="321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8">
              <a:lnSpc>
                <a:spcPct val="95825"/>
              </a:lnSpc>
              <a:spcBef>
                <a:spcPts val="416"/>
              </a:spcBef>
            </a:pPr>
            <a:r>
              <a:rPr sz="1497" spc="-4" dirty="0">
                <a:latin typeface="Arial"/>
                <a:cs typeface="Arial"/>
              </a:rPr>
              <a:t>Ass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gn</a:t>
            </a: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ent</a:t>
            </a:r>
            <a:endParaRPr sz="149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57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165508" y="856757"/>
            <a:ext cx="5850282" cy="3420269"/>
          </a:xfrm>
          <a:custGeom>
            <a:avLst/>
            <a:gdLst/>
            <a:ahLst/>
            <a:cxnLst/>
            <a:rect l="l" t="t" r="r" b="b"/>
            <a:pathLst>
              <a:path w="5276088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5263895" y="12192"/>
                </a:lnTo>
                <a:lnTo>
                  <a:pt x="5263896" y="3081528"/>
                </a:lnTo>
                <a:lnTo>
                  <a:pt x="0" y="3084576"/>
                </a:lnTo>
                <a:lnTo>
                  <a:pt x="5276088" y="3084576"/>
                </a:lnTo>
                <a:lnTo>
                  <a:pt x="5276088" y="3081528"/>
                </a:lnTo>
                <a:lnTo>
                  <a:pt x="5269992" y="3075432"/>
                </a:lnTo>
                <a:lnTo>
                  <a:pt x="5269992" y="12191"/>
                </a:lnTo>
                <a:lnTo>
                  <a:pt x="5263896" y="6095"/>
                </a:lnTo>
                <a:lnTo>
                  <a:pt x="12192" y="6096"/>
                </a:lnTo>
                <a:lnTo>
                  <a:pt x="5276088" y="6095"/>
                </a:lnTo>
                <a:lnTo>
                  <a:pt x="5276088" y="3047"/>
                </a:lnTo>
                <a:lnTo>
                  <a:pt x="52730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165508" y="8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165507" y="870276"/>
            <a:ext cx="5836764" cy="3403371"/>
          </a:xfrm>
          <a:custGeom>
            <a:avLst/>
            <a:gdLst/>
            <a:ahLst/>
            <a:cxnLst/>
            <a:rect l="l" t="t" r="r" b="b"/>
            <a:pathLst>
              <a:path w="5263896" h="3069336">
                <a:moveTo>
                  <a:pt x="5263896" y="3069335"/>
                </a:moveTo>
                <a:lnTo>
                  <a:pt x="5263896" y="3063240"/>
                </a:lnTo>
                <a:lnTo>
                  <a:pt x="12192" y="3063240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5263896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79026" y="863517"/>
            <a:ext cx="5836764" cy="3410130"/>
          </a:xfrm>
          <a:custGeom>
            <a:avLst/>
            <a:gdLst/>
            <a:ahLst/>
            <a:cxnLst/>
            <a:rect l="l" t="t" r="r" b="b"/>
            <a:pathLst>
              <a:path w="5263896" h="3075431">
                <a:moveTo>
                  <a:pt x="0" y="0"/>
                </a:moveTo>
                <a:lnTo>
                  <a:pt x="5251704" y="0"/>
                </a:lnTo>
                <a:lnTo>
                  <a:pt x="5257800" y="6095"/>
                </a:lnTo>
                <a:lnTo>
                  <a:pt x="5257800" y="3069335"/>
                </a:lnTo>
                <a:lnTo>
                  <a:pt x="5263896" y="3075431"/>
                </a:lnTo>
                <a:lnTo>
                  <a:pt x="5263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389753" y="983051"/>
            <a:ext cx="1929816" cy="946642"/>
          </a:xfrm>
          <a:custGeom>
            <a:avLst/>
            <a:gdLst/>
            <a:ahLst/>
            <a:cxnLst/>
            <a:rect l="l" t="t" r="r" b="b"/>
            <a:pathLst>
              <a:path w="1740407" h="853731">
                <a:moveTo>
                  <a:pt x="487679" y="75077"/>
                </a:moveTo>
                <a:lnTo>
                  <a:pt x="488392" y="72342"/>
                </a:lnTo>
                <a:lnTo>
                  <a:pt x="469391" y="75077"/>
                </a:lnTo>
                <a:lnTo>
                  <a:pt x="460247" y="87269"/>
                </a:lnTo>
                <a:lnTo>
                  <a:pt x="487679" y="90317"/>
                </a:lnTo>
                <a:lnTo>
                  <a:pt x="487679" y="75077"/>
                </a:lnTo>
                <a:close/>
              </a:path>
              <a:path w="1740407" h="853731">
                <a:moveTo>
                  <a:pt x="460247" y="294533"/>
                </a:moveTo>
                <a:lnTo>
                  <a:pt x="460248" y="306825"/>
                </a:lnTo>
                <a:lnTo>
                  <a:pt x="475487" y="306725"/>
                </a:lnTo>
                <a:lnTo>
                  <a:pt x="487679" y="294533"/>
                </a:lnTo>
                <a:lnTo>
                  <a:pt x="487679" y="291485"/>
                </a:lnTo>
                <a:lnTo>
                  <a:pt x="484631" y="288437"/>
                </a:lnTo>
                <a:lnTo>
                  <a:pt x="484631" y="285389"/>
                </a:lnTo>
                <a:lnTo>
                  <a:pt x="481583" y="282341"/>
                </a:lnTo>
                <a:lnTo>
                  <a:pt x="475487" y="282341"/>
                </a:lnTo>
                <a:lnTo>
                  <a:pt x="72479" y="285009"/>
                </a:lnTo>
                <a:lnTo>
                  <a:pt x="478535" y="99461"/>
                </a:lnTo>
                <a:lnTo>
                  <a:pt x="484631" y="96413"/>
                </a:lnTo>
                <a:lnTo>
                  <a:pt x="487679" y="93365"/>
                </a:lnTo>
                <a:lnTo>
                  <a:pt x="487679" y="90317"/>
                </a:lnTo>
                <a:lnTo>
                  <a:pt x="460247" y="87269"/>
                </a:lnTo>
                <a:lnTo>
                  <a:pt x="469391" y="75077"/>
                </a:lnTo>
                <a:lnTo>
                  <a:pt x="488392" y="72342"/>
                </a:lnTo>
                <a:lnTo>
                  <a:pt x="491500" y="59566"/>
                </a:lnTo>
                <a:lnTo>
                  <a:pt x="493477" y="50893"/>
                </a:lnTo>
                <a:lnTo>
                  <a:pt x="495269" y="44320"/>
                </a:lnTo>
                <a:lnTo>
                  <a:pt x="497824" y="37843"/>
                </a:lnTo>
                <a:lnTo>
                  <a:pt x="502091" y="29459"/>
                </a:lnTo>
                <a:lnTo>
                  <a:pt x="509015" y="17165"/>
                </a:lnTo>
                <a:lnTo>
                  <a:pt x="524255" y="-1122"/>
                </a:lnTo>
                <a:lnTo>
                  <a:pt x="524255" y="1925"/>
                </a:lnTo>
                <a:lnTo>
                  <a:pt x="542543" y="-16362"/>
                </a:lnTo>
                <a:lnTo>
                  <a:pt x="554735" y="-22458"/>
                </a:lnTo>
                <a:lnTo>
                  <a:pt x="557925" y="-24540"/>
                </a:lnTo>
                <a:lnTo>
                  <a:pt x="568523" y="-29667"/>
                </a:lnTo>
                <a:lnTo>
                  <a:pt x="580578" y="-33424"/>
                </a:lnTo>
                <a:lnTo>
                  <a:pt x="593702" y="-36006"/>
                </a:lnTo>
                <a:lnTo>
                  <a:pt x="607504" y="-37611"/>
                </a:lnTo>
                <a:lnTo>
                  <a:pt x="621595" y="-38434"/>
                </a:lnTo>
                <a:lnTo>
                  <a:pt x="635585" y="-38672"/>
                </a:lnTo>
                <a:lnTo>
                  <a:pt x="649086" y="-38521"/>
                </a:lnTo>
                <a:lnTo>
                  <a:pt x="661707" y="-38178"/>
                </a:lnTo>
                <a:lnTo>
                  <a:pt x="673058" y="-37838"/>
                </a:lnTo>
                <a:lnTo>
                  <a:pt x="682751" y="-37698"/>
                </a:lnTo>
                <a:lnTo>
                  <a:pt x="1588007" y="-37698"/>
                </a:lnTo>
                <a:lnTo>
                  <a:pt x="1603247" y="-34650"/>
                </a:lnTo>
                <a:lnTo>
                  <a:pt x="1615439" y="-34650"/>
                </a:lnTo>
                <a:lnTo>
                  <a:pt x="1627631" y="-31602"/>
                </a:lnTo>
                <a:lnTo>
                  <a:pt x="1636776" y="-25506"/>
                </a:lnTo>
                <a:lnTo>
                  <a:pt x="1648967" y="-22458"/>
                </a:lnTo>
                <a:lnTo>
                  <a:pt x="1658111" y="-16362"/>
                </a:lnTo>
                <a:lnTo>
                  <a:pt x="1676400" y="-1122"/>
                </a:lnTo>
                <a:lnTo>
                  <a:pt x="1712976" y="1925"/>
                </a:lnTo>
                <a:lnTo>
                  <a:pt x="1694688" y="-16362"/>
                </a:lnTo>
                <a:lnTo>
                  <a:pt x="1694688" y="-19410"/>
                </a:lnTo>
                <a:lnTo>
                  <a:pt x="1673352" y="-34650"/>
                </a:lnTo>
                <a:lnTo>
                  <a:pt x="1673352" y="-37698"/>
                </a:lnTo>
                <a:lnTo>
                  <a:pt x="1661159" y="-43794"/>
                </a:lnTo>
                <a:lnTo>
                  <a:pt x="1645919" y="-49890"/>
                </a:lnTo>
                <a:lnTo>
                  <a:pt x="1633727" y="-55986"/>
                </a:lnTo>
                <a:lnTo>
                  <a:pt x="1603247" y="-62082"/>
                </a:lnTo>
                <a:lnTo>
                  <a:pt x="599601" y="-62143"/>
                </a:lnTo>
                <a:lnTo>
                  <a:pt x="587093" y="-60554"/>
                </a:lnTo>
                <a:lnTo>
                  <a:pt x="551050" y="-48957"/>
                </a:lnTo>
                <a:lnTo>
                  <a:pt x="527303" y="-34650"/>
                </a:lnTo>
                <a:lnTo>
                  <a:pt x="505967" y="-19410"/>
                </a:lnTo>
                <a:lnTo>
                  <a:pt x="505967" y="-16362"/>
                </a:lnTo>
                <a:lnTo>
                  <a:pt x="487679" y="4973"/>
                </a:lnTo>
                <a:lnTo>
                  <a:pt x="478535" y="17165"/>
                </a:lnTo>
                <a:lnTo>
                  <a:pt x="472439" y="29357"/>
                </a:lnTo>
                <a:lnTo>
                  <a:pt x="469391" y="44597"/>
                </a:lnTo>
                <a:lnTo>
                  <a:pt x="463295" y="59837"/>
                </a:lnTo>
                <a:lnTo>
                  <a:pt x="463295" y="72029"/>
                </a:lnTo>
                <a:lnTo>
                  <a:pt x="462011" y="78449"/>
                </a:lnTo>
                <a:lnTo>
                  <a:pt x="9143" y="285389"/>
                </a:lnTo>
                <a:lnTo>
                  <a:pt x="15239" y="285389"/>
                </a:lnTo>
                <a:lnTo>
                  <a:pt x="3047" y="288437"/>
                </a:lnTo>
                <a:lnTo>
                  <a:pt x="0" y="294533"/>
                </a:lnTo>
                <a:lnTo>
                  <a:pt x="3047" y="300629"/>
                </a:lnTo>
                <a:lnTo>
                  <a:pt x="3047" y="306725"/>
                </a:lnTo>
                <a:lnTo>
                  <a:pt x="9143" y="309773"/>
                </a:lnTo>
                <a:lnTo>
                  <a:pt x="18332" y="309752"/>
                </a:lnTo>
                <a:lnTo>
                  <a:pt x="460248" y="306825"/>
                </a:lnTo>
                <a:lnTo>
                  <a:pt x="460247" y="294533"/>
                </a:lnTo>
                <a:close/>
              </a:path>
              <a:path w="1740407" h="853731">
                <a:moveTo>
                  <a:pt x="1658111" y="-16362"/>
                </a:moveTo>
                <a:lnTo>
                  <a:pt x="1679447" y="1925"/>
                </a:lnTo>
                <a:lnTo>
                  <a:pt x="1697735" y="29357"/>
                </a:lnTo>
                <a:lnTo>
                  <a:pt x="1712976" y="75077"/>
                </a:lnTo>
                <a:lnTo>
                  <a:pt x="1712976" y="654197"/>
                </a:lnTo>
                <a:lnTo>
                  <a:pt x="1703831" y="687725"/>
                </a:lnTo>
                <a:lnTo>
                  <a:pt x="1677202" y="729274"/>
                </a:lnTo>
                <a:lnTo>
                  <a:pt x="1658111" y="745637"/>
                </a:lnTo>
                <a:lnTo>
                  <a:pt x="1676400" y="730397"/>
                </a:lnTo>
                <a:lnTo>
                  <a:pt x="1694688" y="745637"/>
                </a:lnTo>
                <a:lnTo>
                  <a:pt x="1712976" y="724301"/>
                </a:lnTo>
                <a:lnTo>
                  <a:pt x="1679447" y="727349"/>
                </a:lnTo>
                <a:lnTo>
                  <a:pt x="1712976" y="724301"/>
                </a:lnTo>
                <a:lnTo>
                  <a:pt x="1722119" y="712109"/>
                </a:lnTo>
                <a:lnTo>
                  <a:pt x="1728215" y="696869"/>
                </a:lnTo>
                <a:lnTo>
                  <a:pt x="1731264" y="684677"/>
                </a:lnTo>
                <a:lnTo>
                  <a:pt x="1737359" y="669437"/>
                </a:lnTo>
                <a:lnTo>
                  <a:pt x="1737359" y="654197"/>
                </a:lnTo>
                <a:lnTo>
                  <a:pt x="1740407" y="638957"/>
                </a:lnTo>
                <a:lnTo>
                  <a:pt x="1740407" y="87269"/>
                </a:lnTo>
                <a:lnTo>
                  <a:pt x="1737359" y="72029"/>
                </a:lnTo>
                <a:lnTo>
                  <a:pt x="1737359" y="56789"/>
                </a:lnTo>
                <a:lnTo>
                  <a:pt x="1731264" y="41549"/>
                </a:lnTo>
                <a:lnTo>
                  <a:pt x="1728215" y="29357"/>
                </a:lnTo>
                <a:lnTo>
                  <a:pt x="1722119" y="14117"/>
                </a:lnTo>
                <a:lnTo>
                  <a:pt x="1712976" y="1925"/>
                </a:lnTo>
                <a:lnTo>
                  <a:pt x="1676400" y="-1122"/>
                </a:lnTo>
                <a:lnTo>
                  <a:pt x="1658111" y="-16362"/>
                </a:lnTo>
                <a:close/>
              </a:path>
              <a:path w="1740407" h="853731">
                <a:moveTo>
                  <a:pt x="487679" y="651149"/>
                </a:moveTo>
                <a:lnTo>
                  <a:pt x="487679" y="294533"/>
                </a:lnTo>
                <a:lnTo>
                  <a:pt x="475487" y="306725"/>
                </a:lnTo>
                <a:lnTo>
                  <a:pt x="460248" y="306825"/>
                </a:lnTo>
                <a:lnTo>
                  <a:pt x="460247" y="642005"/>
                </a:lnTo>
                <a:lnTo>
                  <a:pt x="463295" y="657245"/>
                </a:lnTo>
                <a:lnTo>
                  <a:pt x="466343" y="669437"/>
                </a:lnTo>
                <a:lnTo>
                  <a:pt x="472439" y="699917"/>
                </a:lnTo>
                <a:lnTo>
                  <a:pt x="481583" y="712109"/>
                </a:lnTo>
                <a:lnTo>
                  <a:pt x="487679" y="724301"/>
                </a:lnTo>
                <a:lnTo>
                  <a:pt x="505967" y="745637"/>
                </a:lnTo>
                <a:lnTo>
                  <a:pt x="505967" y="748685"/>
                </a:lnTo>
                <a:lnTo>
                  <a:pt x="527303" y="763925"/>
                </a:lnTo>
                <a:lnTo>
                  <a:pt x="542543" y="773069"/>
                </a:lnTo>
                <a:lnTo>
                  <a:pt x="550099" y="777414"/>
                </a:lnTo>
                <a:lnTo>
                  <a:pt x="561773" y="782807"/>
                </a:lnTo>
                <a:lnTo>
                  <a:pt x="573312" y="786678"/>
                </a:lnTo>
                <a:lnTo>
                  <a:pt x="584788" y="789259"/>
                </a:lnTo>
                <a:lnTo>
                  <a:pt x="596270" y="790783"/>
                </a:lnTo>
                <a:lnTo>
                  <a:pt x="607830" y="791481"/>
                </a:lnTo>
                <a:lnTo>
                  <a:pt x="619536" y="791587"/>
                </a:lnTo>
                <a:lnTo>
                  <a:pt x="631461" y="791333"/>
                </a:lnTo>
                <a:lnTo>
                  <a:pt x="643675" y="790950"/>
                </a:lnTo>
                <a:lnTo>
                  <a:pt x="656248" y="790672"/>
                </a:lnTo>
                <a:lnTo>
                  <a:pt x="669250" y="790730"/>
                </a:lnTo>
                <a:lnTo>
                  <a:pt x="682751" y="791357"/>
                </a:lnTo>
                <a:lnTo>
                  <a:pt x="1588007" y="791357"/>
                </a:lnTo>
                <a:lnTo>
                  <a:pt x="1603247" y="788309"/>
                </a:lnTo>
                <a:lnTo>
                  <a:pt x="1618487" y="788309"/>
                </a:lnTo>
                <a:lnTo>
                  <a:pt x="1633727" y="782213"/>
                </a:lnTo>
                <a:lnTo>
                  <a:pt x="1648967" y="779165"/>
                </a:lnTo>
                <a:lnTo>
                  <a:pt x="1661159" y="773069"/>
                </a:lnTo>
                <a:lnTo>
                  <a:pt x="1673352" y="763925"/>
                </a:lnTo>
                <a:lnTo>
                  <a:pt x="1694688" y="748685"/>
                </a:lnTo>
                <a:lnTo>
                  <a:pt x="1694688" y="745637"/>
                </a:lnTo>
                <a:lnTo>
                  <a:pt x="1676400" y="730397"/>
                </a:lnTo>
                <a:lnTo>
                  <a:pt x="1658111" y="745637"/>
                </a:lnTo>
                <a:lnTo>
                  <a:pt x="1648967" y="751733"/>
                </a:lnTo>
                <a:lnTo>
                  <a:pt x="1636776" y="754781"/>
                </a:lnTo>
                <a:lnTo>
                  <a:pt x="1624583" y="760877"/>
                </a:lnTo>
                <a:lnTo>
                  <a:pt x="1612391" y="763925"/>
                </a:lnTo>
                <a:lnTo>
                  <a:pt x="600455" y="763925"/>
                </a:lnTo>
                <a:lnTo>
                  <a:pt x="585215" y="760877"/>
                </a:lnTo>
                <a:lnTo>
                  <a:pt x="576071" y="757829"/>
                </a:lnTo>
                <a:lnTo>
                  <a:pt x="563879" y="754781"/>
                </a:lnTo>
                <a:lnTo>
                  <a:pt x="551687" y="748685"/>
                </a:lnTo>
                <a:lnTo>
                  <a:pt x="542543" y="742589"/>
                </a:lnTo>
                <a:lnTo>
                  <a:pt x="524255" y="727349"/>
                </a:lnTo>
                <a:lnTo>
                  <a:pt x="524255" y="730397"/>
                </a:lnTo>
                <a:lnTo>
                  <a:pt x="509015" y="709061"/>
                </a:lnTo>
                <a:lnTo>
                  <a:pt x="502919" y="699917"/>
                </a:lnTo>
                <a:lnTo>
                  <a:pt x="496823" y="687725"/>
                </a:lnTo>
                <a:lnTo>
                  <a:pt x="487679" y="651149"/>
                </a:lnTo>
                <a:close/>
              </a:path>
              <a:path w="1740407" h="853731">
                <a:moveTo>
                  <a:pt x="15239" y="285389"/>
                </a:moveTo>
                <a:lnTo>
                  <a:pt x="9143" y="285389"/>
                </a:lnTo>
                <a:lnTo>
                  <a:pt x="3047" y="288437"/>
                </a:lnTo>
                <a:lnTo>
                  <a:pt x="15239" y="285389"/>
                </a:lnTo>
                <a:close/>
              </a:path>
              <a:path w="1740407" h="853731">
                <a:moveTo>
                  <a:pt x="1691639" y="20213"/>
                </a:moveTo>
                <a:lnTo>
                  <a:pt x="1679447" y="1925"/>
                </a:lnTo>
                <a:lnTo>
                  <a:pt x="1677202" y="0"/>
                </a:lnTo>
                <a:lnTo>
                  <a:pt x="1691639" y="2021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237271" y="1907848"/>
            <a:ext cx="1885880" cy="621867"/>
          </a:xfrm>
          <a:custGeom>
            <a:avLst/>
            <a:gdLst/>
            <a:ahLst/>
            <a:cxnLst/>
            <a:rect l="l" t="t" r="r" b="b"/>
            <a:pathLst>
              <a:path w="1700784" h="560832">
                <a:moveTo>
                  <a:pt x="1700783" y="533399"/>
                </a:moveTo>
                <a:lnTo>
                  <a:pt x="1670303" y="530351"/>
                </a:lnTo>
                <a:lnTo>
                  <a:pt x="1667255" y="533399"/>
                </a:lnTo>
                <a:lnTo>
                  <a:pt x="1700783" y="533399"/>
                </a:lnTo>
                <a:close/>
              </a:path>
              <a:path w="1700784" h="560832">
                <a:moveTo>
                  <a:pt x="1691639" y="67055"/>
                </a:moveTo>
                <a:lnTo>
                  <a:pt x="1694688" y="85343"/>
                </a:lnTo>
                <a:lnTo>
                  <a:pt x="1694688" y="472439"/>
                </a:lnTo>
                <a:lnTo>
                  <a:pt x="1691639" y="490727"/>
                </a:lnTo>
                <a:lnTo>
                  <a:pt x="1691639" y="487679"/>
                </a:lnTo>
                <a:lnTo>
                  <a:pt x="1685543" y="505967"/>
                </a:lnTo>
                <a:lnTo>
                  <a:pt x="1688591" y="502919"/>
                </a:lnTo>
                <a:lnTo>
                  <a:pt x="1679447" y="521207"/>
                </a:lnTo>
                <a:lnTo>
                  <a:pt x="1679447" y="518159"/>
                </a:lnTo>
                <a:lnTo>
                  <a:pt x="1668610" y="531706"/>
                </a:lnTo>
                <a:lnTo>
                  <a:pt x="1655064" y="542543"/>
                </a:lnTo>
                <a:lnTo>
                  <a:pt x="1658112" y="542543"/>
                </a:lnTo>
                <a:lnTo>
                  <a:pt x="1639823" y="551687"/>
                </a:lnTo>
                <a:lnTo>
                  <a:pt x="1642871" y="548639"/>
                </a:lnTo>
                <a:lnTo>
                  <a:pt x="1624583" y="554735"/>
                </a:lnTo>
                <a:lnTo>
                  <a:pt x="1627631" y="554735"/>
                </a:lnTo>
                <a:lnTo>
                  <a:pt x="1609343" y="557783"/>
                </a:lnTo>
                <a:lnTo>
                  <a:pt x="478535" y="557783"/>
                </a:lnTo>
                <a:lnTo>
                  <a:pt x="460247" y="554735"/>
                </a:lnTo>
                <a:lnTo>
                  <a:pt x="445007" y="548639"/>
                </a:lnTo>
                <a:lnTo>
                  <a:pt x="445007" y="551687"/>
                </a:lnTo>
                <a:lnTo>
                  <a:pt x="429767" y="542543"/>
                </a:lnTo>
                <a:lnTo>
                  <a:pt x="432815" y="542543"/>
                </a:lnTo>
                <a:lnTo>
                  <a:pt x="417575" y="530351"/>
                </a:lnTo>
                <a:lnTo>
                  <a:pt x="417575" y="533399"/>
                </a:lnTo>
                <a:lnTo>
                  <a:pt x="405383" y="518159"/>
                </a:lnTo>
                <a:lnTo>
                  <a:pt x="408431" y="521207"/>
                </a:lnTo>
                <a:lnTo>
                  <a:pt x="399287" y="502919"/>
                </a:lnTo>
                <a:lnTo>
                  <a:pt x="399287" y="505967"/>
                </a:lnTo>
                <a:lnTo>
                  <a:pt x="393191" y="487679"/>
                </a:lnTo>
                <a:lnTo>
                  <a:pt x="396239" y="490727"/>
                </a:lnTo>
                <a:lnTo>
                  <a:pt x="393191" y="472439"/>
                </a:lnTo>
                <a:lnTo>
                  <a:pt x="393191" y="228599"/>
                </a:lnTo>
                <a:lnTo>
                  <a:pt x="368807" y="228599"/>
                </a:lnTo>
                <a:lnTo>
                  <a:pt x="377951" y="240791"/>
                </a:lnTo>
                <a:lnTo>
                  <a:pt x="368807" y="228599"/>
                </a:lnTo>
                <a:lnTo>
                  <a:pt x="393191" y="222503"/>
                </a:lnTo>
                <a:lnTo>
                  <a:pt x="387095" y="216407"/>
                </a:lnTo>
                <a:lnTo>
                  <a:pt x="18287" y="219455"/>
                </a:lnTo>
                <a:lnTo>
                  <a:pt x="15239" y="195071"/>
                </a:lnTo>
                <a:lnTo>
                  <a:pt x="0" y="201167"/>
                </a:lnTo>
                <a:lnTo>
                  <a:pt x="3047" y="207263"/>
                </a:lnTo>
                <a:lnTo>
                  <a:pt x="3047" y="213359"/>
                </a:lnTo>
                <a:lnTo>
                  <a:pt x="9143" y="219455"/>
                </a:lnTo>
                <a:lnTo>
                  <a:pt x="15239" y="219455"/>
                </a:lnTo>
                <a:lnTo>
                  <a:pt x="368807" y="240254"/>
                </a:lnTo>
                <a:lnTo>
                  <a:pt x="368807" y="496823"/>
                </a:lnTo>
                <a:lnTo>
                  <a:pt x="374903" y="515111"/>
                </a:lnTo>
                <a:lnTo>
                  <a:pt x="377951" y="515111"/>
                </a:lnTo>
                <a:lnTo>
                  <a:pt x="384047" y="533399"/>
                </a:lnTo>
                <a:lnTo>
                  <a:pt x="387095" y="533399"/>
                </a:lnTo>
                <a:lnTo>
                  <a:pt x="399287" y="548639"/>
                </a:lnTo>
                <a:lnTo>
                  <a:pt x="399287" y="551687"/>
                </a:lnTo>
                <a:lnTo>
                  <a:pt x="414527" y="563879"/>
                </a:lnTo>
                <a:lnTo>
                  <a:pt x="417575" y="563879"/>
                </a:lnTo>
                <a:lnTo>
                  <a:pt x="432815" y="573023"/>
                </a:lnTo>
                <a:lnTo>
                  <a:pt x="435863" y="573023"/>
                </a:lnTo>
                <a:lnTo>
                  <a:pt x="454151" y="579119"/>
                </a:lnTo>
                <a:lnTo>
                  <a:pt x="457199" y="579119"/>
                </a:lnTo>
                <a:lnTo>
                  <a:pt x="478535" y="582167"/>
                </a:lnTo>
                <a:lnTo>
                  <a:pt x="1609343" y="582167"/>
                </a:lnTo>
                <a:lnTo>
                  <a:pt x="1630679" y="579119"/>
                </a:lnTo>
                <a:lnTo>
                  <a:pt x="1633727" y="579119"/>
                </a:lnTo>
                <a:lnTo>
                  <a:pt x="1652015" y="573023"/>
                </a:lnTo>
                <a:lnTo>
                  <a:pt x="1655064" y="573023"/>
                </a:lnTo>
                <a:lnTo>
                  <a:pt x="1670303" y="563879"/>
                </a:lnTo>
                <a:lnTo>
                  <a:pt x="1673352" y="563879"/>
                </a:lnTo>
                <a:lnTo>
                  <a:pt x="1685543" y="551687"/>
                </a:lnTo>
                <a:lnTo>
                  <a:pt x="1688591" y="551687"/>
                </a:lnTo>
                <a:lnTo>
                  <a:pt x="1688591" y="548639"/>
                </a:lnTo>
                <a:lnTo>
                  <a:pt x="1700783" y="533399"/>
                </a:lnTo>
                <a:lnTo>
                  <a:pt x="1667255" y="533399"/>
                </a:lnTo>
                <a:lnTo>
                  <a:pt x="1670303" y="530351"/>
                </a:lnTo>
                <a:lnTo>
                  <a:pt x="1700783" y="533399"/>
                </a:lnTo>
                <a:lnTo>
                  <a:pt x="1709927" y="515111"/>
                </a:lnTo>
                <a:lnTo>
                  <a:pt x="1716023" y="496823"/>
                </a:lnTo>
                <a:lnTo>
                  <a:pt x="1716023" y="493775"/>
                </a:lnTo>
                <a:lnTo>
                  <a:pt x="1719071" y="493775"/>
                </a:lnTo>
                <a:lnTo>
                  <a:pt x="1719071" y="64007"/>
                </a:lnTo>
                <a:lnTo>
                  <a:pt x="1716023" y="60959"/>
                </a:lnTo>
                <a:lnTo>
                  <a:pt x="1709927" y="42671"/>
                </a:lnTo>
                <a:lnTo>
                  <a:pt x="1709927" y="39623"/>
                </a:lnTo>
                <a:lnTo>
                  <a:pt x="1700783" y="24383"/>
                </a:lnTo>
                <a:lnTo>
                  <a:pt x="1700783" y="21335"/>
                </a:lnTo>
                <a:lnTo>
                  <a:pt x="1688591" y="6095"/>
                </a:lnTo>
                <a:lnTo>
                  <a:pt x="1685543" y="6095"/>
                </a:lnTo>
                <a:lnTo>
                  <a:pt x="1673352" y="-6096"/>
                </a:lnTo>
                <a:lnTo>
                  <a:pt x="1670303" y="-6096"/>
                </a:lnTo>
                <a:lnTo>
                  <a:pt x="1670303" y="-9144"/>
                </a:lnTo>
                <a:lnTo>
                  <a:pt x="1655064" y="-18288"/>
                </a:lnTo>
                <a:lnTo>
                  <a:pt x="1652015" y="-18288"/>
                </a:lnTo>
                <a:lnTo>
                  <a:pt x="1633727" y="-24384"/>
                </a:lnTo>
                <a:lnTo>
                  <a:pt x="1630679" y="-24384"/>
                </a:lnTo>
                <a:lnTo>
                  <a:pt x="1609343" y="-27432"/>
                </a:lnTo>
                <a:lnTo>
                  <a:pt x="475487" y="-27432"/>
                </a:lnTo>
                <a:lnTo>
                  <a:pt x="457199" y="-24384"/>
                </a:lnTo>
                <a:lnTo>
                  <a:pt x="454151" y="-24384"/>
                </a:lnTo>
                <a:lnTo>
                  <a:pt x="435863" y="-18288"/>
                </a:lnTo>
                <a:lnTo>
                  <a:pt x="432815" y="-18288"/>
                </a:lnTo>
                <a:lnTo>
                  <a:pt x="417575" y="-9144"/>
                </a:lnTo>
                <a:lnTo>
                  <a:pt x="417575" y="-6096"/>
                </a:lnTo>
                <a:lnTo>
                  <a:pt x="414527" y="-6096"/>
                </a:lnTo>
                <a:lnTo>
                  <a:pt x="399287" y="6095"/>
                </a:lnTo>
                <a:lnTo>
                  <a:pt x="387095" y="21335"/>
                </a:lnTo>
                <a:lnTo>
                  <a:pt x="384047" y="24383"/>
                </a:lnTo>
                <a:lnTo>
                  <a:pt x="377951" y="39623"/>
                </a:lnTo>
                <a:lnTo>
                  <a:pt x="374903" y="39623"/>
                </a:lnTo>
                <a:lnTo>
                  <a:pt x="374903" y="42671"/>
                </a:lnTo>
                <a:lnTo>
                  <a:pt x="368807" y="60959"/>
                </a:lnTo>
                <a:lnTo>
                  <a:pt x="368807" y="82295"/>
                </a:lnTo>
                <a:lnTo>
                  <a:pt x="393191" y="85343"/>
                </a:lnTo>
                <a:lnTo>
                  <a:pt x="396239" y="67055"/>
                </a:lnTo>
                <a:lnTo>
                  <a:pt x="374903" y="73151"/>
                </a:lnTo>
                <a:lnTo>
                  <a:pt x="396239" y="67055"/>
                </a:lnTo>
                <a:lnTo>
                  <a:pt x="393191" y="67055"/>
                </a:lnTo>
                <a:lnTo>
                  <a:pt x="399287" y="48767"/>
                </a:lnTo>
                <a:lnTo>
                  <a:pt x="399287" y="51815"/>
                </a:lnTo>
                <a:lnTo>
                  <a:pt x="408431" y="36575"/>
                </a:lnTo>
                <a:lnTo>
                  <a:pt x="405383" y="36575"/>
                </a:lnTo>
                <a:lnTo>
                  <a:pt x="417575" y="24383"/>
                </a:lnTo>
                <a:lnTo>
                  <a:pt x="432815" y="12191"/>
                </a:lnTo>
                <a:lnTo>
                  <a:pt x="429767" y="15239"/>
                </a:lnTo>
                <a:lnTo>
                  <a:pt x="445007" y="6095"/>
                </a:lnTo>
                <a:lnTo>
                  <a:pt x="460247" y="0"/>
                </a:lnTo>
                <a:lnTo>
                  <a:pt x="1627631" y="0"/>
                </a:lnTo>
                <a:lnTo>
                  <a:pt x="1642871" y="6095"/>
                </a:lnTo>
                <a:lnTo>
                  <a:pt x="1639823" y="6095"/>
                </a:lnTo>
                <a:lnTo>
                  <a:pt x="1658112" y="15239"/>
                </a:lnTo>
                <a:lnTo>
                  <a:pt x="1655064" y="12191"/>
                </a:lnTo>
                <a:lnTo>
                  <a:pt x="1670303" y="24383"/>
                </a:lnTo>
                <a:lnTo>
                  <a:pt x="1667255" y="24383"/>
                </a:lnTo>
                <a:lnTo>
                  <a:pt x="1679447" y="36575"/>
                </a:lnTo>
                <a:lnTo>
                  <a:pt x="1688591" y="51815"/>
                </a:lnTo>
                <a:lnTo>
                  <a:pt x="1685543" y="48767"/>
                </a:lnTo>
                <a:lnTo>
                  <a:pt x="1691639" y="67055"/>
                </a:lnTo>
                <a:close/>
              </a:path>
              <a:path w="1700784" h="560832">
                <a:moveTo>
                  <a:pt x="368807" y="228599"/>
                </a:moveTo>
                <a:lnTo>
                  <a:pt x="393191" y="228599"/>
                </a:lnTo>
                <a:lnTo>
                  <a:pt x="393191" y="222503"/>
                </a:lnTo>
                <a:lnTo>
                  <a:pt x="368807" y="228599"/>
                </a:lnTo>
                <a:close/>
              </a:path>
              <a:path w="1700784" h="560832">
                <a:moveTo>
                  <a:pt x="387095" y="216407"/>
                </a:moveTo>
                <a:lnTo>
                  <a:pt x="380999" y="216407"/>
                </a:lnTo>
                <a:lnTo>
                  <a:pt x="80091" y="198854"/>
                </a:lnTo>
                <a:lnTo>
                  <a:pt x="384047" y="97535"/>
                </a:lnTo>
                <a:lnTo>
                  <a:pt x="390143" y="94487"/>
                </a:lnTo>
                <a:lnTo>
                  <a:pt x="393191" y="91439"/>
                </a:lnTo>
                <a:lnTo>
                  <a:pt x="393191" y="85343"/>
                </a:lnTo>
                <a:lnTo>
                  <a:pt x="368807" y="82295"/>
                </a:lnTo>
                <a:lnTo>
                  <a:pt x="368807" y="75201"/>
                </a:lnTo>
                <a:lnTo>
                  <a:pt x="12191" y="195071"/>
                </a:lnTo>
                <a:lnTo>
                  <a:pt x="6095" y="195071"/>
                </a:lnTo>
                <a:lnTo>
                  <a:pt x="0" y="201167"/>
                </a:lnTo>
                <a:lnTo>
                  <a:pt x="15239" y="195071"/>
                </a:lnTo>
                <a:lnTo>
                  <a:pt x="18287" y="219455"/>
                </a:lnTo>
                <a:lnTo>
                  <a:pt x="387095" y="216407"/>
                </a:lnTo>
                <a:close/>
              </a:path>
              <a:path w="1700784" h="560832">
                <a:moveTo>
                  <a:pt x="1627631" y="0"/>
                </a:moveTo>
                <a:lnTo>
                  <a:pt x="460247" y="0"/>
                </a:lnTo>
                <a:lnTo>
                  <a:pt x="1624583" y="0"/>
                </a:lnTo>
                <a:lnTo>
                  <a:pt x="1642871" y="6095"/>
                </a:lnTo>
                <a:lnTo>
                  <a:pt x="162763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352182" y="2830509"/>
            <a:ext cx="2207038" cy="895974"/>
          </a:xfrm>
          <a:custGeom>
            <a:avLst/>
            <a:gdLst/>
            <a:ahLst/>
            <a:cxnLst/>
            <a:rect l="l" t="t" r="r" b="b"/>
            <a:pathLst>
              <a:path w="1990421" h="808036">
                <a:moveTo>
                  <a:pt x="561871" y="680233"/>
                </a:moveTo>
                <a:lnTo>
                  <a:pt x="564790" y="693291"/>
                </a:lnTo>
                <a:lnTo>
                  <a:pt x="568892" y="706158"/>
                </a:lnTo>
                <a:lnTo>
                  <a:pt x="573796" y="718122"/>
                </a:lnTo>
                <a:lnTo>
                  <a:pt x="579120" y="728472"/>
                </a:lnTo>
                <a:lnTo>
                  <a:pt x="621792" y="743711"/>
                </a:lnTo>
                <a:lnTo>
                  <a:pt x="624840" y="746760"/>
                </a:lnTo>
                <a:lnTo>
                  <a:pt x="622914" y="744514"/>
                </a:lnTo>
                <a:lnTo>
                  <a:pt x="606552" y="725424"/>
                </a:lnTo>
                <a:lnTo>
                  <a:pt x="609600" y="725424"/>
                </a:lnTo>
                <a:lnTo>
                  <a:pt x="600456" y="716280"/>
                </a:lnTo>
                <a:lnTo>
                  <a:pt x="597904" y="706629"/>
                </a:lnTo>
                <a:lnTo>
                  <a:pt x="595214" y="699234"/>
                </a:lnTo>
                <a:lnTo>
                  <a:pt x="592827" y="694267"/>
                </a:lnTo>
                <a:lnTo>
                  <a:pt x="590823" y="690284"/>
                </a:lnTo>
                <a:lnTo>
                  <a:pt x="589284" y="685841"/>
                </a:lnTo>
                <a:lnTo>
                  <a:pt x="588291" y="679495"/>
                </a:lnTo>
                <a:lnTo>
                  <a:pt x="587924" y="669803"/>
                </a:lnTo>
                <a:lnTo>
                  <a:pt x="588264" y="655319"/>
                </a:lnTo>
                <a:lnTo>
                  <a:pt x="576072" y="323088"/>
                </a:lnTo>
                <a:lnTo>
                  <a:pt x="560832" y="324744"/>
                </a:lnTo>
                <a:lnTo>
                  <a:pt x="560832" y="658368"/>
                </a:lnTo>
                <a:lnTo>
                  <a:pt x="560515" y="667697"/>
                </a:lnTo>
                <a:lnTo>
                  <a:pt x="561871" y="680233"/>
                </a:lnTo>
                <a:close/>
              </a:path>
              <a:path w="1990421" h="808036">
                <a:moveTo>
                  <a:pt x="588263" y="307848"/>
                </a:moveTo>
                <a:lnTo>
                  <a:pt x="585216" y="304799"/>
                </a:lnTo>
                <a:lnTo>
                  <a:pt x="582168" y="301752"/>
                </a:lnTo>
                <a:lnTo>
                  <a:pt x="579119" y="298703"/>
                </a:lnTo>
                <a:lnTo>
                  <a:pt x="573024" y="298703"/>
                </a:lnTo>
                <a:lnTo>
                  <a:pt x="89523" y="351258"/>
                </a:lnTo>
                <a:lnTo>
                  <a:pt x="560832" y="310895"/>
                </a:lnTo>
                <a:lnTo>
                  <a:pt x="588263" y="310895"/>
                </a:lnTo>
                <a:lnTo>
                  <a:pt x="588263" y="307848"/>
                </a:lnTo>
                <a:close/>
              </a:path>
              <a:path w="1990421" h="808036">
                <a:moveTo>
                  <a:pt x="1929384" y="743711"/>
                </a:moveTo>
                <a:lnTo>
                  <a:pt x="1926336" y="746759"/>
                </a:lnTo>
                <a:lnTo>
                  <a:pt x="1947672" y="761999"/>
                </a:lnTo>
                <a:lnTo>
                  <a:pt x="1965960" y="740663"/>
                </a:lnTo>
                <a:lnTo>
                  <a:pt x="1972056" y="728471"/>
                </a:lnTo>
                <a:lnTo>
                  <a:pt x="1972167" y="728229"/>
                </a:lnTo>
                <a:lnTo>
                  <a:pt x="1929384" y="743711"/>
                </a:lnTo>
                <a:close/>
              </a:path>
              <a:path w="1990421" h="808036">
                <a:moveTo>
                  <a:pt x="9143" y="359664"/>
                </a:moveTo>
                <a:lnTo>
                  <a:pt x="560832" y="103631"/>
                </a:lnTo>
                <a:lnTo>
                  <a:pt x="560831" y="98811"/>
                </a:lnTo>
                <a:lnTo>
                  <a:pt x="9143" y="359664"/>
                </a:lnTo>
                <a:close/>
              </a:path>
              <a:path w="1990421" h="808036">
                <a:moveTo>
                  <a:pt x="624840" y="15239"/>
                </a:moveTo>
                <a:lnTo>
                  <a:pt x="585216" y="21335"/>
                </a:lnTo>
                <a:lnTo>
                  <a:pt x="621791" y="18287"/>
                </a:lnTo>
                <a:lnTo>
                  <a:pt x="624840" y="15239"/>
                </a:lnTo>
                <a:close/>
              </a:path>
              <a:path w="1990421" h="808036">
                <a:moveTo>
                  <a:pt x="603504" y="0"/>
                </a:moveTo>
                <a:lnTo>
                  <a:pt x="585216" y="21335"/>
                </a:lnTo>
                <a:lnTo>
                  <a:pt x="624840" y="15239"/>
                </a:lnTo>
                <a:lnTo>
                  <a:pt x="621791" y="18287"/>
                </a:lnTo>
                <a:lnTo>
                  <a:pt x="585216" y="21335"/>
                </a:lnTo>
                <a:lnTo>
                  <a:pt x="580503" y="30464"/>
                </a:lnTo>
                <a:lnTo>
                  <a:pt x="574654" y="42163"/>
                </a:lnTo>
                <a:lnTo>
                  <a:pt x="570421" y="51813"/>
                </a:lnTo>
                <a:lnTo>
                  <a:pt x="567145" y="61405"/>
                </a:lnTo>
                <a:lnTo>
                  <a:pt x="564168" y="72934"/>
                </a:lnTo>
                <a:lnTo>
                  <a:pt x="560832" y="88391"/>
                </a:lnTo>
                <a:lnTo>
                  <a:pt x="569976" y="94487"/>
                </a:lnTo>
                <a:lnTo>
                  <a:pt x="588263" y="106679"/>
                </a:lnTo>
                <a:lnTo>
                  <a:pt x="588243" y="91209"/>
                </a:lnTo>
                <a:lnTo>
                  <a:pt x="588630" y="76527"/>
                </a:lnTo>
                <a:lnTo>
                  <a:pt x="592033" y="65101"/>
                </a:lnTo>
                <a:lnTo>
                  <a:pt x="597378" y="55248"/>
                </a:lnTo>
                <a:lnTo>
                  <a:pt x="603591" y="45285"/>
                </a:lnTo>
                <a:lnTo>
                  <a:pt x="609599" y="33527"/>
                </a:lnTo>
                <a:lnTo>
                  <a:pt x="643127" y="0"/>
                </a:lnTo>
                <a:lnTo>
                  <a:pt x="701040" y="-21336"/>
                </a:lnTo>
                <a:lnTo>
                  <a:pt x="1840991" y="-21336"/>
                </a:lnTo>
                <a:lnTo>
                  <a:pt x="1853184" y="-18288"/>
                </a:lnTo>
                <a:lnTo>
                  <a:pt x="1865376" y="-18288"/>
                </a:lnTo>
                <a:lnTo>
                  <a:pt x="1877567" y="-15240"/>
                </a:lnTo>
                <a:lnTo>
                  <a:pt x="1889760" y="-9144"/>
                </a:lnTo>
                <a:lnTo>
                  <a:pt x="1898903" y="-6096"/>
                </a:lnTo>
                <a:lnTo>
                  <a:pt x="1911095" y="0"/>
                </a:lnTo>
                <a:lnTo>
                  <a:pt x="1926336" y="15239"/>
                </a:lnTo>
                <a:lnTo>
                  <a:pt x="1929384" y="18287"/>
                </a:lnTo>
                <a:lnTo>
                  <a:pt x="1927742" y="16881"/>
                </a:lnTo>
                <a:lnTo>
                  <a:pt x="1944624" y="36575"/>
                </a:lnTo>
                <a:lnTo>
                  <a:pt x="1950720" y="45719"/>
                </a:lnTo>
                <a:lnTo>
                  <a:pt x="1953767" y="57911"/>
                </a:lnTo>
                <a:lnTo>
                  <a:pt x="1959864" y="67055"/>
                </a:lnTo>
                <a:lnTo>
                  <a:pt x="1962912" y="79247"/>
                </a:lnTo>
                <a:lnTo>
                  <a:pt x="1962912" y="91439"/>
                </a:lnTo>
                <a:lnTo>
                  <a:pt x="1965960" y="106679"/>
                </a:lnTo>
                <a:lnTo>
                  <a:pt x="1965879" y="655710"/>
                </a:lnTo>
                <a:lnTo>
                  <a:pt x="1963872" y="666722"/>
                </a:lnTo>
                <a:lnTo>
                  <a:pt x="1962939" y="674176"/>
                </a:lnTo>
                <a:lnTo>
                  <a:pt x="1962653" y="679138"/>
                </a:lnTo>
                <a:lnTo>
                  <a:pt x="1962589" y="682674"/>
                </a:lnTo>
                <a:lnTo>
                  <a:pt x="1962323" y="685851"/>
                </a:lnTo>
                <a:lnTo>
                  <a:pt x="1961428" y="689734"/>
                </a:lnTo>
                <a:lnTo>
                  <a:pt x="1959479" y="695389"/>
                </a:lnTo>
                <a:lnTo>
                  <a:pt x="1956052" y="703882"/>
                </a:lnTo>
                <a:lnTo>
                  <a:pt x="1950720" y="716279"/>
                </a:lnTo>
                <a:lnTo>
                  <a:pt x="1944624" y="725423"/>
                </a:lnTo>
                <a:lnTo>
                  <a:pt x="1927742" y="745118"/>
                </a:lnTo>
                <a:lnTo>
                  <a:pt x="1908048" y="761999"/>
                </a:lnTo>
                <a:lnTo>
                  <a:pt x="1898903" y="768095"/>
                </a:lnTo>
                <a:lnTo>
                  <a:pt x="1886712" y="771143"/>
                </a:lnTo>
                <a:lnTo>
                  <a:pt x="1877567" y="777239"/>
                </a:lnTo>
                <a:lnTo>
                  <a:pt x="1865376" y="780287"/>
                </a:lnTo>
                <a:lnTo>
                  <a:pt x="697992" y="780288"/>
                </a:lnTo>
                <a:lnTo>
                  <a:pt x="685800" y="777240"/>
                </a:lnTo>
                <a:lnTo>
                  <a:pt x="673608" y="774192"/>
                </a:lnTo>
                <a:lnTo>
                  <a:pt x="661416" y="771144"/>
                </a:lnTo>
                <a:lnTo>
                  <a:pt x="643128" y="758952"/>
                </a:lnTo>
                <a:lnTo>
                  <a:pt x="622914" y="744514"/>
                </a:lnTo>
                <a:lnTo>
                  <a:pt x="624840" y="746760"/>
                </a:lnTo>
                <a:lnTo>
                  <a:pt x="621792" y="743711"/>
                </a:lnTo>
                <a:lnTo>
                  <a:pt x="579120" y="728472"/>
                </a:lnTo>
                <a:lnTo>
                  <a:pt x="585216" y="740664"/>
                </a:lnTo>
                <a:lnTo>
                  <a:pt x="588264" y="740664"/>
                </a:lnTo>
                <a:lnTo>
                  <a:pt x="603504" y="762000"/>
                </a:lnTo>
                <a:lnTo>
                  <a:pt x="606552" y="762000"/>
                </a:lnTo>
                <a:lnTo>
                  <a:pt x="606552" y="765047"/>
                </a:lnTo>
                <a:lnTo>
                  <a:pt x="627888" y="780288"/>
                </a:lnTo>
                <a:lnTo>
                  <a:pt x="640080" y="789432"/>
                </a:lnTo>
                <a:lnTo>
                  <a:pt x="652134" y="795167"/>
                </a:lnTo>
                <a:lnTo>
                  <a:pt x="664153" y="799856"/>
                </a:lnTo>
                <a:lnTo>
                  <a:pt x="675592" y="803302"/>
                </a:lnTo>
                <a:lnTo>
                  <a:pt x="686605" y="805676"/>
                </a:lnTo>
                <a:lnTo>
                  <a:pt x="697351" y="807148"/>
                </a:lnTo>
                <a:lnTo>
                  <a:pt x="707983" y="807885"/>
                </a:lnTo>
                <a:lnTo>
                  <a:pt x="718659" y="808059"/>
                </a:lnTo>
                <a:lnTo>
                  <a:pt x="729535" y="807838"/>
                </a:lnTo>
                <a:lnTo>
                  <a:pt x="740766" y="807393"/>
                </a:lnTo>
                <a:lnTo>
                  <a:pt x="752509" y="806891"/>
                </a:lnTo>
                <a:lnTo>
                  <a:pt x="764920" y="806504"/>
                </a:lnTo>
                <a:lnTo>
                  <a:pt x="778155" y="806400"/>
                </a:lnTo>
                <a:lnTo>
                  <a:pt x="792369" y="806749"/>
                </a:lnTo>
                <a:lnTo>
                  <a:pt x="807719" y="807719"/>
                </a:lnTo>
                <a:lnTo>
                  <a:pt x="1840991" y="807719"/>
                </a:lnTo>
                <a:lnTo>
                  <a:pt x="1856232" y="804671"/>
                </a:lnTo>
                <a:lnTo>
                  <a:pt x="1871472" y="804671"/>
                </a:lnTo>
                <a:lnTo>
                  <a:pt x="1883664" y="798575"/>
                </a:lnTo>
                <a:lnTo>
                  <a:pt x="1898903" y="795527"/>
                </a:lnTo>
                <a:lnTo>
                  <a:pt x="1911095" y="789431"/>
                </a:lnTo>
                <a:lnTo>
                  <a:pt x="1926336" y="780287"/>
                </a:lnTo>
                <a:lnTo>
                  <a:pt x="1944624" y="765047"/>
                </a:lnTo>
                <a:lnTo>
                  <a:pt x="1947672" y="761999"/>
                </a:lnTo>
                <a:lnTo>
                  <a:pt x="1926336" y="746759"/>
                </a:lnTo>
                <a:lnTo>
                  <a:pt x="1929384" y="743711"/>
                </a:lnTo>
                <a:lnTo>
                  <a:pt x="1972167" y="728229"/>
                </a:lnTo>
                <a:lnTo>
                  <a:pt x="1982020" y="704888"/>
                </a:lnTo>
                <a:lnTo>
                  <a:pt x="1988864" y="680612"/>
                </a:lnTo>
                <a:lnTo>
                  <a:pt x="1990421" y="668098"/>
                </a:lnTo>
                <a:lnTo>
                  <a:pt x="1990417" y="93939"/>
                </a:lnTo>
                <a:lnTo>
                  <a:pt x="1986817" y="68728"/>
                </a:lnTo>
                <a:lnTo>
                  <a:pt x="1978135" y="44772"/>
                </a:lnTo>
                <a:lnTo>
                  <a:pt x="1962912" y="18287"/>
                </a:lnTo>
                <a:lnTo>
                  <a:pt x="1947672" y="0"/>
                </a:lnTo>
                <a:lnTo>
                  <a:pt x="1947672" y="-3048"/>
                </a:lnTo>
                <a:lnTo>
                  <a:pt x="1944624" y="-3048"/>
                </a:lnTo>
                <a:lnTo>
                  <a:pt x="1926336" y="-18288"/>
                </a:lnTo>
                <a:lnTo>
                  <a:pt x="1923288" y="-21336"/>
                </a:lnTo>
                <a:lnTo>
                  <a:pt x="1898903" y="-33528"/>
                </a:lnTo>
                <a:lnTo>
                  <a:pt x="1883664" y="-39624"/>
                </a:lnTo>
                <a:lnTo>
                  <a:pt x="1868424" y="-42672"/>
                </a:lnTo>
                <a:lnTo>
                  <a:pt x="1853184" y="-45720"/>
                </a:lnTo>
                <a:lnTo>
                  <a:pt x="710183" y="-45720"/>
                </a:lnTo>
                <a:lnTo>
                  <a:pt x="700854" y="-46036"/>
                </a:lnTo>
                <a:lnTo>
                  <a:pt x="688318" y="-44680"/>
                </a:lnTo>
                <a:lnTo>
                  <a:pt x="675260" y="-41761"/>
                </a:lnTo>
                <a:lnTo>
                  <a:pt x="662393" y="-37659"/>
                </a:lnTo>
                <a:lnTo>
                  <a:pt x="650429" y="-32755"/>
                </a:lnTo>
                <a:lnTo>
                  <a:pt x="640079" y="-27432"/>
                </a:lnTo>
                <a:lnTo>
                  <a:pt x="627888" y="-18288"/>
                </a:lnTo>
                <a:lnTo>
                  <a:pt x="606552" y="-3048"/>
                </a:lnTo>
                <a:lnTo>
                  <a:pt x="603504" y="-3048"/>
                </a:lnTo>
                <a:lnTo>
                  <a:pt x="603504" y="0"/>
                </a:lnTo>
                <a:close/>
              </a:path>
              <a:path w="1990421" h="808036">
                <a:moveTo>
                  <a:pt x="1927742" y="16881"/>
                </a:moveTo>
                <a:lnTo>
                  <a:pt x="1929384" y="18287"/>
                </a:lnTo>
                <a:lnTo>
                  <a:pt x="1926336" y="15239"/>
                </a:lnTo>
                <a:lnTo>
                  <a:pt x="1911095" y="0"/>
                </a:lnTo>
                <a:lnTo>
                  <a:pt x="1908048" y="0"/>
                </a:lnTo>
                <a:lnTo>
                  <a:pt x="1927742" y="16881"/>
                </a:lnTo>
                <a:close/>
              </a:path>
              <a:path w="1990421" h="808036">
                <a:moveTo>
                  <a:pt x="585216" y="112775"/>
                </a:moveTo>
                <a:lnTo>
                  <a:pt x="585216" y="109727"/>
                </a:lnTo>
                <a:lnTo>
                  <a:pt x="588263" y="106679"/>
                </a:lnTo>
                <a:lnTo>
                  <a:pt x="569976" y="94487"/>
                </a:lnTo>
                <a:lnTo>
                  <a:pt x="560832" y="88391"/>
                </a:lnTo>
                <a:lnTo>
                  <a:pt x="560832" y="103631"/>
                </a:lnTo>
                <a:lnTo>
                  <a:pt x="9143" y="359664"/>
                </a:lnTo>
                <a:lnTo>
                  <a:pt x="3047" y="362712"/>
                </a:lnTo>
                <a:lnTo>
                  <a:pt x="12191" y="359664"/>
                </a:lnTo>
                <a:lnTo>
                  <a:pt x="89523" y="351258"/>
                </a:lnTo>
                <a:lnTo>
                  <a:pt x="579119" y="115823"/>
                </a:lnTo>
                <a:lnTo>
                  <a:pt x="585216" y="112775"/>
                </a:lnTo>
                <a:close/>
              </a:path>
              <a:path w="1990421" h="808036">
                <a:moveTo>
                  <a:pt x="588264" y="655319"/>
                </a:moveTo>
                <a:lnTo>
                  <a:pt x="588263" y="310895"/>
                </a:lnTo>
                <a:lnTo>
                  <a:pt x="560832" y="310895"/>
                </a:lnTo>
                <a:lnTo>
                  <a:pt x="89523" y="351258"/>
                </a:lnTo>
                <a:lnTo>
                  <a:pt x="12191" y="359664"/>
                </a:lnTo>
                <a:lnTo>
                  <a:pt x="3047" y="362712"/>
                </a:lnTo>
                <a:lnTo>
                  <a:pt x="0" y="368808"/>
                </a:lnTo>
                <a:lnTo>
                  <a:pt x="3047" y="374904"/>
                </a:lnTo>
                <a:lnTo>
                  <a:pt x="3047" y="381000"/>
                </a:lnTo>
                <a:lnTo>
                  <a:pt x="9143" y="384048"/>
                </a:lnTo>
                <a:lnTo>
                  <a:pt x="15239" y="384048"/>
                </a:lnTo>
                <a:lnTo>
                  <a:pt x="21097" y="383411"/>
                </a:lnTo>
                <a:lnTo>
                  <a:pt x="21335" y="384048"/>
                </a:lnTo>
                <a:lnTo>
                  <a:pt x="23116" y="383191"/>
                </a:lnTo>
                <a:lnTo>
                  <a:pt x="560832" y="324744"/>
                </a:lnTo>
                <a:lnTo>
                  <a:pt x="576072" y="323088"/>
                </a:lnTo>
                <a:lnTo>
                  <a:pt x="588264" y="6553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55455"/>
            <a:ext cx="12903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5844" y="55455"/>
            <a:ext cx="286196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Operators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9437" y="927266"/>
            <a:ext cx="596595" cy="272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065" y="927266"/>
            <a:ext cx="74205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1683" y="927266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5519" y="927266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4716" y="1033238"/>
            <a:ext cx="110007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iple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eden</a:t>
            </a:r>
            <a:r>
              <a:rPr sz="1552" dirty="0">
                <a:latin typeface="Arial"/>
                <a:cs typeface="Arial"/>
              </a:rPr>
              <a:t>ce </a:t>
            </a:r>
            <a:r>
              <a:rPr sz="1552" spc="-10" dirty="0">
                <a:latin typeface="Arial"/>
                <a:cs typeface="Arial"/>
              </a:rPr>
              <a:t>le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els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3585" y="12009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7422" y="12009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7323" y="1986316"/>
            <a:ext cx="1083778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pound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065" y="2022063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1684" y="202206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baseline="3678" dirty="0">
                <a:latin typeface="Courier New"/>
                <a:cs typeface="Courier New"/>
              </a:rPr>
              <a:t>= 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066" y="2843162"/>
            <a:ext cx="74474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</a:t>
            </a:r>
            <a:r>
              <a:rPr sz="1774" b="1" dirty="0">
                <a:latin typeface="Courier New"/>
                <a:cs typeface="Courier New"/>
              </a:rPr>
              <a:t>m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&lt;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683" y="2843162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74" y="2898839"/>
            <a:ext cx="1257582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ons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iel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oolean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437" y="3664260"/>
            <a:ext cx="128968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1684" y="3664260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0715" y="366426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887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102477" y="1988961"/>
            <a:ext cx="2859237" cy="1764210"/>
          </a:xfrm>
          <a:custGeom>
            <a:avLst/>
            <a:gdLst/>
            <a:ahLst/>
            <a:cxnLst/>
            <a:rect l="l" t="t" r="r" b="b"/>
            <a:pathLst>
              <a:path w="2578608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2566415" y="12191"/>
                </a:lnTo>
                <a:lnTo>
                  <a:pt x="2566416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2575560" y="1591056"/>
                </a:lnTo>
                <a:lnTo>
                  <a:pt x="2578608" y="1588008"/>
                </a:lnTo>
                <a:lnTo>
                  <a:pt x="2578608" y="1584960"/>
                </a:lnTo>
                <a:lnTo>
                  <a:pt x="2572512" y="1578864"/>
                </a:lnTo>
                <a:lnTo>
                  <a:pt x="2572512" y="12192"/>
                </a:lnTo>
                <a:lnTo>
                  <a:pt x="2566416" y="6096"/>
                </a:lnTo>
                <a:lnTo>
                  <a:pt x="12192" y="6096"/>
                </a:lnTo>
                <a:lnTo>
                  <a:pt x="2578608" y="6096"/>
                </a:lnTo>
                <a:lnTo>
                  <a:pt x="2578608" y="3048"/>
                </a:lnTo>
                <a:lnTo>
                  <a:pt x="2575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102477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02477" y="2002478"/>
            <a:ext cx="2845718" cy="1743932"/>
          </a:xfrm>
          <a:custGeom>
            <a:avLst/>
            <a:gdLst/>
            <a:ahLst/>
            <a:cxnLst/>
            <a:rect l="l" t="t" r="r" b="b"/>
            <a:pathLst>
              <a:path w="2566416" h="1572768">
                <a:moveTo>
                  <a:pt x="2566416" y="1572768"/>
                </a:moveTo>
                <a:lnTo>
                  <a:pt x="2566415" y="1566671"/>
                </a:lnTo>
                <a:lnTo>
                  <a:pt x="12192" y="1566671"/>
                </a:lnTo>
                <a:lnTo>
                  <a:pt x="12192" y="0"/>
                </a:lnTo>
                <a:lnTo>
                  <a:pt x="6096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2566416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115995" y="1995720"/>
            <a:ext cx="2845718" cy="1750691"/>
          </a:xfrm>
          <a:custGeom>
            <a:avLst/>
            <a:gdLst/>
            <a:ahLst/>
            <a:cxnLst/>
            <a:rect l="l" t="t" r="r" b="b"/>
            <a:pathLst>
              <a:path w="2566416" h="1578864">
                <a:moveTo>
                  <a:pt x="0" y="0"/>
                </a:moveTo>
                <a:lnTo>
                  <a:pt x="2554224" y="0"/>
                </a:lnTo>
                <a:lnTo>
                  <a:pt x="2560320" y="6095"/>
                </a:lnTo>
                <a:lnTo>
                  <a:pt x="2560320" y="1572767"/>
                </a:lnTo>
                <a:lnTo>
                  <a:pt x="2566416" y="1578863"/>
                </a:lnTo>
                <a:lnTo>
                  <a:pt x="2566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8319569" y="1965303"/>
            <a:ext cx="1946714" cy="915902"/>
          </a:xfrm>
          <a:custGeom>
            <a:avLst/>
            <a:gdLst/>
            <a:ahLst/>
            <a:cxnLst/>
            <a:rect l="l" t="t" r="r" b="b"/>
            <a:pathLst>
              <a:path w="1755648" h="826008">
                <a:moveTo>
                  <a:pt x="697991" y="137160"/>
                </a:moveTo>
                <a:lnTo>
                  <a:pt x="0" y="259080"/>
                </a:lnTo>
                <a:lnTo>
                  <a:pt x="697991" y="344424"/>
                </a:lnTo>
                <a:lnTo>
                  <a:pt x="698050" y="692926"/>
                </a:lnTo>
                <a:lnTo>
                  <a:pt x="705942" y="735292"/>
                </a:lnTo>
                <a:lnTo>
                  <a:pt x="725677" y="771862"/>
                </a:lnTo>
                <a:lnTo>
                  <a:pt x="755176" y="800557"/>
                </a:lnTo>
                <a:lnTo>
                  <a:pt x="792361" y="819298"/>
                </a:lnTo>
                <a:lnTo>
                  <a:pt x="835151" y="826008"/>
                </a:lnTo>
                <a:lnTo>
                  <a:pt x="1615439" y="826008"/>
                </a:lnTo>
                <a:lnTo>
                  <a:pt x="1650496" y="821608"/>
                </a:lnTo>
                <a:lnTo>
                  <a:pt x="1689208" y="805285"/>
                </a:lnTo>
                <a:lnTo>
                  <a:pt x="1721024" y="778810"/>
                </a:lnTo>
                <a:lnTo>
                  <a:pt x="1743667" y="744193"/>
                </a:lnTo>
                <a:lnTo>
                  <a:pt x="1754857" y="703445"/>
                </a:lnTo>
                <a:lnTo>
                  <a:pt x="1755647" y="688848"/>
                </a:lnTo>
                <a:lnTo>
                  <a:pt x="1755647" y="137160"/>
                </a:lnTo>
                <a:lnTo>
                  <a:pt x="1746672" y="88961"/>
                </a:lnTo>
                <a:lnTo>
                  <a:pt x="1725980" y="53056"/>
                </a:lnTo>
                <a:lnTo>
                  <a:pt x="1695691" y="24921"/>
                </a:lnTo>
                <a:lnTo>
                  <a:pt x="1658085" y="6565"/>
                </a:lnTo>
                <a:lnTo>
                  <a:pt x="1615439" y="0"/>
                </a:lnTo>
                <a:lnTo>
                  <a:pt x="831073" y="58"/>
                </a:lnTo>
                <a:lnTo>
                  <a:pt x="788707" y="7950"/>
                </a:lnTo>
                <a:lnTo>
                  <a:pt x="752137" y="27685"/>
                </a:lnTo>
                <a:lnTo>
                  <a:pt x="723442" y="57184"/>
                </a:lnTo>
                <a:lnTo>
                  <a:pt x="704701" y="94369"/>
                </a:lnTo>
                <a:lnTo>
                  <a:pt x="69799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8306050" y="2103871"/>
            <a:ext cx="1973974" cy="929421"/>
          </a:xfrm>
          <a:custGeom>
            <a:avLst/>
            <a:gdLst/>
            <a:ahLst/>
            <a:cxnLst/>
            <a:rect l="l" t="t" r="r" b="b"/>
            <a:pathLst>
              <a:path w="1780232" h="838200">
                <a:moveTo>
                  <a:pt x="725424" y="0"/>
                </a:moveTo>
                <a:lnTo>
                  <a:pt x="707136" y="0"/>
                </a:lnTo>
                <a:lnTo>
                  <a:pt x="697992" y="12192"/>
                </a:lnTo>
                <a:lnTo>
                  <a:pt x="722376" y="12191"/>
                </a:lnTo>
                <a:lnTo>
                  <a:pt x="725424" y="0"/>
                </a:lnTo>
                <a:close/>
              </a:path>
              <a:path w="1780232" h="838200">
                <a:moveTo>
                  <a:pt x="15240" y="149352"/>
                </a:moveTo>
                <a:lnTo>
                  <a:pt x="15240" y="121920"/>
                </a:lnTo>
                <a:lnTo>
                  <a:pt x="9144" y="121920"/>
                </a:lnTo>
                <a:lnTo>
                  <a:pt x="3048" y="124968"/>
                </a:lnTo>
                <a:lnTo>
                  <a:pt x="0" y="128016"/>
                </a:lnTo>
                <a:lnTo>
                  <a:pt x="0" y="143256"/>
                </a:lnTo>
                <a:lnTo>
                  <a:pt x="6096" y="146304"/>
                </a:lnTo>
                <a:lnTo>
                  <a:pt x="12192" y="149352"/>
                </a:lnTo>
                <a:lnTo>
                  <a:pt x="697992" y="230210"/>
                </a:lnTo>
                <a:lnTo>
                  <a:pt x="15240" y="149352"/>
                </a:lnTo>
                <a:close/>
              </a:path>
              <a:path w="1780232" h="838200">
                <a:moveTo>
                  <a:pt x="722376" y="219456"/>
                </a:moveTo>
                <a:lnTo>
                  <a:pt x="722376" y="213360"/>
                </a:lnTo>
                <a:lnTo>
                  <a:pt x="697992" y="219456"/>
                </a:lnTo>
                <a:lnTo>
                  <a:pt x="710184" y="231647"/>
                </a:lnTo>
                <a:lnTo>
                  <a:pt x="722376" y="563880"/>
                </a:lnTo>
                <a:lnTo>
                  <a:pt x="722376" y="219456"/>
                </a:lnTo>
                <a:close/>
              </a:path>
              <a:path w="1780232" h="838200">
                <a:moveTo>
                  <a:pt x="835152" y="688848"/>
                </a:moveTo>
                <a:lnTo>
                  <a:pt x="798576" y="679704"/>
                </a:lnTo>
                <a:lnTo>
                  <a:pt x="789432" y="673608"/>
                </a:lnTo>
                <a:lnTo>
                  <a:pt x="777240" y="667512"/>
                </a:lnTo>
                <a:lnTo>
                  <a:pt x="758952" y="652272"/>
                </a:lnTo>
                <a:lnTo>
                  <a:pt x="762000" y="652272"/>
                </a:lnTo>
                <a:lnTo>
                  <a:pt x="743712" y="633984"/>
                </a:lnTo>
                <a:lnTo>
                  <a:pt x="746760" y="633984"/>
                </a:lnTo>
                <a:lnTo>
                  <a:pt x="737616" y="621792"/>
                </a:lnTo>
                <a:lnTo>
                  <a:pt x="734587" y="614890"/>
                </a:lnTo>
                <a:lnTo>
                  <a:pt x="730163" y="604364"/>
                </a:lnTo>
                <a:lnTo>
                  <a:pt x="727579" y="597403"/>
                </a:lnTo>
                <a:lnTo>
                  <a:pt x="702448" y="601689"/>
                </a:lnTo>
                <a:lnTo>
                  <a:pt x="706413" y="613699"/>
                </a:lnTo>
                <a:lnTo>
                  <a:pt x="711122" y="625477"/>
                </a:lnTo>
                <a:lnTo>
                  <a:pt x="716280" y="637032"/>
                </a:lnTo>
                <a:lnTo>
                  <a:pt x="722376" y="646176"/>
                </a:lnTo>
                <a:lnTo>
                  <a:pt x="722376" y="649224"/>
                </a:lnTo>
                <a:lnTo>
                  <a:pt x="725424" y="649224"/>
                </a:lnTo>
                <a:lnTo>
                  <a:pt x="740664" y="670560"/>
                </a:lnTo>
                <a:lnTo>
                  <a:pt x="743712" y="670560"/>
                </a:lnTo>
                <a:lnTo>
                  <a:pt x="765048" y="688848"/>
                </a:lnTo>
                <a:lnTo>
                  <a:pt x="777240" y="697992"/>
                </a:lnTo>
                <a:lnTo>
                  <a:pt x="1639824" y="688847"/>
                </a:lnTo>
                <a:lnTo>
                  <a:pt x="835152" y="688848"/>
                </a:lnTo>
                <a:close/>
              </a:path>
              <a:path w="1780232" h="838200">
                <a:moveTo>
                  <a:pt x="719328" y="24384"/>
                </a:moveTo>
                <a:lnTo>
                  <a:pt x="722376" y="18288"/>
                </a:lnTo>
                <a:lnTo>
                  <a:pt x="722376" y="12191"/>
                </a:lnTo>
                <a:lnTo>
                  <a:pt x="697992" y="12192"/>
                </a:lnTo>
                <a:lnTo>
                  <a:pt x="707136" y="0"/>
                </a:lnTo>
                <a:lnTo>
                  <a:pt x="725424" y="0"/>
                </a:lnTo>
                <a:lnTo>
                  <a:pt x="725424" y="-15240"/>
                </a:lnTo>
                <a:lnTo>
                  <a:pt x="728472" y="-24384"/>
                </a:lnTo>
                <a:lnTo>
                  <a:pt x="740664" y="-48768"/>
                </a:lnTo>
                <a:lnTo>
                  <a:pt x="746760" y="-57912"/>
                </a:lnTo>
                <a:lnTo>
                  <a:pt x="762000" y="-76200"/>
                </a:lnTo>
                <a:lnTo>
                  <a:pt x="758952" y="-76200"/>
                </a:lnTo>
                <a:lnTo>
                  <a:pt x="780288" y="-91440"/>
                </a:lnTo>
                <a:lnTo>
                  <a:pt x="789432" y="-97536"/>
                </a:lnTo>
                <a:lnTo>
                  <a:pt x="800576" y="-102942"/>
                </a:lnTo>
                <a:lnTo>
                  <a:pt x="812662" y="-107452"/>
                </a:lnTo>
                <a:lnTo>
                  <a:pt x="824299" y="-110432"/>
                </a:lnTo>
                <a:lnTo>
                  <a:pt x="835807" y="-112179"/>
                </a:lnTo>
                <a:lnTo>
                  <a:pt x="847507" y="-112990"/>
                </a:lnTo>
                <a:lnTo>
                  <a:pt x="859720" y="-113162"/>
                </a:lnTo>
                <a:lnTo>
                  <a:pt x="872767" y="-112992"/>
                </a:lnTo>
                <a:lnTo>
                  <a:pt x="886968" y="-112776"/>
                </a:lnTo>
                <a:lnTo>
                  <a:pt x="1642872" y="-112776"/>
                </a:lnTo>
                <a:lnTo>
                  <a:pt x="1655064" y="-109728"/>
                </a:lnTo>
                <a:lnTo>
                  <a:pt x="1667256" y="-106680"/>
                </a:lnTo>
                <a:lnTo>
                  <a:pt x="1676400" y="-103632"/>
                </a:lnTo>
                <a:lnTo>
                  <a:pt x="1688592" y="-97536"/>
                </a:lnTo>
                <a:lnTo>
                  <a:pt x="1697736" y="-91440"/>
                </a:lnTo>
                <a:lnTo>
                  <a:pt x="1719072" y="-76200"/>
                </a:lnTo>
                <a:lnTo>
                  <a:pt x="1716024" y="-76200"/>
                </a:lnTo>
                <a:lnTo>
                  <a:pt x="1734312" y="-57912"/>
                </a:lnTo>
                <a:lnTo>
                  <a:pt x="1740408" y="-45720"/>
                </a:lnTo>
                <a:lnTo>
                  <a:pt x="1744341" y="-35580"/>
                </a:lnTo>
                <a:lnTo>
                  <a:pt x="1747890" y="-27444"/>
                </a:lnTo>
                <a:lnTo>
                  <a:pt x="1750346" y="-21871"/>
                </a:lnTo>
                <a:lnTo>
                  <a:pt x="1751876" y="-16990"/>
                </a:lnTo>
                <a:lnTo>
                  <a:pt x="1752650" y="-10933"/>
                </a:lnTo>
                <a:lnTo>
                  <a:pt x="1752835" y="-1828"/>
                </a:lnTo>
                <a:lnTo>
                  <a:pt x="1752600" y="12191"/>
                </a:lnTo>
                <a:lnTo>
                  <a:pt x="1752600" y="576071"/>
                </a:lnTo>
                <a:lnTo>
                  <a:pt x="1743456" y="612647"/>
                </a:lnTo>
                <a:lnTo>
                  <a:pt x="1737360" y="624840"/>
                </a:lnTo>
                <a:lnTo>
                  <a:pt x="1731264" y="633983"/>
                </a:lnTo>
                <a:lnTo>
                  <a:pt x="1716024" y="652271"/>
                </a:lnTo>
                <a:lnTo>
                  <a:pt x="1719072" y="652271"/>
                </a:lnTo>
                <a:lnTo>
                  <a:pt x="1697736" y="667511"/>
                </a:lnTo>
                <a:lnTo>
                  <a:pt x="1688592" y="673607"/>
                </a:lnTo>
                <a:lnTo>
                  <a:pt x="1676400" y="679704"/>
                </a:lnTo>
                <a:lnTo>
                  <a:pt x="1652016" y="685799"/>
                </a:lnTo>
                <a:lnTo>
                  <a:pt x="1639824" y="688847"/>
                </a:lnTo>
                <a:lnTo>
                  <a:pt x="777240" y="697992"/>
                </a:lnTo>
                <a:lnTo>
                  <a:pt x="789432" y="704088"/>
                </a:lnTo>
                <a:lnTo>
                  <a:pt x="835152" y="713232"/>
                </a:lnTo>
                <a:lnTo>
                  <a:pt x="1645920" y="713231"/>
                </a:lnTo>
                <a:lnTo>
                  <a:pt x="1658112" y="710183"/>
                </a:lnTo>
                <a:lnTo>
                  <a:pt x="1673352" y="707135"/>
                </a:lnTo>
                <a:lnTo>
                  <a:pt x="1688592" y="701040"/>
                </a:lnTo>
                <a:lnTo>
                  <a:pt x="1712976" y="688847"/>
                </a:lnTo>
                <a:lnTo>
                  <a:pt x="1734312" y="670559"/>
                </a:lnTo>
                <a:lnTo>
                  <a:pt x="1737360" y="670559"/>
                </a:lnTo>
                <a:lnTo>
                  <a:pt x="1752600" y="646176"/>
                </a:lnTo>
                <a:lnTo>
                  <a:pt x="1761744" y="633983"/>
                </a:lnTo>
                <a:lnTo>
                  <a:pt x="1766098" y="625700"/>
                </a:lnTo>
                <a:lnTo>
                  <a:pt x="1771109" y="613982"/>
                </a:lnTo>
                <a:lnTo>
                  <a:pt x="1775389" y="601230"/>
                </a:lnTo>
                <a:lnTo>
                  <a:pt x="1778557" y="588154"/>
                </a:lnTo>
                <a:lnTo>
                  <a:pt x="1780232" y="575466"/>
                </a:lnTo>
                <a:lnTo>
                  <a:pt x="1780032" y="563879"/>
                </a:lnTo>
                <a:lnTo>
                  <a:pt x="1780032" y="12191"/>
                </a:lnTo>
                <a:lnTo>
                  <a:pt x="1776984" y="-3048"/>
                </a:lnTo>
                <a:lnTo>
                  <a:pt x="1776984" y="-18288"/>
                </a:lnTo>
                <a:lnTo>
                  <a:pt x="1770888" y="-33528"/>
                </a:lnTo>
                <a:lnTo>
                  <a:pt x="1767839" y="-45720"/>
                </a:lnTo>
                <a:lnTo>
                  <a:pt x="1761744" y="-60960"/>
                </a:lnTo>
                <a:lnTo>
                  <a:pt x="1752600" y="-73152"/>
                </a:lnTo>
                <a:lnTo>
                  <a:pt x="1737360" y="-94488"/>
                </a:lnTo>
                <a:lnTo>
                  <a:pt x="1734312" y="-94488"/>
                </a:lnTo>
                <a:lnTo>
                  <a:pt x="1712976" y="-112776"/>
                </a:lnTo>
                <a:lnTo>
                  <a:pt x="1700784" y="-121920"/>
                </a:lnTo>
                <a:lnTo>
                  <a:pt x="1685544" y="-128016"/>
                </a:lnTo>
                <a:lnTo>
                  <a:pt x="1673352" y="-131064"/>
                </a:lnTo>
                <a:lnTo>
                  <a:pt x="1658112" y="-137160"/>
                </a:lnTo>
                <a:lnTo>
                  <a:pt x="1642872" y="-137160"/>
                </a:lnTo>
                <a:lnTo>
                  <a:pt x="1627632" y="-140208"/>
                </a:lnTo>
                <a:lnTo>
                  <a:pt x="847344" y="-140208"/>
                </a:lnTo>
                <a:lnTo>
                  <a:pt x="832104" y="-137160"/>
                </a:lnTo>
                <a:lnTo>
                  <a:pt x="816864" y="-134112"/>
                </a:lnTo>
                <a:lnTo>
                  <a:pt x="804672" y="-131064"/>
                </a:lnTo>
                <a:lnTo>
                  <a:pt x="789432" y="-128016"/>
                </a:lnTo>
                <a:lnTo>
                  <a:pt x="775480" y="-119315"/>
                </a:lnTo>
                <a:lnTo>
                  <a:pt x="763929" y="-111596"/>
                </a:lnTo>
                <a:lnTo>
                  <a:pt x="753455" y="-103888"/>
                </a:lnTo>
                <a:lnTo>
                  <a:pt x="743997" y="-95987"/>
                </a:lnTo>
                <a:lnTo>
                  <a:pt x="735492" y="-87692"/>
                </a:lnTo>
                <a:lnTo>
                  <a:pt x="727879" y="-78800"/>
                </a:lnTo>
                <a:lnTo>
                  <a:pt x="721096" y="-69107"/>
                </a:lnTo>
                <a:lnTo>
                  <a:pt x="715083" y="-58412"/>
                </a:lnTo>
                <a:lnTo>
                  <a:pt x="709777" y="-46512"/>
                </a:lnTo>
                <a:lnTo>
                  <a:pt x="705116" y="-33205"/>
                </a:lnTo>
                <a:lnTo>
                  <a:pt x="701040" y="-18288"/>
                </a:lnTo>
                <a:lnTo>
                  <a:pt x="697992" y="-3047"/>
                </a:lnTo>
                <a:lnTo>
                  <a:pt x="697991" y="1597"/>
                </a:lnTo>
                <a:lnTo>
                  <a:pt x="9144" y="121920"/>
                </a:lnTo>
                <a:lnTo>
                  <a:pt x="15240" y="121920"/>
                </a:lnTo>
                <a:lnTo>
                  <a:pt x="15240" y="149352"/>
                </a:lnTo>
                <a:lnTo>
                  <a:pt x="697992" y="230210"/>
                </a:lnTo>
                <a:lnTo>
                  <a:pt x="697932" y="576926"/>
                </a:lnTo>
                <a:lnTo>
                  <a:pt x="699522" y="589434"/>
                </a:lnTo>
                <a:lnTo>
                  <a:pt x="702448" y="601689"/>
                </a:lnTo>
                <a:lnTo>
                  <a:pt x="727579" y="597403"/>
                </a:lnTo>
                <a:lnTo>
                  <a:pt x="726329" y="592819"/>
                </a:lnTo>
                <a:lnTo>
                  <a:pt x="725907" y="589420"/>
                </a:lnTo>
                <a:lnTo>
                  <a:pt x="725806" y="586017"/>
                </a:lnTo>
                <a:lnTo>
                  <a:pt x="725521" y="581419"/>
                </a:lnTo>
                <a:lnTo>
                  <a:pt x="724546" y="574437"/>
                </a:lnTo>
                <a:lnTo>
                  <a:pt x="722376" y="563880"/>
                </a:lnTo>
                <a:lnTo>
                  <a:pt x="710184" y="231647"/>
                </a:lnTo>
                <a:lnTo>
                  <a:pt x="697992" y="219456"/>
                </a:lnTo>
                <a:lnTo>
                  <a:pt x="722376" y="213360"/>
                </a:lnTo>
                <a:lnTo>
                  <a:pt x="719328" y="207264"/>
                </a:lnTo>
                <a:lnTo>
                  <a:pt x="713232" y="207264"/>
                </a:lnTo>
                <a:lnTo>
                  <a:pt x="106282" y="133051"/>
                </a:lnTo>
                <a:lnTo>
                  <a:pt x="713232" y="24384"/>
                </a:lnTo>
                <a:lnTo>
                  <a:pt x="719328" y="243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171872" y="1988961"/>
            <a:ext cx="2859237" cy="2869376"/>
          </a:xfrm>
          <a:custGeom>
            <a:avLst/>
            <a:gdLst/>
            <a:ahLst/>
            <a:cxnLst/>
            <a:rect l="l" t="t" r="r" b="b"/>
            <a:pathLst>
              <a:path w="2578607" h="2587752">
                <a:moveTo>
                  <a:pt x="6095" y="0"/>
                </a:moveTo>
                <a:lnTo>
                  <a:pt x="0" y="0"/>
                </a:lnTo>
                <a:lnTo>
                  <a:pt x="0" y="2581656"/>
                </a:lnTo>
                <a:lnTo>
                  <a:pt x="6096" y="12192"/>
                </a:lnTo>
                <a:lnTo>
                  <a:pt x="2566416" y="12192"/>
                </a:lnTo>
                <a:lnTo>
                  <a:pt x="2566416" y="2581656"/>
                </a:lnTo>
                <a:lnTo>
                  <a:pt x="0" y="2584704"/>
                </a:lnTo>
                <a:lnTo>
                  <a:pt x="0" y="2587752"/>
                </a:lnTo>
                <a:lnTo>
                  <a:pt x="2575560" y="2587752"/>
                </a:lnTo>
                <a:lnTo>
                  <a:pt x="2578608" y="2584704"/>
                </a:lnTo>
                <a:lnTo>
                  <a:pt x="2578608" y="2581656"/>
                </a:lnTo>
                <a:lnTo>
                  <a:pt x="2572512" y="2575560"/>
                </a:lnTo>
                <a:lnTo>
                  <a:pt x="2572512" y="12192"/>
                </a:lnTo>
                <a:lnTo>
                  <a:pt x="2566416" y="6096"/>
                </a:lnTo>
                <a:lnTo>
                  <a:pt x="9144" y="6096"/>
                </a:lnTo>
                <a:lnTo>
                  <a:pt x="2578608" y="6096"/>
                </a:lnTo>
                <a:lnTo>
                  <a:pt x="2578608" y="3048"/>
                </a:lnTo>
                <a:lnTo>
                  <a:pt x="2575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171872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171872" y="2002480"/>
            <a:ext cx="2845718" cy="2849098"/>
          </a:xfrm>
          <a:custGeom>
            <a:avLst/>
            <a:gdLst/>
            <a:ahLst/>
            <a:cxnLst/>
            <a:rect l="l" t="t" r="r" b="b"/>
            <a:pathLst>
              <a:path w="2566416" h="2569464">
                <a:moveTo>
                  <a:pt x="2566416" y="2569464"/>
                </a:moveTo>
                <a:lnTo>
                  <a:pt x="2566415" y="2563367"/>
                </a:lnTo>
                <a:lnTo>
                  <a:pt x="9144" y="2563368"/>
                </a:lnTo>
                <a:lnTo>
                  <a:pt x="9144" y="0"/>
                </a:lnTo>
                <a:lnTo>
                  <a:pt x="6095" y="0"/>
                </a:lnTo>
                <a:lnTo>
                  <a:pt x="0" y="2569464"/>
                </a:lnTo>
                <a:lnTo>
                  <a:pt x="6095" y="2563367"/>
                </a:lnTo>
                <a:lnTo>
                  <a:pt x="9143" y="2569464"/>
                </a:lnTo>
                <a:lnTo>
                  <a:pt x="2566416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182011" y="1995720"/>
            <a:ext cx="2849098" cy="2855857"/>
          </a:xfrm>
          <a:custGeom>
            <a:avLst/>
            <a:gdLst/>
            <a:ahLst/>
            <a:cxnLst/>
            <a:rect l="l" t="t" r="r" b="b"/>
            <a:pathLst>
              <a:path w="2569464" h="2575560">
                <a:moveTo>
                  <a:pt x="0" y="0"/>
                </a:moveTo>
                <a:lnTo>
                  <a:pt x="2557272" y="0"/>
                </a:lnTo>
                <a:lnTo>
                  <a:pt x="2563368" y="6095"/>
                </a:lnTo>
                <a:lnTo>
                  <a:pt x="2563368" y="2569464"/>
                </a:lnTo>
                <a:lnTo>
                  <a:pt x="2569464" y="2575560"/>
                </a:lnTo>
                <a:lnTo>
                  <a:pt x="2569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723161" y="2296515"/>
            <a:ext cx="1906157" cy="371768"/>
          </a:xfrm>
          <a:custGeom>
            <a:avLst/>
            <a:gdLst/>
            <a:ahLst/>
            <a:cxnLst/>
            <a:rect l="l" t="t" r="r" b="b"/>
            <a:pathLst>
              <a:path w="1719072" h="335280">
                <a:moveTo>
                  <a:pt x="606551" y="54863"/>
                </a:moveTo>
                <a:lnTo>
                  <a:pt x="0" y="60959"/>
                </a:lnTo>
                <a:lnTo>
                  <a:pt x="606551" y="140207"/>
                </a:lnTo>
                <a:lnTo>
                  <a:pt x="606575" y="282047"/>
                </a:lnTo>
                <a:lnTo>
                  <a:pt x="623089" y="319806"/>
                </a:lnTo>
                <a:lnTo>
                  <a:pt x="661415" y="335279"/>
                </a:lnTo>
                <a:lnTo>
                  <a:pt x="1665839" y="335256"/>
                </a:lnTo>
                <a:lnTo>
                  <a:pt x="1703598" y="318742"/>
                </a:lnTo>
                <a:lnTo>
                  <a:pt x="1719071" y="280415"/>
                </a:lnTo>
                <a:lnTo>
                  <a:pt x="1719048" y="53232"/>
                </a:lnTo>
                <a:lnTo>
                  <a:pt x="1702534" y="15473"/>
                </a:lnTo>
                <a:lnTo>
                  <a:pt x="1664208" y="0"/>
                </a:lnTo>
                <a:lnTo>
                  <a:pt x="659784" y="23"/>
                </a:lnTo>
                <a:lnTo>
                  <a:pt x="622025" y="16537"/>
                </a:lnTo>
                <a:lnTo>
                  <a:pt x="606551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706261" y="2282996"/>
            <a:ext cx="1936575" cy="378527"/>
          </a:xfrm>
          <a:custGeom>
            <a:avLst/>
            <a:gdLst/>
            <a:ahLst/>
            <a:cxnLst/>
            <a:rect l="l" t="t" r="r" b="b"/>
            <a:pathLst>
              <a:path w="1746504" h="341375">
                <a:moveTo>
                  <a:pt x="609600" y="51815"/>
                </a:moveTo>
                <a:lnTo>
                  <a:pt x="609599" y="54986"/>
                </a:lnTo>
                <a:lnTo>
                  <a:pt x="15240" y="60959"/>
                </a:lnTo>
                <a:lnTo>
                  <a:pt x="15240" y="85343"/>
                </a:lnTo>
                <a:lnTo>
                  <a:pt x="609600" y="152399"/>
                </a:lnTo>
                <a:lnTo>
                  <a:pt x="633984" y="152399"/>
                </a:lnTo>
                <a:lnTo>
                  <a:pt x="633984" y="146303"/>
                </a:lnTo>
                <a:lnTo>
                  <a:pt x="630936" y="140207"/>
                </a:lnTo>
                <a:lnTo>
                  <a:pt x="624840" y="140207"/>
                </a:lnTo>
                <a:lnTo>
                  <a:pt x="189348" y="83594"/>
                </a:lnTo>
                <a:lnTo>
                  <a:pt x="609600" y="67055"/>
                </a:lnTo>
                <a:lnTo>
                  <a:pt x="621792" y="54863"/>
                </a:lnTo>
                <a:lnTo>
                  <a:pt x="609600" y="51815"/>
                </a:lnTo>
                <a:close/>
              </a:path>
              <a:path w="1746504" h="341375">
                <a:moveTo>
                  <a:pt x="1722120" y="57911"/>
                </a:moveTo>
                <a:lnTo>
                  <a:pt x="1746504" y="307847"/>
                </a:lnTo>
                <a:lnTo>
                  <a:pt x="1746504" y="51815"/>
                </a:lnTo>
                <a:lnTo>
                  <a:pt x="1722120" y="57911"/>
                </a:lnTo>
                <a:close/>
              </a:path>
              <a:path w="1746504" h="341375">
                <a:moveTo>
                  <a:pt x="15240" y="85343"/>
                </a:moveTo>
                <a:lnTo>
                  <a:pt x="15240" y="60959"/>
                </a:lnTo>
                <a:lnTo>
                  <a:pt x="6096" y="60959"/>
                </a:lnTo>
                <a:lnTo>
                  <a:pt x="3048" y="67055"/>
                </a:lnTo>
                <a:lnTo>
                  <a:pt x="0" y="73151"/>
                </a:lnTo>
                <a:lnTo>
                  <a:pt x="0" y="79247"/>
                </a:lnTo>
                <a:lnTo>
                  <a:pt x="6096" y="85343"/>
                </a:lnTo>
                <a:lnTo>
                  <a:pt x="12192" y="85343"/>
                </a:lnTo>
                <a:lnTo>
                  <a:pt x="609599" y="163397"/>
                </a:lnTo>
                <a:lnTo>
                  <a:pt x="618744" y="164591"/>
                </a:lnTo>
                <a:lnTo>
                  <a:pt x="633984" y="292607"/>
                </a:lnTo>
                <a:lnTo>
                  <a:pt x="633984" y="152399"/>
                </a:lnTo>
                <a:lnTo>
                  <a:pt x="609600" y="152399"/>
                </a:lnTo>
                <a:lnTo>
                  <a:pt x="15240" y="85343"/>
                </a:lnTo>
                <a:close/>
              </a:path>
              <a:path w="1746504" h="341375">
                <a:moveTo>
                  <a:pt x="1700784" y="30479"/>
                </a:moveTo>
                <a:lnTo>
                  <a:pt x="1709928" y="36575"/>
                </a:lnTo>
                <a:lnTo>
                  <a:pt x="1716024" y="45719"/>
                </a:lnTo>
                <a:lnTo>
                  <a:pt x="1712976" y="42671"/>
                </a:lnTo>
                <a:lnTo>
                  <a:pt x="1719072" y="51815"/>
                </a:lnTo>
                <a:lnTo>
                  <a:pt x="1719072" y="48767"/>
                </a:lnTo>
                <a:lnTo>
                  <a:pt x="1722120" y="60959"/>
                </a:lnTo>
                <a:lnTo>
                  <a:pt x="1722120" y="298703"/>
                </a:lnTo>
                <a:lnTo>
                  <a:pt x="1719072" y="310895"/>
                </a:lnTo>
                <a:lnTo>
                  <a:pt x="1719072" y="307847"/>
                </a:lnTo>
                <a:lnTo>
                  <a:pt x="1712976" y="316991"/>
                </a:lnTo>
                <a:lnTo>
                  <a:pt x="1716024" y="316991"/>
                </a:lnTo>
                <a:lnTo>
                  <a:pt x="1709928" y="323087"/>
                </a:lnTo>
                <a:lnTo>
                  <a:pt x="1700784" y="329183"/>
                </a:lnTo>
                <a:lnTo>
                  <a:pt x="1703832" y="329183"/>
                </a:lnTo>
                <a:lnTo>
                  <a:pt x="1694688" y="332231"/>
                </a:lnTo>
                <a:lnTo>
                  <a:pt x="1697736" y="332231"/>
                </a:lnTo>
                <a:lnTo>
                  <a:pt x="1685544" y="335279"/>
                </a:lnTo>
                <a:lnTo>
                  <a:pt x="670560" y="335279"/>
                </a:lnTo>
                <a:lnTo>
                  <a:pt x="652272" y="329183"/>
                </a:lnTo>
                <a:lnTo>
                  <a:pt x="655320" y="329183"/>
                </a:lnTo>
                <a:lnTo>
                  <a:pt x="646176" y="323087"/>
                </a:lnTo>
                <a:lnTo>
                  <a:pt x="649224" y="323087"/>
                </a:lnTo>
                <a:lnTo>
                  <a:pt x="640080" y="316991"/>
                </a:lnTo>
                <a:lnTo>
                  <a:pt x="643128" y="316991"/>
                </a:lnTo>
                <a:lnTo>
                  <a:pt x="637032" y="307847"/>
                </a:lnTo>
                <a:lnTo>
                  <a:pt x="637032" y="310895"/>
                </a:lnTo>
                <a:lnTo>
                  <a:pt x="633984" y="298703"/>
                </a:lnTo>
                <a:lnTo>
                  <a:pt x="637032" y="301751"/>
                </a:lnTo>
                <a:lnTo>
                  <a:pt x="633984" y="292607"/>
                </a:lnTo>
                <a:lnTo>
                  <a:pt x="618744" y="164591"/>
                </a:lnTo>
                <a:lnTo>
                  <a:pt x="609599" y="163397"/>
                </a:lnTo>
                <a:lnTo>
                  <a:pt x="609600" y="307847"/>
                </a:lnTo>
                <a:lnTo>
                  <a:pt x="612648" y="316991"/>
                </a:lnTo>
                <a:lnTo>
                  <a:pt x="615696" y="320039"/>
                </a:lnTo>
                <a:lnTo>
                  <a:pt x="621792" y="329183"/>
                </a:lnTo>
                <a:lnTo>
                  <a:pt x="621792" y="332231"/>
                </a:lnTo>
                <a:lnTo>
                  <a:pt x="667512" y="335279"/>
                </a:lnTo>
                <a:lnTo>
                  <a:pt x="621792" y="332231"/>
                </a:lnTo>
                <a:lnTo>
                  <a:pt x="627888" y="341375"/>
                </a:lnTo>
                <a:lnTo>
                  <a:pt x="630936" y="341375"/>
                </a:lnTo>
                <a:lnTo>
                  <a:pt x="637032" y="350519"/>
                </a:lnTo>
                <a:lnTo>
                  <a:pt x="640080" y="350519"/>
                </a:lnTo>
                <a:lnTo>
                  <a:pt x="649224" y="356615"/>
                </a:lnTo>
                <a:lnTo>
                  <a:pt x="652272" y="356615"/>
                </a:lnTo>
                <a:lnTo>
                  <a:pt x="676656" y="362711"/>
                </a:lnTo>
                <a:lnTo>
                  <a:pt x="1679448" y="362711"/>
                </a:lnTo>
                <a:lnTo>
                  <a:pt x="1691639" y="359663"/>
                </a:lnTo>
                <a:lnTo>
                  <a:pt x="1694688" y="359663"/>
                </a:lnTo>
                <a:lnTo>
                  <a:pt x="1703832" y="356615"/>
                </a:lnTo>
                <a:lnTo>
                  <a:pt x="1706880" y="356615"/>
                </a:lnTo>
                <a:lnTo>
                  <a:pt x="1716024" y="350519"/>
                </a:lnTo>
                <a:lnTo>
                  <a:pt x="1719072" y="350519"/>
                </a:lnTo>
                <a:lnTo>
                  <a:pt x="1725168" y="341375"/>
                </a:lnTo>
                <a:lnTo>
                  <a:pt x="1728216" y="341375"/>
                </a:lnTo>
                <a:lnTo>
                  <a:pt x="1688592" y="335279"/>
                </a:lnTo>
                <a:lnTo>
                  <a:pt x="1734312" y="332231"/>
                </a:lnTo>
                <a:lnTo>
                  <a:pt x="1737360" y="332231"/>
                </a:lnTo>
                <a:lnTo>
                  <a:pt x="1737360" y="329183"/>
                </a:lnTo>
                <a:lnTo>
                  <a:pt x="1740408" y="320039"/>
                </a:lnTo>
                <a:lnTo>
                  <a:pt x="1743456" y="320039"/>
                </a:lnTo>
                <a:lnTo>
                  <a:pt x="1743456" y="316991"/>
                </a:lnTo>
                <a:lnTo>
                  <a:pt x="1746504" y="307847"/>
                </a:lnTo>
                <a:lnTo>
                  <a:pt x="1722120" y="301751"/>
                </a:lnTo>
                <a:lnTo>
                  <a:pt x="1746504" y="307847"/>
                </a:lnTo>
                <a:lnTo>
                  <a:pt x="1722120" y="57911"/>
                </a:lnTo>
                <a:lnTo>
                  <a:pt x="1746504" y="51815"/>
                </a:lnTo>
                <a:lnTo>
                  <a:pt x="1743456" y="42671"/>
                </a:lnTo>
                <a:lnTo>
                  <a:pt x="1743456" y="39623"/>
                </a:lnTo>
                <a:lnTo>
                  <a:pt x="1740408" y="39623"/>
                </a:lnTo>
                <a:lnTo>
                  <a:pt x="1737360" y="30479"/>
                </a:lnTo>
                <a:lnTo>
                  <a:pt x="1728216" y="21335"/>
                </a:lnTo>
                <a:lnTo>
                  <a:pt x="667512" y="24383"/>
                </a:lnTo>
                <a:lnTo>
                  <a:pt x="1685544" y="24383"/>
                </a:lnTo>
                <a:lnTo>
                  <a:pt x="1697736" y="27431"/>
                </a:lnTo>
                <a:lnTo>
                  <a:pt x="1688592" y="24383"/>
                </a:lnTo>
                <a:lnTo>
                  <a:pt x="1697736" y="27431"/>
                </a:lnTo>
                <a:lnTo>
                  <a:pt x="1694688" y="27431"/>
                </a:lnTo>
                <a:lnTo>
                  <a:pt x="1703832" y="33527"/>
                </a:lnTo>
                <a:lnTo>
                  <a:pt x="1700784" y="30479"/>
                </a:lnTo>
                <a:close/>
              </a:path>
              <a:path w="1746504" h="341375">
                <a:moveTo>
                  <a:pt x="1734312" y="332231"/>
                </a:moveTo>
                <a:lnTo>
                  <a:pt x="1688592" y="335279"/>
                </a:lnTo>
                <a:lnTo>
                  <a:pt x="1728216" y="341375"/>
                </a:lnTo>
                <a:lnTo>
                  <a:pt x="1734312" y="332231"/>
                </a:lnTo>
                <a:close/>
              </a:path>
              <a:path w="1746504" h="341375">
                <a:moveTo>
                  <a:pt x="1725168" y="18287"/>
                </a:moveTo>
                <a:lnTo>
                  <a:pt x="1719072" y="12191"/>
                </a:lnTo>
                <a:lnTo>
                  <a:pt x="1716024" y="12191"/>
                </a:lnTo>
                <a:lnTo>
                  <a:pt x="1716024" y="9143"/>
                </a:lnTo>
                <a:lnTo>
                  <a:pt x="1706880" y="6095"/>
                </a:lnTo>
                <a:lnTo>
                  <a:pt x="1706880" y="3047"/>
                </a:lnTo>
                <a:lnTo>
                  <a:pt x="1703832" y="3047"/>
                </a:lnTo>
                <a:lnTo>
                  <a:pt x="1694688" y="0"/>
                </a:lnTo>
                <a:lnTo>
                  <a:pt x="664464" y="0"/>
                </a:lnTo>
                <a:lnTo>
                  <a:pt x="652272" y="3047"/>
                </a:lnTo>
                <a:lnTo>
                  <a:pt x="649224" y="6095"/>
                </a:lnTo>
                <a:lnTo>
                  <a:pt x="640080" y="9143"/>
                </a:lnTo>
                <a:lnTo>
                  <a:pt x="640080" y="12191"/>
                </a:lnTo>
                <a:lnTo>
                  <a:pt x="637032" y="12191"/>
                </a:lnTo>
                <a:lnTo>
                  <a:pt x="630936" y="18287"/>
                </a:lnTo>
                <a:lnTo>
                  <a:pt x="627888" y="18287"/>
                </a:lnTo>
                <a:lnTo>
                  <a:pt x="627888" y="21335"/>
                </a:lnTo>
                <a:lnTo>
                  <a:pt x="621792" y="27431"/>
                </a:lnTo>
                <a:lnTo>
                  <a:pt x="621792" y="30479"/>
                </a:lnTo>
                <a:lnTo>
                  <a:pt x="615696" y="39623"/>
                </a:lnTo>
                <a:lnTo>
                  <a:pt x="615696" y="42671"/>
                </a:lnTo>
                <a:lnTo>
                  <a:pt x="612648" y="42671"/>
                </a:lnTo>
                <a:lnTo>
                  <a:pt x="609600" y="51815"/>
                </a:lnTo>
                <a:lnTo>
                  <a:pt x="621792" y="54863"/>
                </a:lnTo>
                <a:lnTo>
                  <a:pt x="609600" y="67055"/>
                </a:lnTo>
                <a:lnTo>
                  <a:pt x="189348" y="83594"/>
                </a:lnTo>
                <a:lnTo>
                  <a:pt x="621792" y="79247"/>
                </a:lnTo>
                <a:lnTo>
                  <a:pt x="627888" y="79247"/>
                </a:lnTo>
                <a:lnTo>
                  <a:pt x="633984" y="76199"/>
                </a:lnTo>
                <a:lnTo>
                  <a:pt x="633984" y="70103"/>
                </a:lnTo>
                <a:lnTo>
                  <a:pt x="637032" y="57911"/>
                </a:lnTo>
                <a:lnTo>
                  <a:pt x="633984" y="60959"/>
                </a:lnTo>
                <a:lnTo>
                  <a:pt x="637032" y="48767"/>
                </a:lnTo>
                <a:lnTo>
                  <a:pt x="637032" y="51815"/>
                </a:lnTo>
                <a:lnTo>
                  <a:pt x="643128" y="42671"/>
                </a:lnTo>
                <a:lnTo>
                  <a:pt x="640080" y="45719"/>
                </a:lnTo>
                <a:lnTo>
                  <a:pt x="649224" y="36575"/>
                </a:lnTo>
                <a:lnTo>
                  <a:pt x="646176" y="36575"/>
                </a:lnTo>
                <a:lnTo>
                  <a:pt x="655320" y="30479"/>
                </a:lnTo>
                <a:lnTo>
                  <a:pt x="652272" y="33527"/>
                </a:lnTo>
                <a:lnTo>
                  <a:pt x="661416" y="27431"/>
                </a:lnTo>
                <a:lnTo>
                  <a:pt x="670560" y="24383"/>
                </a:lnTo>
                <a:lnTo>
                  <a:pt x="667512" y="24383"/>
                </a:lnTo>
                <a:lnTo>
                  <a:pt x="1728216" y="21335"/>
                </a:lnTo>
                <a:lnTo>
                  <a:pt x="1728216" y="18287"/>
                </a:lnTo>
                <a:lnTo>
                  <a:pt x="1725168" y="18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551190" y="4057345"/>
            <a:ext cx="2767985" cy="696221"/>
          </a:xfrm>
          <a:custGeom>
            <a:avLst/>
            <a:gdLst/>
            <a:ahLst/>
            <a:cxnLst/>
            <a:rect l="l" t="t" r="r" b="b"/>
            <a:pathLst>
              <a:path w="2496312" h="627888">
                <a:moveTo>
                  <a:pt x="630322" y="789"/>
                </a:moveTo>
                <a:lnTo>
                  <a:pt x="616151" y="3605"/>
                </a:lnTo>
                <a:lnTo>
                  <a:pt x="602864" y="8326"/>
                </a:lnTo>
                <a:lnTo>
                  <a:pt x="590607" y="14809"/>
                </a:lnTo>
                <a:lnTo>
                  <a:pt x="579520" y="22911"/>
                </a:lnTo>
                <a:lnTo>
                  <a:pt x="569748" y="32490"/>
                </a:lnTo>
                <a:lnTo>
                  <a:pt x="561432" y="43402"/>
                </a:lnTo>
                <a:lnTo>
                  <a:pt x="554716" y="55506"/>
                </a:lnTo>
                <a:lnTo>
                  <a:pt x="549742" y="68658"/>
                </a:lnTo>
                <a:lnTo>
                  <a:pt x="546653" y="82715"/>
                </a:lnTo>
                <a:lnTo>
                  <a:pt x="545592" y="97536"/>
                </a:lnTo>
                <a:lnTo>
                  <a:pt x="545592" y="338328"/>
                </a:lnTo>
                <a:lnTo>
                  <a:pt x="0" y="627888"/>
                </a:lnTo>
                <a:lnTo>
                  <a:pt x="545592" y="484632"/>
                </a:lnTo>
                <a:lnTo>
                  <a:pt x="546381" y="496822"/>
                </a:lnTo>
                <a:lnTo>
                  <a:pt x="549197" y="510533"/>
                </a:lnTo>
                <a:lnTo>
                  <a:pt x="568503" y="546990"/>
                </a:lnTo>
                <a:lnTo>
                  <a:pt x="601098" y="572538"/>
                </a:lnTo>
                <a:lnTo>
                  <a:pt x="643128" y="582168"/>
                </a:lnTo>
                <a:lnTo>
                  <a:pt x="2398776" y="582168"/>
                </a:lnTo>
                <a:lnTo>
                  <a:pt x="2439039" y="573374"/>
                </a:lnTo>
                <a:lnTo>
                  <a:pt x="2472155" y="548451"/>
                </a:lnTo>
                <a:lnTo>
                  <a:pt x="2492161" y="512389"/>
                </a:lnTo>
                <a:lnTo>
                  <a:pt x="2496312" y="484631"/>
                </a:lnTo>
                <a:lnTo>
                  <a:pt x="2496312" y="97535"/>
                </a:lnTo>
                <a:lnTo>
                  <a:pt x="2487985" y="57272"/>
                </a:lnTo>
                <a:lnTo>
                  <a:pt x="2463821" y="24156"/>
                </a:lnTo>
                <a:lnTo>
                  <a:pt x="2427653" y="4150"/>
                </a:lnTo>
                <a:lnTo>
                  <a:pt x="2398776" y="0"/>
                </a:lnTo>
                <a:lnTo>
                  <a:pt x="643128" y="0"/>
                </a:lnTo>
                <a:lnTo>
                  <a:pt x="630322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537671" y="4040446"/>
            <a:ext cx="2795022" cy="726638"/>
          </a:xfrm>
          <a:custGeom>
            <a:avLst/>
            <a:gdLst/>
            <a:ahLst/>
            <a:cxnLst/>
            <a:rect l="l" t="t" r="r" b="b"/>
            <a:pathLst>
              <a:path w="2520696" h="655320">
                <a:moveTo>
                  <a:pt x="2514600" y="542543"/>
                </a:moveTo>
                <a:lnTo>
                  <a:pt x="2517648" y="524255"/>
                </a:lnTo>
                <a:lnTo>
                  <a:pt x="2520696" y="521207"/>
                </a:lnTo>
                <a:lnTo>
                  <a:pt x="2520696" y="88391"/>
                </a:lnTo>
                <a:lnTo>
                  <a:pt x="2517648" y="88391"/>
                </a:lnTo>
                <a:lnTo>
                  <a:pt x="2514600" y="70103"/>
                </a:lnTo>
                <a:lnTo>
                  <a:pt x="2511552" y="67055"/>
                </a:lnTo>
                <a:lnTo>
                  <a:pt x="2502408" y="51815"/>
                </a:lnTo>
                <a:lnTo>
                  <a:pt x="2502408" y="48767"/>
                </a:lnTo>
                <a:lnTo>
                  <a:pt x="2490216" y="33527"/>
                </a:lnTo>
                <a:lnTo>
                  <a:pt x="2487168" y="33527"/>
                </a:lnTo>
                <a:lnTo>
                  <a:pt x="2474976" y="21335"/>
                </a:lnTo>
                <a:lnTo>
                  <a:pt x="2471928" y="21335"/>
                </a:lnTo>
                <a:lnTo>
                  <a:pt x="2471928" y="18287"/>
                </a:lnTo>
                <a:lnTo>
                  <a:pt x="2456688" y="9143"/>
                </a:lnTo>
                <a:lnTo>
                  <a:pt x="2453640" y="9143"/>
                </a:lnTo>
                <a:lnTo>
                  <a:pt x="2435352" y="3047"/>
                </a:lnTo>
                <a:lnTo>
                  <a:pt x="2432304" y="3047"/>
                </a:lnTo>
                <a:lnTo>
                  <a:pt x="2410968" y="0"/>
                </a:lnTo>
                <a:lnTo>
                  <a:pt x="655320" y="0"/>
                </a:lnTo>
                <a:lnTo>
                  <a:pt x="633984" y="3047"/>
                </a:lnTo>
                <a:lnTo>
                  <a:pt x="630936" y="3047"/>
                </a:lnTo>
                <a:lnTo>
                  <a:pt x="612648" y="9143"/>
                </a:lnTo>
                <a:lnTo>
                  <a:pt x="594360" y="18287"/>
                </a:lnTo>
                <a:lnTo>
                  <a:pt x="594360" y="21335"/>
                </a:lnTo>
                <a:lnTo>
                  <a:pt x="591312" y="21335"/>
                </a:lnTo>
                <a:lnTo>
                  <a:pt x="579120" y="33527"/>
                </a:lnTo>
                <a:lnTo>
                  <a:pt x="576072" y="33527"/>
                </a:lnTo>
                <a:lnTo>
                  <a:pt x="563880" y="48767"/>
                </a:lnTo>
                <a:lnTo>
                  <a:pt x="563880" y="51815"/>
                </a:lnTo>
                <a:lnTo>
                  <a:pt x="554736" y="67055"/>
                </a:lnTo>
                <a:lnTo>
                  <a:pt x="554736" y="70103"/>
                </a:lnTo>
                <a:lnTo>
                  <a:pt x="548640" y="88391"/>
                </a:lnTo>
                <a:lnTo>
                  <a:pt x="545592" y="91439"/>
                </a:lnTo>
                <a:lnTo>
                  <a:pt x="545592" y="353567"/>
                </a:lnTo>
                <a:lnTo>
                  <a:pt x="9144" y="630935"/>
                </a:lnTo>
                <a:lnTo>
                  <a:pt x="3048" y="633983"/>
                </a:lnTo>
                <a:lnTo>
                  <a:pt x="21336" y="652271"/>
                </a:lnTo>
                <a:lnTo>
                  <a:pt x="3048" y="652271"/>
                </a:lnTo>
                <a:lnTo>
                  <a:pt x="12192" y="655319"/>
                </a:lnTo>
                <a:lnTo>
                  <a:pt x="18288" y="655319"/>
                </a:lnTo>
                <a:lnTo>
                  <a:pt x="545591" y="516088"/>
                </a:lnTo>
                <a:lnTo>
                  <a:pt x="560832" y="512063"/>
                </a:lnTo>
                <a:lnTo>
                  <a:pt x="573024" y="518159"/>
                </a:lnTo>
                <a:lnTo>
                  <a:pt x="569976" y="499872"/>
                </a:lnTo>
                <a:lnTo>
                  <a:pt x="545592" y="499872"/>
                </a:lnTo>
                <a:lnTo>
                  <a:pt x="113748" y="603470"/>
                </a:lnTo>
                <a:lnTo>
                  <a:pt x="563880" y="365759"/>
                </a:lnTo>
                <a:lnTo>
                  <a:pt x="566928" y="362711"/>
                </a:lnTo>
                <a:lnTo>
                  <a:pt x="569976" y="359663"/>
                </a:lnTo>
                <a:lnTo>
                  <a:pt x="569976" y="353567"/>
                </a:lnTo>
                <a:lnTo>
                  <a:pt x="551688" y="341375"/>
                </a:lnTo>
                <a:lnTo>
                  <a:pt x="569976" y="112775"/>
                </a:lnTo>
                <a:lnTo>
                  <a:pt x="573024" y="94487"/>
                </a:lnTo>
                <a:lnTo>
                  <a:pt x="579120" y="76199"/>
                </a:lnTo>
                <a:lnTo>
                  <a:pt x="576072" y="79247"/>
                </a:lnTo>
                <a:lnTo>
                  <a:pt x="585216" y="64007"/>
                </a:lnTo>
                <a:lnTo>
                  <a:pt x="597408" y="51815"/>
                </a:lnTo>
                <a:lnTo>
                  <a:pt x="594360" y="51815"/>
                </a:lnTo>
                <a:lnTo>
                  <a:pt x="609600" y="39623"/>
                </a:lnTo>
                <a:lnTo>
                  <a:pt x="606552" y="42671"/>
                </a:lnTo>
                <a:lnTo>
                  <a:pt x="624840" y="33527"/>
                </a:lnTo>
                <a:lnTo>
                  <a:pt x="621792" y="33527"/>
                </a:lnTo>
                <a:lnTo>
                  <a:pt x="640080" y="27431"/>
                </a:lnTo>
                <a:lnTo>
                  <a:pt x="637032" y="30479"/>
                </a:lnTo>
                <a:lnTo>
                  <a:pt x="655320" y="27431"/>
                </a:lnTo>
                <a:lnTo>
                  <a:pt x="2410968" y="27431"/>
                </a:lnTo>
                <a:lnTo>
                  <a:pt x="2429256" y="30479"/>
                </a:lnTo>
                <a:lnTo>
                  <a:pt x="2426208" y="27431"/>
                </a:lnTo>
                <a:lnTo>
                  <a:pt x="2444496" y="33527"/>
                </a:lnTo>
                <a:lnTo>
                  <a:pt x="2459736" y="42671"/>
                </a:lnTo>
                <a:lnTo>
                  <a:pt x="2456688" y="39623"/>
                </a:lnTo>
                <a:lnTo>
                  <a:pt x="2471928" y="51815"/>
                </a:lnTo>
                <a:lnTo>
                  <a:pt x="2468880" y="51815"/>
                </a:lnTo>
                <a:lnTo>
                  <a:pt x="2481072" y="64007"/>
                </a:lnTo>
                <a:lnTo>
                  <a:pt x="2490216" y="79247"/>
                </a:lnTo>
                <a:lnTo>
                  <a:pt x="2490216" y="76199"/>
                </a:lnTo>
                <a:lnTo>
                  <a:pt x="2496312" y="112775"/>
                </a:lnTo>
                <a:lnTo>
                  <a:pt x="2496312" y="499871"/>
                </a:lnTo>
                <a:lnTo>
                  <a:pt x="2493264" y="518159"/>
                </a:lnTo>
                <a:lnTo>
                  <a:pt x="2493264" y="515111"/>
                </a:lnTo>
                <a:lnTo>
                  <a:pt x="2490216" y="533399"/>
                </a:lnTo>
                <a:lnTo>
                  <a:pt x="2490216" y="530351"/>
                </a:lnTo>
                <a:lnTo>
                  <a:pt x="2481072" y="548639"/>
                </a:lnTo>
                <a:lnTo>
                  <a:pt x="2471928" y="557783"/>
                </a:lnTo>
                <a:lnTo>
                  <a:pt x="2470234" y="559138"/>
                </a:lnTo>
                <a:lnTo>
                  <a:pt x="2456688" y="569975"/>
                </a:lnTo>
                <a:lnTo>
                  <a:pt x="2468880" y="560831"/>
                </a:lnTo>
                <a:lnTo>
                  <a:pt x="2502408" y="560831"/>
                </a:lnTo>
                <a:lnTo>
                  <a:pt x="2511552" y="542543"/>
                </a:lnTo>
                <a:lnTo>
                  <a:pt x="2514600" y="542543"/>
                </a:lnTo>
                <a:close/>
              </a:path>
              <a:path w="2520696" h="655320">
                <a:moveTo>
                  <a:pt x="596053" y="559138"/>
                </a:moveTo>
                <a:lnTo>
                  <a:pt x="585216" y="545591"/>
                </a:lnTo>
                <a:lnTo>
                  <a:pt x="585216" y="548640"/>
                </a:lnTo>
                <a:lnTo>
                  <a:pt x="594360" y="557783"/>
                </a:lnTo>
                <a:lnTo>
                  <a:pt x="596053" y="559138"/>
                </a:lnTo>
                <a:close/>
              </a:path>
              <a:path w="2520696" h="655320">
                <a:moveTo>
                  <a:pt x="655320" y="585216"/>
                </a:moveTo>
                <a:lnTo>
                  <a:pt x="637032" y="582168"/>
                </a:lnTo>
                <a:lnTo>
                  <a:pt x="640080" y="582168"/>
                </a:lnTo>
                <a:lnTo>
                  <a:pt x="621792" y="576071"/>
                </a:lnTo>
                <a:lnTo>
                  <a:pt x="624840" y="579119"/>
                </a:lnTo>
                <a:lnTo>
                  <a:pt x="606552" y="569976"/>
                </a:lnTo>
                <a:lnTo>
                  <a:pt x="609600" y="569976"/>
                </a:lnTo>
                <a:lnTo>
                  <a:pt x="597408" y="560832"/>
                </a:lnTo>
                <a:lnTo>
                  <a:pt x="576072" y="576071"/>
                </a:lnTo>
                <a:lnTo>
                  <a:pt x="591312" y="591311"/>
                </a:lnTo>
                <a:lnTo>
                  <a:pt x="594360" y="591311"/>
                </a:lnTo>
                <a:lnTo>
                  <a:pt x="612648" y="600455"/>
                </a:lnTo>
                <a:lnTo>
                  <a:pt x="630936" y="606552"/>
                </a:lnTo>
                <a:lnTo>
                  <a:pt x="633984" y="606552"/>
                </a:lnTo>
                <a:lnTo>
                  <a:pt x="655320" y="609599"/>
                </a:lnTo>
                <a:lnTo>
                  <a:pt x="2414016" y="609599"/>
                </a:lnTo>
                <a:lnTo>
                  <a:pt x="2432304" y="606551"/>
                </a:lnTo>
                <a:lnTo>
                  <a:pt x="2435352" y="606551"/>
                </a:lnTo>
                <a:lnTo>
                  <a:pt x="2453640" y="600455"/>
                </a:lnTo>
                <a:lnTo>
                  <a:pt x="2456688" y="600455"/>
                </a:lnTo>
                <a:lnTo>
                  <a:pt x="2471928" y="591311"/>
                </a:lnTo>
                <a:lnTo>
                  <a:pt x="2474976" y="591311"/>
                </a:lnTo>
                <a:lnTo>
                  <a:pt x="2487168" y="579119"/>
                </a:lnTo>
                <a:lnTo>
                  <a:pt x="2490216" y="579119"/>
                </a:lnTo>
                <a:lnTo>
                  <a:pt x="2490216" y="576071"/>
                </a:lnTo>
                <a:lnTo>
                  <a:pt x="2502408" y="560831"/>
                </a:lnTo>
                <a:lnTo>
                  <a:pt x="2468880" y="560831"/>
                </a:lnTo>
                <a:lnTo>
                  <a:pt x="2456688" y="569975"/>
                </a:lnTo>
                <a:lnTo>
                  <a:pt x="2459736" y="569975"/>
                </a:lnTo>
                <a:lnTo>
                  <a:pt x="2444496" y="579119"/>
                </a:lnTo>
                <a:lnTo>
                  <a:pt x="2444496" y="576071"/>
                </a:lnTo>
                <a:lnTo>
                  <a:pt x="2426208" y="582167"/>
                </a:lnTo>
                <a:lnTo>
                  <a:pt x="2429256" y="582167"/>
                </a:lnTo>
                <a:lnTo>
                  <a:pt x="2410968" y="585215"/>
                </a:lnTo>
                <a:lnTo>
                  <a:pt x="655320" y="585216"/>
                </a:lnTo>
                <a:close/>
              </a:path>
              <a:path w="2520696" h="655320">
                <a:moveTo>
                  <a:pt x="2481072" y="548639"/>
                </a:moveTo>
                <a:lnTo>
                  <a:pt x="2481072" y="545591"/>
                </a:lnTo>
                <a:lnTo>
                  <a:pt x="2470234" y="559138"/>
                </a:lnTo>
                <a:lnTo>
                  <a:pt x="2471928" y="557783"/>
                </a:lnTo>
                <a:lnTo>
                  <a:pt x="2481072" y="548639"/>
                </a:lnTo>
                <a:close/>
              </a:path>
              <a:path w="2520696" h="655320">
                <a:moveTo>
                  <a:pt x="569976" y="493775"/>
                </a:moveTo>
                <a:lnTo>
                  <a:pt x="566928" y="490728"/>
                </a:lnTo>
                <a:lnTo>
                  <a:pt x="563880" y="487679"/>
                </a:lnTo>
                <a:lnTo>
                  <a:pt x="554736" y="487679"/>
                </a:lnTo>
                <a:lnTo>
                  <a:pt x="113748" y="603470"/>
                </a:lnTo>
                <a:lnTo>
                  <a:pt x="545592" y="499872"/>
                </a:lnTo>
                <a:lnTo>
                  <a:pt x="569976" y="499872"/>
                </a:lnTo>
                <a:lnTo>
                  <a:pt x="569976" y="493775"/>
                </a:lnTo>
                <a:close/>
              </a:path>
              <a:path w="2520696" h="655320">
                <a:moveTo>
                  <a:pt x="21336" y="652271"/>
                </a:moveTo>
                <a:lnTo>
                  <a:pt x="3048" y="633983"/>
                </a:lnTo>
                <a:lnTo>
                  <a:pt x="0" y="640080"/>
                </a:lnTo>
                <a:lnTo>
                  <a:pt x="3048" y="646176"/>
                </a:lnTo>
                <a:lnTo>
                  <a:pt x="3048" y="652271"/>
                </a:lnTo>
                <a:lnTo>
                  <a:pt x="21336" y="652271"/>
                </a:lnTo>
                <a:close/>
              </a:path>
              <a:path w="2520696" h="655320">
                <a:moveTo>
                  <a:pt x="9144" y="630935"/>
                </a:moveTo>
                <a:lnTo>
                  <a:pt x="545592" y="353567"/>
                </a:lnTo>
                <a:lnTo>
                  <a:pt x="545591" y="344629"/>
                </a:lnTo>
                <a:lnTo>
                  <a:pt x="9144" y="630935"/>
                </a:lnTo>
                <a:close/>
              </a:path>
              <a:path w="2520696" h="655320">
                <a:moveTo>
                  <a:pt x="551688" y="341375"/>
                </a:moveTo>
                <a:lnTo>
                  <a:pt x="569976" y="353567"/>
                </a:lnTo>
                <a:lnTo>
                  <a:pt x="569976" y="112775"/>
                </a:lnTo>
                <a:lnTo>
                  <a:pt x="551688" y="341375"/>
                </a:lnTo>
                <a:close/>
              </a:path>
              <a:path w="2520696" h="655320">
                <a:moveTo>
                  <a:pt x="609600" y="569976"/>
                </a:moveTo>
                <a:lnTo>
                  <a:pt x="596053" y="559138"/>
                </a:lnTo>
                <a:lnTo>
                  <a:pt x="594360" y="557783"/>
                </a:lnTo>
                <a:lnTo>
                  <a:pt x="585216" y="548640"/>
                </a:lnTo>
                <a:lnTo>
                  <a:pt x="576072" y="530352"/>
                </a:lnTo>
                <a:lnTo>
                  <a:pt x="579120" y="533399"/>
                </a:lnTo>
                <a:lnTo>
                  <a:pt x="573024" y="515111"/>
                </a:lnTo>
                <a:lnTo>
                  <a:pt x="573024" y="518159"/>
                </a:lnTo>
                <a:lnTo>
                  <a:pt x="560832" y="512063"/>
                </a:lnTo>
                <a:lnTo>
                  <a:pt x="545591" y="516088"/>
                </a:lnTo>
                <a:lnTo>
                  <a:pt x="545592" y="521207"/>
                </a:lnTo>
                <a:lnTo>
                  <a:pt x="548640" y="521207"/>
                </a:lnTo>
                <a:lnTo>
                  <a:pt x="548640" y="524255"/>
                </a:lnTo>
                <a:lnTo>
                  <a:pt x="554736" y="542544"/>
                </a:lnTo>
                <a:lnTo>
                  <a:pt x="563880" y="560832"/>
                </a:lnTo>
                <a:lnTo>
                  <a:pt x="576072" y="576071"/>
                </a:lnTo>
                <a:lnTo>
                  <a:pt x="597408" y="560832"/>
                </a:lnTo>
                <a:lnTo>
                  <a:pt x="609600" y="5699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668295" y="5155751"/>
            <a:ext cx="402186" cy="41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59200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 Operation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36181"/>
            <a:ext cx="7544625" cy="1254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 marR="46411">
              <a:lnSpc>
                <a:spcPts val="2039"/>
              </a:lnSpc>
              <a:spcBef>
                <a:spcPts val="1499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xe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endParaRPr sz="1774" dirty="0">
              <a:latin typeface="Arial"/>
              <a:cs typeface="Arial"/>
            </a:endParaRPr>
          </a:p>
          <a:p>
            <a:pPr marL="14082" marR="46411">
              <a:lnSpc>
                <a:spcPts val="2039"/>
              </a:lnSpc>
              <a:spcBef>
                <a:spcPts val="114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3088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2422" y="2059470"/>
            <a:ext cx="471667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0049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0440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/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4277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3028" y="2059469"/>
            <a:ext cx="251951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3.0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.6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dirty="0">
                <a:latin typeface="Courier New"/>
                <a:cs typeface="Courier New"/>
              </a:rPr>
              <a:t>7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5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%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3.0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5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/</a:t>
            </a:r>
            <a:r>
              <a:rPr sz="1774" b="1" dirty="0">
                <a:latin typeface="Courier New"/>
                <a:cs typeface="Courier New"/>
              </a:rPr>
              <a:t>/ </a:t>
            </a:r>
            <a:r>
              <a:rPr sz="1774" b="1" spc="-22" dirty="0">
                <a:latin typeface="Courier New"/>
                <a:cs typeface="Courier New"/>
              </a:rPr>
              <a:t>3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4630" y="2070809"/>
            <a:ext cx="83465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is</a:t>
            </a:r>
            <a:endParaRPr sz="1552">
              <a:latin typeface="Arial"/>
              <a:cs typeface="Arial"/>
            </a:endParaRPr>
          </a:p>
          <a:p>
            <a:pPr marL="14082" marR="138110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loa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ing point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9792" y="2374984"/>
            <a:ext cx="95268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10" dirty="0">
                <a:latin typeface="Arial"/>
                <a:cs typeface="Arial"/>
              </a:rPr>
              <a:t>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eger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0049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0440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%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277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0049" y="315426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441" y="3154267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/</a:t>
            </a:r>
            <a:r>
              <a:rPr sz="2661" b="1" baseline="3678" dirty="0">
                <a:latin typeface="Courier New"/>
                <a:cs typeface="Courier New"/>
              </a:rPr>
              <a:t>/ 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050" y="370166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5.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2422" y="3975365"/>
            <a:ext cx="25195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7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5.</a:t>
            </a:r>
            <a:r>
              <a:rPr sz="1774" b="1" dirty="0">
                <a:latin typeface="Courier New"/>
                <a:cs typeface="Courier New"/>
              </a:rPr>
              <a:t>0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/</a:t>
            </a:r>
            <a:r>
              <a:rPr sz="1774" b="1" dirty="0">
                <a:latin typeface="Courier New"/>
                <a:cs typeface="Courier New"/>
              </a:rPr>
              <a:t>/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-3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-</a:t>
            </a:r>
            <a:r>
              <a:rPr sz="1774" spc="-21" dirty="0">
                <a:latin typeface="Courier New"/>
                <a:cs typeface="Courier New"/>
              </a:rPr>
              <a:t>2.0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3745" y="4135813"/>
            <a:ext cx="1889743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loo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10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di</a:t>
            </a:r>
            <a:r>
              <a:rPr sz="2328" spc="28" baseline="4141" dirty="0">
                <a:latin typeface="Arial"/>
                <a:cs typeface="Arial"/>
              </a:rPr>
              <a:t>v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ion</a:t>
            </a:r>
            <a:r>
              <a:rPr sz="2328" baseline="4141" dirty="0">
                <a:latin typeface="Arial"/>
                <a:cs typeface="Arial"/>
              </a:rPr>
              <a:t>,</a:t>
            </a:r>
            <a:r>
              <a:rPr sz="2328" spc="145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//</a:t>
            </a:r>
            <a:r>
              <a:rPr sz="2328" baseline="4141" dirty="0">
                <a:latin typeface="Arial"/>
                <a:cs typeface="Arial"/>
              </a:rPr>
              <a:t>,</a:t>
            </a:r>
            <a:endParaRPr sz="1552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alwa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ound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down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756" y="5242708"/>
            <a:ext cx="66865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lwa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oat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1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240256" y="1955163"/>
            <a:ext cx="3261423" cy="2869376"/>
          </a:xfrm>
          <a:custGeom>
            <a:avLst/>
            <a:gdLst/>
            <a:ahLst/>
            <a:cxnLst/>
            <a:rect l="l" t="t" r="r" b="b"/>
            <a:pathLst>
              <a:path w="2941320" h="2587752">
                <a:moveTo>
                  <a:pt x="3047" y="0"/>
                </a:moveTo>
                <a:lnTo>
                  <a:pt x="0" y="0"/>
                </a:lnTo>
                <a:lnTo>
                  <a:pt x="0" y="2581656"/>
                </a:lnTo>
                <a:lnTo>
                  <a:pt x="3048" y="12192"/>
                </a:lnTo>
                <a:lnTo>
                  <a:pt x="2929127" y="12191"/>
                </a:lnTo>
                <a:lnTo>
                  <a:pt x="2929128" y="2581656"/>
                </a:lnTo>
                <a:lnTo>
                  <a:pt x="0" y="2584704"/>
                </a:lnTo>
                <a:lnTo>
                  <a:pt x="0" y="2587752"/>
                </a:lnTo>
                <a:lnTo>
                  <a:pt x="2938272" y="2587752"/>
                </a:lnTo>
                <a:lnTo>
                  <a:pt x="2941320" y="2584704"/>
                </a:lnTo>
                <a:lnTo>
                  <a:pt x="2941320" y="2581656"/>
                </a:lnTo>
                <a:lnTo>
                  <a:pt x="2935224" y="2575560"/>
                </a:lnTo>
                <a:lnTo>
                  <a:pt x="2935224" y="12192"/>
                </a:lnTo>
                <a:lnTo>
                  <a:pt x="2929128" y="6096"/>
                </a:lnTo>
                <a:lnTo>
                  <a:pt x="9144" y="6096"/>
                </a:lnTo>
                <a:lnTo>
                  <a:pt x="2941320" y="6096"/>
                </a:lnTo>
                <a:lnTo>
                  <a:pt x="2941320" y="3048"/>
                </a:lnTo>
                <a:lnTo>
                  <a:pt x="293827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240256" y="19619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240256" y="1968681"/>
            <a:ext cx="3247904" cy="2849098"/>
          </a:xfrm>
          <a:custGeom>
            <a:avLst/>
            <a:gdLst/>
            <a:ahLst/>
            <a:cxnLst/>
            <a:rect l="l" t="t" r="r" b="b"/>
            <a:pathLst>
              <a:path w="2929128" h="2569464">
                <a:moveTo>
                  <a:pt x="2929128" y="2569464"/>
                </a:moveTo>
                <a:lnTo>
                  <a:pt x="2929127" y="2563367"/>
                </a:lnTo>
                <a:lnTo>
                  <a:pt x="9143" y="2563367"/>
                </a:lnTo>
                <a:lnTo>
                  <a:pt x="9144" y="0"/>
                </a:lnTo>
                <a:lnTo>
                  <a:pt x="3048" y="0"/>
                </a:lnTo>
                <a:lnTo>
                  <a:pt x="0" y="2569464"/>
                </a:lnTo>
                <a:lnTo>
                  <a:pt x="3048" y="2563368"/>
                </a:lnTo>
                <a:lnTo>
                  <a:pt x="9144" y="2569464"/>
                </a:lnTo>
                <a:lnTo>
                  <a:pt x="2929128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250396" y="1961923"/>
            <a:ext cx="3251283" cy="2855857"/>
          </a:xfrm>
          <a:custGeom>
            <a:avLst/>
            <a:gdLst/>
            <a:ahLst/>
            <a:cxnLst/>
            <a:rect l="l" t="t" r="r" b="b"/>
            <a:pathLst>
              <a:path w="2932176" h="2575560">
                <a:moveTo>
                  <a:pt x="0" y="0"/>
                </a:moveTo>
                <a:lnTo>
                  <a:pt x="2919984" y="0"/>
                </a:lnTo>
                <a:lnTo>
                  <a:pt x="2926080" y="6095"/>
                </a:lnTo>
                <a:lnTo>
                  <a:pt x="2926080" y="2569464"/>
                </a:lnTo>
                <a:lnTo>
                  <a:pt x="2932176" y="2575560"/>
                </a:lnTo>
                <a:lnTo>
                  <a:pt x="2932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467487" y="1911227"/>
            <a:ext cx="2967388" cy="645525"/>
          </a:xfrm>
          <a:custGeom>
            <a:avLst/>
            <a:gdLst/>
            <a:ahLst/>
            <a:cxnLst/>
            <a:rect l="l" t="t" r="r" b="b"/>
            <a:pathLst>
              <a:path w="2676144" h="582168">
                <a:moveTo>
                  <a:pt x="679703" y="97536"/>
                </a:moveTo>
                <a:lnTo>
                  <a:pt x="0" y="204216"/>
                </a:lnTo>
                <a:lnTo>
                  <a:pt x="679703" y="240792"/>
                </a:lnTo>
                <a:lnTo>
                  <a:pt x="679703" y="484632"/>
                </a:lnTo>
                <a:lnTo>
                  <a:pt x="680493" y="497437"/>
                </a:lnTo>
                <a:lnTo>
                  <a:pt x="694513" y="537152"/>
                </a:lnTo>
                <a:lnTo>
                  <a:pt x="723106" y="566327"/>
                </a:lnTo>
                <a:lnTo>
                  <a:pt x="762419" y="581106"/>
                </a:lnTo>
                <a:lnTo>
                  <a:pt x="777239" y="582168"/>
                </a:lnTo>
                <a:lnTo>
                  <a:pt x="2578608" y="582168"/>
                </a:lnTo>
                <a:lnTo>
                  <a:pt x="2617564" y="573841"/>
                </a:lnTo>
                <a:lnTo>
                  <a:pt x="2650941" y="549677"/>
                </a:lnTo>
                <a:lnTo>
                  <a:pt x="2671740" y="513509"/>
                </a:lnTo>
                <a:lnTo>
                  <a:pt x="2676143" y="484631"/>
                </a:lnTo>
                <a:lnTo>
                  <a:pt x="2676143" y="97535"/>
                </a:lnTo>
                <a:lnTo>
                  <a:pt x="2667350" y="57272"/>
                </a:lnTo>
                <a:lnTo>
                  <a:pt x="2642427" y="24156"/>
                </a:lnTo>
                <a:lnTo>
                  <a:pt x="2606365" y="4150"/>
                </a:lnTo>
                <a:lnTo>
                  <a:pt x="2578608" y="0"/>
                </a:lnTo>
                <a:lnTo>
                  <a:pt x="777239" y="0"/>
                </a:lnTo>
                <a:lnTo>
                  <a:pt x="736976" y="8326"/>
                </a:lnTo>
                <a:lnTo>
                  <a:pt x="703860" y="32490"/>
                </a:lnTo>
                <a:lnTo>
                  <a:pt x="683854" y="68658"/>
                </a:lnTo>
                <a:lnTo>
                  <a:pt x="679703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453968" y="1897708"/>
            <a:ext cx="2994425" cy="672563"/>
          </a:xfrm>
          <a:custGeom>
            <a:avLst/>
            <a:gdLst/>
            <a:ahLst/>
            <a:cxnLst/>
            <a:rect l="l" t="t" r="r" b="b"/>
            <a:pathLst>
              <a:path w="2700528" h="606551">
                <a:moveTo>
                  <a:pt x="9144" y="204216"/>
                </a:moveTo>
                <a:lnTo>
                  <a:pt x="679704" y="106680"/>
                </a:lnTo>
                <a:lnTo>
                  <a:pt x="681023" y="98764"/>
                </a:lnTo>
                <a:lnTo>
                  <a:pt x="9144" y="204216"/>
                </a:lnTo>
                <a:close/>
              </a:path>
              <a:path w="2700528" h="606551">
                <a:moveTo>
                  <a:pt x="688848" y="97536"/>
                </a:moveTo>
                <a:lnTo>
                  <a:pt x="704088" y="109728"/>
                </a:lnTo>
                <a:lnTo>
                  <a:pt x="707136" y="91440"/>
                </a:lnTo>
                <a:lnTo>
                  <a:pt x="688848" y="97536"/>
                </a:lnTo>
                <a:close/>
              </a:path>
              <a:path w="2700528" h="606551">
                <a:moveTo>
                  <a:pt x="2697480" y="521208"/>
                </a:moveTo>
                <a:lnTo>
                  <a:pt x="2697480" y="518159"/>
                </a:lnTo>
                <a:lnTo>
                  <a:pt x="2673096" y="515112"/>
                </a:lnTo>
                <a:lnTo>
                  <a:pt x="2667000" y="530352"/>
                </a:lnTo>
                <a:lnTo>
                  <a:pt x="2667000" y="527304"/>
                </a:lnTo>
                <a:lnTo>
                  <a:pt x="2657856" y="545592"/>
                </a:lnTo>
                <a:lnTo>
                  <a:pt x="2660904" y="542544"/>
                </a:lnTo>
                <a:lnTo>
                  <a:pt x="2651760" y="554736"/>
                </a:lnTo>
                <a:lnTo>
                  <a:pt x="2650066" y="556090"/>
                </a:lnTo>
                <a:lnTo>
                  <a:pt x="2636520" y="566928"/>
                </a:lnTo>
                <a:lnTo>
                  <a:pt x="2648712" y="557784"/>
                </a:lnTo>
                <a:lnTo>
                  <a:pt x="2682240" y="557784"/>
                </a:lnTo>
                <a:lnTo>
                  <a:pt x="2691384" y="539496"/>
                </a:lnTo>
                <a:lnTo>
                  <a:pt x="2697480" y="521208"/>
                </a:lnTo>
                <a:close/>
              </a:path>
              <a:path w="2700528" h="606551">
                <a:moveTo>
                  <a:pt x="730165" y="556090"/>
                </a:moveTo>
                <a:lnTo>
                  <a:pt x="719328" y="542544"/>
                </a:lnTo>
                <a:lnTo>
                  <a:pt x="719328" y="545592"/>
                </a:lnTo>
                <a:lnTo>
                  <a:pt x="728472" y="554736"/>
                </a:lnTo>
                <a:lnTo>
                  <a:pt x="730165" y="556090"/>
                </a:lnTo>
                <a:close/>
              </a:path>
              <a:path w="2700528" h="606551">
                <a:moveTo>
                  <a:pt x="789432" y="582168"/>
                </a:moveTo>
                <a:lnTo>
                  <a:pt x="771144" y="579120"/>
                </a:lnTo>
                <a:lnTo>
                  <a:pt x="774192" y="579120"/>
                </a:lnTo>
                <a:lnTo>
                  <a:pt x="755904" y="573024"/>
                </a:lnTo>
                <a:lnTo>
                  <a:pt x="758952" y="576072"/>
                </a:lnTo>
                <a:lnTo>
                  <a:pt x="740664" y="566928"/>
                </a:lnTo>
                <a:lnTo>
                  <a:pt x="743712" y="566928"/>
                </a:lnTo>
                <a:lnTo>
                  <a:pt x="730165" y="556090"/>
                </a:lnTo>
                <a:lnTo>
                  <a:pt x="728472" y="554736"/>
                </a:lnTo>
                <a:lnTo>
                  <a:pt x="719328" y="545592"/>
                </a:lnTo>
                <a:lnTo>
                  <a:pt x="710184" y="527304"/>
                </a:lnTo>
                <a:lnTo>
                  <a:pt x="713232" y="530352"/>
                </a:lnTo>
                <a:lnTo>
                  <a:pt x="707136" y="512064"/>
                </a:lnTo>
                <a:lnTo>
                  <a:pt x="707136" y="515112"/>
                </a:lnTo>
                <a:lnTo>
                  <a:pt x="704088" y="496824"/>
                </a:lnTo>
                <a:lnTo>
                  <a:pt x="691896" y="268224"/>
                </a:lnTo>
                <a:lnTo>
                  <a:pt x="679704" y="252984"/>
                </a:lnTo>
                <a:lnTo>
                  <a:pt x="704088" y="246888"/>
                </a:lnTo>
                <a:lnTo>
                  <a:pt x="701040" y="240792"/>
                </a:lnTo>
                <a:lnTo>
                  <a:pt x="691896" y="240792"/>
                </a:lnTo>
                <a:lnTo>
                  <a:pt x="128272" y="210462"/>
                </a:lnTo>
                <a:lnTo>
                  <a:pt x="694944" y="121920"/>
                </a:lnTo>
                <a:lnTo>
                  <a:pt x="12192" y="204216"/>
                </a:lnTo>
                <a:lnTo>
                  <a:pt x="12192" y="228600"/>
                </a:lnTo>
                <a:lnTo>
                  <a:pt x="0" y="225552"/>
                </a:lnTo>
                <a:lnTo>
                  <a:pt x="3048" y="228600"/>
                </a:lnTo>
                <a:lnTo>
                  <a:pt x="12192" y="231648"/>
                </a:lnTo>
                <a:lnTo>
                  <a:pt x="679703" y="267567"/>
                </a:lnTo>
                <a:lnTo>
                  <a:pt x="679704" y="496824"/>
                </a:lnTo>
                <a:lnTo>
                  <a:pt x="682752" y="518160"/>
                </a:lnTo>
                <a:lnTo>
                  <a:pt x="682752" y="521208"/>
                </a:lnTo>
                <a:lnTo>
                  <a:pt x="688848" y="539496"/>
                </a:lnTo>
                <a:lnTo>
                  <a:pt x="697992" y="557784"/>
                </a:lnTo>
                <a:lnTo>
                  <a:pt x="731520" y="557784"/>
                </a:lnTo>
                <a:lnTo>
                  <a:pt x="697992" y="560832"/>
                </a:lnTo>
                <a:lnTo>
                  <a:pt x="713232" y="576072"/>
                </a:lnTo>
                <a:lnTo>
                  <a:pt x="728472" y="588264"/>
                </a:lnTo>
                <a:lnTo>
                  <a:pt x="746760" y="597408"/>
                </a:lnTo>
                <a:lnTo>
                  <a:pt x="765048" y="603504"/>
                </a:lnTo>
                <a:lnTo>
                  <a:pt x="768096" y="603504"/>
                </a:lnTo>
                <a:lnTo>
                  <a:pt x="789432" y="606552"/>
                </a:lnTo>
                <a:lnTo>
                  <a:pt x="2590800" y="606552"/>
                </a:lnTo>
                <a:lnTo>
                  <a:pt x="2612136" y="603504"/>
                </a:lnTo>
                <a:lnTo>
                  <a:pt x="2630424" y="597408"/>
                </a:lnTo>
                <a:lnTo>
                  <a:pt x="2633472" y="597408"/>
                </a:lnTo>
                <a:lnTo>
                  <a:pt x="2651760" y="588264"/>
                </a:lnTo>
                <a:lnTo>
                  <a:pt x="2667000" y="576072"/>
                </a:lnTo>
                <a:lnTo>
                  <a:pt x="2667000" y="573024"/>
                </a:lnTo>
                <a:lnTo>
                  <a:pt x="2670048" y="573024"/>
                </a:lnTo>
                <a:lnTo>
                  <a:pt x="2679192" y="560832"/>
                </a:lnTo>
                <a:lnTo>
                  <a:pt x="2682240" y="557784"/>
                </a:lnTo>
                <a:lnTo>
                  <a:pt x="2648712" y="557784"/>
                </a:lnTo>
                <a:lnTo>
                  <a:pt x="2636520" y="566928"/>
                </a:lnTo>
                <a:lnTo>
                  <a:pt x="2639568" y="566928"/>
                </a:lnTo>
                <a:lnTo>
                  <a:pt x="2621280" y="576072"/>
                </a:lnTo>
                <a:lnTo>
                  <a:pt x="2624328" y="573024"/>
                </a:lnTo>
                <a:lnTo>
                  <a:pt x="2606040" y="579120"/>
                </a:lnTo>
                <a:lnTo>
                  <a:pt x="2609088" y="579120"/>
                </a:lnTo>
                <a:lnTo>
                  <a:pt x="2587752" y="582168"/>
                </a:lnTo>
                <a:lnTo>
                  <a:pt x="789432" y="582168"/>
                </a:lnTo>
                <a:close/>
              </a:path>
              <a:path w="2700528" h="606551">
                <a:moveTo>
                  <a:pt x="704088" y="252984"/>
                </a:moveTo>
                <a:lnTo>
                  <a:pt x="704088" y="246888"/>
                </a:lnTo>
                <a:lnTo>
                  <a:pt x="679704" y="252984"/>
                </a:lnTo>
                <a:lnTo>
                  <a:pt x="691896" y="268224"/>
                </a:lnTo>
                <a:lnTo>
                  <a:pt x="704088" y="496824"/>
                </a:lnTo>
                <a:lnTo>
                  <a:pt x="704088" y="252984"/>
                </a:lnTo>
                <a:close/>
              </a:path>
              <a:path w="2700528" h="606551">
                <a:moveTo>
                  <a:pt x="2624328" y="30479"/>
                </a:moveTo>
                <a:lnTo>
                  <a:pt x="2621280" y="30479"/>
                </a:lnTo>
                <a:lnTo>
                  <a:pt x="2639568" y="39623"/>
                </a:lnTo>
                <a:lnTo>
                  <a:pt x="2636520" y="36575"/>
                </a:lnTo>
                <a:lnTo>
                  <a:pt x="2651760" y="48767"/>
                </a:lnTo>
                <a:lnTo>
                  <a:pt x="2648712" y="48767"/>
                </a:lnTo>
                <a:lnTo>
                  <a:pt x="2660904" y="64007"/>
                </a:lnTo>
                <a:lnTo>
                  <a:pt x="2657856" y="60959"/>
                </a:lnTo>
                <a:lnTo>
                  <a:pt x="2667000" y="76199"/>
                </a:lnTo>
                <a:lnTo>
                  <a:pt x="2673096" y="94487"/>
                </a:lnTo>
                <a:lnTo>
                  <a:pt x="2673096" y="91439"/>
                </a:lnTo>
                <a:lnTo>
                  <a:pt x="2673096" y="512064"/>
                </a:lnTo>
                <a:lnTo>
                  <a:pt x="2667000" y="530352"/>
                </a:lnTo>
                <a:lnTo>
                  <a:pt x="2673096" y="515112"/>
                </a:lnTo>
                <a:lnTo>
                  <a:pt x="2697480" y="518159"/>
                </a:lnTo>
                <a:lnTo>
                  <a:pt x="2700528" y="496823"/>
                </a:lnTo>
                <a:lnTo>
                  <a:pt x="2700528" y="106679"/>
                </a:lnTo>
                <a:lnTo>
                  <a:pt x="2697480" y="88391"/>
                </a:lnTo>
                <a:lnTo>
                  <a:pt x="2697480" y="85343"/>
                </a:lnTo>
                <a:lnTo>
                  <a:pt x="2691384" y="67055"/>
                </a:lnTo>
                <a:lnTo>
                  <a:pt x="2691384" y="64007"/>
                </a:lnTo>
                <a:lnTo>
                  <a:pt x="2682240" y="48767"/>
                </a:lnTo>
                <a:lnTo>
                  <a:pt x="2682240" y="45719"/>
                </a:lnTo>
                <a:lnTo>
                  <a:pt x="2679192" y="45719"/>
                </a:lnTo>
                <a:lnTo>
                  <a:pt x="2670048" y="30479"/>
                </a:lnTo>
                <a:lnTo>
                  <a:pt x="2667000" y="30479"/>
                </a:lnTo>
                <a:lnTo>
                  <a:pt x="2651760" y="18287"/>
                </a:lnTo>
                <a:lnTo>
                  <a:pt x="2633472" y="9143"/>
                </a:lnTo>
                <a:lnTo>
                  <a:pt x="2633472" y="6095"/>
                </a:lnTo>
                <a:lnTo>
                  <a:pt x="2630424" y="6095"/>
                </a:lnTo>
                <a:lnTo>
                  <a:pt x="2612136" y="0"/>
                </a:lnTo>
                <a:lnTo>
                  <a:pt x="765048" y="0"/>
                </a:lnTo>
                <a:lnTo>
                  <a:pt x="746760" y="6096"/>
                </a:lnTo>
                <a:lnTo>
                  <a:pt x="746760" y="9144"/>
                </a:lnTo>
                <a:lnTo>
                  <a:pt x="728472" y="18288"/>
                </a:lnTo>
                <a:lnTo>
                  <a:pt x="725424" y="18288"/>
                </a:lnTo>
                <a:lnTo>
                  <a:pt x="713232" y="30480"/>
                </a:lnTo>
                <a:lnTo>
                  <a:pt x="710184" y="30480"/>
                </a:lnTo>
                <a:lnTo>
                  <a:pt x="697992" y="45720"/>
                </a:lnTo>
                <a:lnTo>
                  <a:pt x="697992" y="48768"/>
                </a:lnTo>
                <a:lnTo>
                  <a:pt x="688848" y="64008"/>
                </a:lnTo>
                <a:lnTo>
                  <a:pt x="688848" y="67056"/>
                </a:lnTo>
                <a:lnTo>
                  <a:pt x="682752" y="85344"/>
                </a:lnTo>
                <a:lnTo>
                  <a:pt x="682752" y="88392"/>
                </a:lnTo>
                <a:lnTo>
                  <a:pt x="681023" y="98764"/>
                </a:lnTo>
                <a:lnTo>
                  <a:pt x="679704" y="106680"/>
                </a:lnTo>
                <a:lnTo>
                  <a:pt x="9144" y="204216"/>
                </a:lnTo>
                <a:lnTo>
                  <a:pt x="3048" y="204216"/>
                </a:lnTo>
                <a:lnTo>
                  <a:pt x="0" y="210312"/>
                </a:lnTo>
                <a:lnTo>
                  <a:pt x="0" y="225552"/>
                </a:lnTo>
                <a:lnTo>
                  <a:pt x="12192" y="228600"/>
                </a:lnTo>
                <a:lnTo>
                  <a:pt x="12192" y="204216"/>
                </a:lnTo>
                <a:lnTo>
                  <a:pt x="694944" y="121920"/>
                </a:lnTo>
                <a:lnTo>
                  <a:pt x="701040" y="121920"/>
                </a:lnTo>
                <a:lnTo>
                  <a:pt x="704088" y="115824"/>
                </a:lnTo>
                <a:lnTo>
                  <a:pt x="704088" y="109728"/>
                </a:lnTo>
                <a:lnTo>
                  <a:pt x="688848" y="97536"/>
                </a:lnTo>
                <a:lnTo>
                  <a:pt x="707136" y="91440"/>
                </a:lnTo>
                <a:lnTo>
                  <a:pt x="707136" y="94488"/>
                </a:lnTo>
                <a:lnTo>
                  <a:pt x="713232" y="76200"/>
                </a:lnTo>
                <a:lnTo>
                  <a:pt x="710184" y="76200"/>
                </a:lnTo>
                <a:lnTo>
                  <a:pt x="719328" y="60960"/>
                </a:lnTo>
                <a:lnTo>
                  <a:pt x="719328" y="64008"/>
                </a:lnTo>
                <a:lnTo>
                  <a:pt x="731520" y="48768"/>
                </a:lnTo>
                <a:lnTo>
                  <a:pt x="728472" y="48768"/>
                </a:lnTo>
                <a:lnTo>
                  <a:pt x="743712" y="36576"/>
                </a:lnTo>
                <a:lnTo>
                  <a:pt x="740664" y="39624"/>
                </a:lnTo>
                <a:lnTo>
                  <a:pt x="758952" y="30480"/>
                </a:lnTo>
                <a:lnTo>
                  <a:pt x="755904" y="30480"/>
                </a:lnTo>
                <a:lnTo>
                  <a:pt x="774192" y="24384"/>
                </a:lnTo>
                <a:lnTo>
                  <a:pt x="771144" y="27432"/>
                </a:lnTo>
                <a:lnTo>
                  <a:pt x="789432" y="24384"/>
                </a:lnTo>
                <a:lnTo>
                  <a:pt x="2590800" y="24383"/>
                </a:lnTo>
                <a:lnTo>
                  <a:pt x="2609088" y="27431"/>
                </a:lnTo>
                <a:lnTo>
                  <a:pt x="2606040" y="24383"/>
                </a:lnTo>
                <a:lnTo>
                  <a:pt x="2624328" y="30479"/>
                </a:lnTo>
                <a:close/>
              </a:path>
              <a:path w="2700528" h="606551">
                <a:moveTo>
                  <a:pt x="2650066" y="556090"/>
                </a:moveTo>
                <a:lnTo>
                  <a:pt x="2651760" y="554736"/>
                </a:lnTo>
                <a:lnTo>
                  <a:pt x="2660904" y="542544"/>
                </a:lnTo>
                <a:lnTo>
                  <a:pt x="2650066" y="556090"/>
                </a:lnTo>
                <a:close/>
              </a:path>
              <a:path w="2700528" h="606551">
                <a:moveTo>
                  <a:pt x="731520" y="557784"/>
                </a:moveTo>
                <a:lnTo>
                  <a:pt x="697992" y="557784"/>
                </a:lnTo>
                <a:lnTo>
                  <a:pt x="697992" y="560832"/>
                </a:lnTo>
                <a:lnTo>
                  <a:pt x="731520" y="5577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822356" y="4459531"/>
            <a:ext cx="2791643" cy="645525"/>
          </a:xfrm>
          <a:custGeom>
            <a:avLst/>
            <a:gdLst/>
            <a:ahLst/>
            <a:cxnLst/>
            <a:rect l="l" t="t" r="r" b="b"/>
            <a:pathLst>
              <a:path w="2517647" h="582167">
                <a:moveTo>
                  <a:pt x="496824" y="97536"/>
                </a:moveTo>
                <a:lnTo>
                  <a:pt x="0" y="143256"/>
                </a:lnTo>
                <a:lnTo>
                  <a:pt x="496824" y="243840"/>
                </a:lnTo>
                <a:lnTo>
                  <a:pt x="496824" y="484632"/>
                </a:lnTo>
                <a:lnTo>
                  <a:pt x="497613" y="497437"/>
                </a:lnTo>
                <a:lnTo>
                  <a:pt x="511633" y="537152"/>
                </a:lnTo>
                <a:lnTo>
                  <a:pt x="540226" y="566327"/>
                </a:lnTo>
                <a:lnTo>
                  <a:pt x="579539" y="581106"/>
                </a:lnTo>
                <a:lnTo>
                  <a:pt x="594360" y="582168"/>
                </a:lnTo>
                <a:lnTo>
                  <a:pt x="2420112" y="582168"/>
                </a:lnTo>
                <a:lnTo>
                  <a:pt x="2460375" y="573841"/>
                </a:lnTo>
                <a:lnTo>
                  <a:pt x="2493491" y="549677"/>
                </a:lnTo>
                <a:lnTo>
                  <a:pt x="2513497" y="513509"/>
                </a:lnTo>
                <a:lnTo>
                  <a:pt x="2517648" y="484631"/>
                </a:lnTo>
                <a:lnTo>
                  <a:pt x="2517648" y="97535"/>
                </a:lnTo>
                <a:lnTo>
                  <a:pt x="2509321" y="57272"/>
                </a:lnTo>
                <a:lnTo>
                  <a:pt x="2485157" y="24156"/>
                </a:lnTo>
                <a:lnTo>
                  <a:pt x="2448989" y="4150"/>
                </a:lnTo>
                <a:lnTo>
                  <a:pt x="2420112" y="0"/>
                </a:lnTo>
                <a:lnTo>
                  <a:pt x="594360" y="0"/>
                </a:lnTo>
                <a:lnTo>
                  <a:pt x="554096" y="8326"/>
                </a:lnTo>
                <a:lnTo>
                  <a:pt x="520980" y="32490"/>
                </a:lnTo>
                <a:lnTo>
                  <a:pt x="500974" y="68658"/>
                </a:lnTo>
                <a:lnTo>
                  <a:pt x="4968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808838" y="4547402"/>
            <a:ext cx="621867" cy="158846"/>
          </a:xfrm>
          <a:custGeom>
            <a:avLst/>
            <a:gdLst/>
            <a:ahLst/>
            <a:cxnLst/>
            <a:rect l="l" t="t" r="r" b="b"/>
            <a:pathLst>
              <a:path w="560831" h="143256">
                <a:moveTo>
                  <a:pt x="12191" y="51816"/>
                </a:moveTo>
                <a:lnTo>
                  <a:pt x="496823" y="18288"/>
                </a:lnTo>
                <a:lnTo>
                  <a:pt x="498426" y="7070"/>
                </a:lnTo>
                <a:lnTo>
                  <a:pt x="12191" y="51816"/>
                </a:lnTo>
                <a:close/>
              </a:path>
              <a:path w="560831" h="143256">
                <a:moveTo>
                  <a:pt x="509015" y="6096"/>
                </a:moveTo>
                <a:lnTo>
                  <a:pt x="521207" y="18288"/>
                </a:lnTo>
                <a:lnTo>
                  <a:pt x="524255" y="0"/>
                </a:lnTo>
                <a:lnTo>
                  <a:pt x="509015" y="6096"/>
                </a:lnTo>
                <a:close/>
              </a:path>
              <a:path w="560831" h="143256">
                <a:moveTo>
                  <a:pt x="545591" y="-39623"/>
                </a:moveTo>
                <a:lnTo>
                  <a:pt x="505967" y="-24383"/>
                </a:lnTo>
                <a:lnTo>
                  <a:pt x="499871" y="-6095"/>
                </a:lnTo>
                <a:lnTo>
                  <a:pt x="499871" y="-3047"/>
                </a:lnTo>
                <a:lnTo>
                  <a:pt x="498426" y="7070"/>
                </a:lnTo>
                <a:lnTo>
                  <a:pt x="496823" y="18288"/>
                </a:lnTo>
                <a:lnTo>
                  <a:pt x="12191" y="51816"/>
                </a:lnTo>
                <a:lnTo>
                  <a:pt x="15239" y="51816"/>
                </a:lnTo>
                <a:lnTo>
                  <a:pt x="15239" y="76200"/>
                </a:lnTo>
                <a:lnTo>
                  <a:pt x="496823" y="164592"/>
                </a:lnTo>
                <a:lnTo>
                  <a:pt x="521207" y="158496"/>
                </a:lnTo>
                <a:lnTo>
                  <a:pt x="518159" y="152400"/>
                </a:lnTo>
                <a:lnTo>
                  <a:pt x="512063" y="152400"/>
                </a:lnTo>
                <a:lnTo>
                  <a:pt x="98044" y="68579"/>
                </a:lnTo>
                <a:lnTo>
                  <a:pt x="512063" y="30480"/>
                </a:lnTo>
                <a:lnTo>
                  <a:pt x="518159" y="30480"/>
                </a:lnTo>
                <a:lnTo>
                  <a:pt x="521207" y="24384"/>
                </a:lnTo>
                <a:lnTo>
                  <a:pt x="521207" y="18288"/>
                </a:lnTo>
                <a:lnTo>
                  <a:pt x="509015" y="6096"/>
                </a:lnTo>
                <a:lnTo>
                  <a:pt x="524255" y="0"/>
                </a:lnTo>
                <a:lnTo>
                  <a:pt x="524255" y="3048"/>
                </a:lnTo>
                <a:lnTo>
                  <a:pt x="530351" y="-15239"/>
                </a:lnTo>
                <a:lnTo>
                  <a:pt x="527303" y="-12191"/>
                </a:lnTo>
                <a:lnTo>
                  <a:pt x="536447" y="-30479"/>
                </a:lnTo>
                <a:lnTo>
                  <a:pt x="536447" y="-27431"/>
                </a:lnTo>
                <a:lnTo>
                  <a:pt x="547285" y="-40978"/>
                </a:lnTo>
                <a:lnTo>
                  <a:pt x="560831" y="-51815"/>
                </a:lnTo>
                <a:lnTo>
                  <a:pt x="548639" y="-42671"/>
                </a:lnTo>
                <a:lnTo>
                  <a:pt x="505967" y="-24383"/>
                </a:lnTo>
                <a:lnTo>
                  <a:pt x="545591" y="-39623"/>
                </a:lnTo>
                <a:close/>
              </a:path>
              <a:path w="560831" h="143256">
                <a:moveTo>
                  <a:pt x="2179167" y="515112"/>
                </a:moveTo>
                <a:lnTo>
                  <a:pt x="2456688" y="515112"/>
                </a:lnTo>
                <a:lnTo>
                  <a:pt x="2474976" y="509016"/>
                </a:lnTo>
                <a:lnTo>
                  <a:pt x="2478023" y="505968"/>
                </a:lnTo>
                <a:lnTo>
                  <a:pt x="2493264" y="499872"/>
                </a:lnTo>
                <a:lnTo>
                  <a:pt x="2493264" y="496824"/>
                </a:lnTo>
                <a:lnTo>
                  <a:pt x="2496311" y="496824"/>
                </a:lnTo>
                <a:lnTo>
                  <a:pt x="2508504" y="484632"/>
                </a:lnTo>
                <a:lnTo>
                  <a:pt x="2511552" y="484632"/>
                </a:lnTo>
                <a:lnTo>
                  <a:pt x="2523743" y="469392"/>
                </a:lnTo>
                <a:lnTo>
                  <a:pt x="2523743" y="466344"/>
                </a:lnTo>
                <a:lnTo>
                  <a:pt x="2532888" y="451104"/>
                </a:lnTo>
                <a:lnTo>
                  <a:pt x="2535935" y="448056"/>
                </a:lnTo>
                <a:lnTo>
                  <a:pt x="2538984" y="429768"/>
                </a:lnTo>
                <a:lnTo>
                  <a:pt x="2542032" y="429768"/>
                </a:lnTo>
                <a:lnTo>
                  <a:pt x="2542032" y="-3047"/>
                </a:lnTo>
                <a:lnTo>
                  <a:pt x="2538984" y="-6095"/>
                </a:lnTo>
                <a:lnTo>
                  <a:pt x="2535935" y="-24383"/>
                </a:lnTo>
                <a:lnTo>
                  <a:pt x="2532888" y="-24383"/>
                </a:lnTo>
                <a:lnTo>
                  <a:pt x="2523743" y="-42671"/>
                </a:lnTo>
                <a:lnTo>
                  <a:pt x="2511552" y="-57911"/>
                </a:lnTo>
                <a:lnTo>
                  <a:pt x="2511552" y="-60959"/>
                </a:lnTo>
                <a:lnTo>
                  <a:pt x="2508504" y="-60959"/>
                </a:lnTo>
                <a:lnTo>
                  <a:pt x="2496311" y="-73151"/>
                </a:lnTo>
                <a:lnTo>
                  <a:pt x="2493264" y="-73151"/>
                </a:lnTo>
                <a:lnTo>
                  <a:pt x="2478023" y="-82295"/>
                </a:lnTo>
                <a:lnTo>
                  <a:pt x="2474976" y="-82295"/>
                </a:lnTo>
                <a:lnTo>
                  <a:pt x="2456688" y="-88391"/>
                </a:lnTo>
                <a:lnTo>
                  <a:pt x="2453640" y="-88391"/>
                </a:lnTo>
                <a:lnTo>
                  <a:pt x="2432304" y="-91439"/>
                </a:lnTo>
                <a:lnTo>
                  <a:pt x="606551" y="-91439"/>
                </a:lnTo>
                <a:lnTo>
                  <a:pt x="585215" y="-88391"/>
                </a:lnTo>
                <a:lnTo>
                  <a:pt x="582167" y="-88391"/>
                </a:lnTo>
                <a:lnTo>
                  <a:pt x="563879" y="-82295"/>
                </a:lnTo>
                <a:lnTo>
                  <a:pt x="545591" y="-73151"/>
                </a:lnTo>
                <a:lnTo>
                  <a:pt x="542543" y="-73151"/>
                </a:lnTo>
                <a:lnTo>
                  <a:pt x="527303" y="-57911"/>
                </a:lnTo>
                <a:lnTo>
                  <a:pt x="515111" y="-42671"/>
                </a:lnTo>
                <a:lnTo>
                  <a:pt x="505967" y="-24383"/>
                </a:lnTo>
                <a:lnTo>
                  <a:pt x="548639" y="-42671"/>
                </a:lnTo>
                <a:lnTo>
                  <a:pt x="560831" y="-51815"/>
                </a:lnTo>
                <a:lnTo>
                  <a:pt x="557783" y="-51815"/>
                </a:lnTo>
                <a:lnTo>
                  <a:pt x="576071" y="-60959"/>
                </a:lnTo>
                <a:lnTo>
                  <a:pt x="573023" y="-57911"/>
                </a:lnTo>
                <a:lnTo>
                  <a:pt x="591311" y="-64007"/>
                </a:lnTo>
                <a:lnTo>
                  <a:pt x="588263" y="-64007"/>
                </a:lnTo>
                <a:lnTo>
                  <a:pt x="606551" y="-67055"/>
                </a:lnTo>
                <a:lnTo>
                  <a:pt x="2432304" y="-67055"/>
                </a:lnTo>
                <a:lnTo>
                  <a:pt x="2450591" y="-64007"/>
                </a:lnTo>
                <a:lnTo>
                  <a:pt x="2447543" y="-64007"/>
                </a:lnTo>
                <a:lnTo>
                  <a:pt x="2465832" y="-57911"/>
                </a:lnTo>
                <a:lnTo>
                  <a:pt x="2465832" y="-60959"/>
                </a:lnTo>
                <a:lnTo>
                  <a:pt x="2481072" y="-51815"/>
                </a:lnTo>
                <a:lnTo>
                  <a:pt x="2478023" y="-51815"/>
                </a:lnTo>
                <a:lnTo>
                  <a:pt x="2493264" y="-39623"/>
                </a:lnTo>
                <a:lnTo>
                  <a:pt x="2493264" y="-42671"/>
                </a:lnTo>
                <a:lnTo>
                  <a:pt x="2502408" y="-27431"/>
                </a:lnTo>
                <a:lnTo>
                  <a:pt x="2502408" y="-30479"/>
                </a:lnTo>
                <a:lnTo>
                  <a:pt x="2511552" y="-12191"/>
                </a:lnTo>
                <a:lnTo>
                  <a:pt x="2511552" y="-15239"/>
                </a:lnTo>
                <a:lnTo>
                  <a:pt x="2514599" y="3048"/>
                </a:lnTo>
                <a:lnTo>
                  <a:pt x="2514599" y="0"/>
                </a:lnTo>
                <a:lnTo>
                  <a:pt x="2517647" y="18288"/>
                </a:lnTo>
                <a:lnTo>
                  <a:pt x="2517647" y="405384"/>
                </a:lnTo>
                <a:lnTo>
                  <a:pt x="2511552" y="441960"/>
                </a:lnTo>
                <a:lnTo>
                  <a:pt x="2511552" y="438912"/>
                </a:lnTo>
                <a:lnTo>
                  <a:pt x="2502408" y="454152"/>
                </a:lnTo>
                <a:lnTo>
                  <a:pt x="2493264" y="466344"/>
                </a:lnTo>
                <a:lnTo>
                  <a:pt x="2478023" y="478536"/>
                </a:lnTo>
                <a:lnTo>
                  <a:pt x="2481072" y="475488"/>
                </a:lnTo>
                <a:lnTo>
                  <a:pt x="2465832" y="484632"/>
                </a:lnTo>
                <a:lnTo>
                  <a:pt x="2447543" y="490728"/>
                </a:lnTo>
                <a:lnTo>
                  <a:pt x="2450591" y="487680"/>
                </a:lnTo>
                <a:lnTo>
                  <a:pt x="2432304" y="490728"/>
                </a:lnTo>
                <a:lnTo>
                  <a:pt x="606551" y="490728"/>
                </a:lnTo>
                <a:lnTo>
                  <a:pt x="588263" y="487680"/>
                </a:lnTo>
                <a:lnTo>
                  <a:pt x="591311" y="490728"/>
                </a:lnTo>
                <a:lnTo>
                  <a:pt x="573023" y="484632"/>
                </a:lnTo>
                <a:lnTo>
                  <a:pt x="576071" y="484632"/>
                </a:lnTo>
                <a:lnTo>
                  <a:pt x="557783" y="475488"/>
                </a:lnTo>
                <a:lnTo>
                  <a:pt x="560831" y="478536"/>
                </a:lnTo>
                <a:lnTo>
                  <a:pt x="545591" y="466344"/>
                </a:lnTo>
                <a:lnTo>
                  <a:pt x="548639" y="466344"/>
                </a:lnTo>
                <a:lnTo>
                  <a:pt x="536447" y="454152"/>
                </a:lnTo>
                <a:lnTo>
                  <a:pt x="527303" y="438912"/>
                </a:lnTo>
                <a:lnTo>
                  <a:pt x="530351" y="441960"/>
                </a:lnTo>
                <a:lnTo>
                  <a:pt x="524255" y="423672"/>
                </a:lnTo>
                <a:lnTo>
                  <a:pt x="521207" y="405384"/>
                </a:lnTo>
                <a:lnTo>
                  <a:pt x="521207" y="158496"/>
                </a:lnTo>
                <a:lnTo>
                  <a:pt x="496823" y="164592"/>
                </a:lnTo>
                <a:lnTo>
                  <a:pt x="505967" y="176784"/>
                </a:lnTo>
                <a:lnTo>
                  <a:pt x="496823" y="164592"/>
                </a:lnTo>
                <a:lnTo>
                  <a:pt x="15239" y="76200"/>
                </a:lnTo>
                <a:lnTo>
                  <a:pt x="15239" y="51816"/>
                </a:lnTo>
                <a:lnTo>
                  <a:pt x="6095" y="51816"/>
                </a:lnTo>
                <a:lnTo>
                  <a:pt x="0" y="57912"/>
                </a:lnTo>
                <a:lnTo>
                  <a:pt x="0" y="70104"/>
                </a:lnTo>
                <a:lnTo>
                  <a:pt x="6095" y="76200"/>
                </a:lnTo>
                <a:lnTo>
                  <a:pt x="12191" y="76200"/>
                </a:lnTo>
                <a:lnTo>
                  <a:pt x="496824" y="174921"/>
                </a:lnTo>
                <a:lnTo>
                  <a:pt x="496823" y="408432"/>
                </a:lnTo>
                <a:lnTo>
                  <a:pt x="499871" y="426720"/>
                </a:lnTo>
                <a:lnTo>
                  <a:pt x="499871" y="429768"/>
                </a:lnTo>
                <a:lnTo>
                  <a:pt x="505967" y="448056"/>
                </a:lnTo>
                <a:lnTo>
                  <a:pt x="505967" y="451104"/>
                </a:lnTo>
                <a:lnTo>
                  <a:pt x="515111" y="466344"/>
                </a:lnTo>
                <a:lnTo>
                  <a:pt x="515111" y="469392"/>
                </a:lnTo>
                <a:lnTo>
                  <a:pt x="527303" y="484632"/>
                </a:lnTo>
                <a:lnTo>
                  <a:pt x="530351" y="484632"/>
                </a:lnTo>
                <a:lnTo>
                  <a:pt x="545591" y="496824"/>
                </a:lnTo>
                <a:lnTo>
                  <a:pt x="545591" y="499872"/>
                </a:lnTo>
                <a:lnTo>
                  <a:pt x="563879" y="505968"/>
                </a:lnTo>
                <a:lnTo>
                  <a:pt x="563879" y="509016"/>
                </a:lnTo>
                <a:lnTo>
                  <a:pt x="582167" y="515112"/>
                </a:lnTo>
                <a:lnTo>
                  <a:pt x="2179167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419451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49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rithmetic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ping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36182"/>
            <a:ext cx="77560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floa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6" baseline="3623" dirty="0">
                <a:solidFill>
                  <a:srgbClr val="00007F"/>
                </a:solidFill>
                <a:latin typeface="Arial"/>
                <a:cs typeface="Arial"/>
              </a:rPr>
              <a:t>specifi</a:t>
            </a:r>
            <a:r>
              <a:rPr sz="2661" b="1" spc="-22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ts val="1996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1196865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69" y="1224252"/>
            <a:ext cx="6321756" cy="541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nt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9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8750" y="2003215"/>
            <a:ext cx="193064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0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87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806" y="2025672"/>
            <a:ext cx="2110440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10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at(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um)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0</a:t>
            </a: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10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20806" y="3941568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433" y="3941568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(9.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5.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433" y="4488966"/>
            <a:ext cx="169517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</a:t>
            </a:r>
            <a:r>
              <a:rPr sz="2661" b="1" baseline="3678" dirty="0">
                <a:latin typeface="Courier New"/>
                <a:cs typeface="Courier New"/>
              </a:rPr>
              <a:t>9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838" y="4541379"/>
            <a:ext cx="1953515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Rai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4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ValueError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14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740453" y="971668"/>
            <a:ext cx="3683887" cy="2041346"/>
          </a:xfrm>
          <a:custGeom>
            <a:avLst/>
            <a:gdLst/>
            <a:ahLst/>
            <a:cxnLst/>
            <a:rect l="l" t="t" r="r" b="b"/>
            <a:pathLst>
              <a:path w="3322320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3313175" y="12192"/>
                </a:lnTo>
                <a:lnTo>
                  <a:pt x="3313176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3322320" y="1840991"/>
                </a:lnTo>
                <a:lnTo>
                  <a:pt x="3322320" y="1834895"/>
                </a:lnTo>
                <a:lnTo>
                  <a:pt x="3319272" y="1828800"/>
                </a:lnTo>
                <a:lnTo>
                  <a:pt x="3319272" y="12192"/>
                </a:lnTo>
                <a:lnTo>
                  <a:pt x="3313176" y="6096"/>
                </a:lnTo>
                <a:lnTo>
                  <a:pt x="12192" y="6096"/>
                </a:lnTo>
                <a:lnTo>
                  <a:pt x="3322320" y="6096"/>
                </a:lnTo>
                <a:lnTo>
                  <a:pt x="33223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740454" y="9784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740453" y="985186"/>
            <a:ext cx="3673748" cy="2021068"/>
          </a:xfrm>
          <a:custGeom>
            <a:avLst/>
            <a:gdLst/>
            <a:ahLst/>
            <a:cxnLst/>
            <a:rect l="l" t="t" r="r" b="b"/>
            <a:pathLst>
              <a:path w="3313176" h="1822704">
                <a:moveTo>
                  <a:pt x="3313176" y="1822703"/>
                </a:moveTo>
                <a:lnTo>
                  <a:pt x="3313175" y="1816607"/>
                </a:lnTo>
                <a:lnTo>
                  <a:pt x="12191" y="1816607"/>
                </a:lnTo>
                <a:lnTo>
                  <a:pt x="12191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3313176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753972" y="978427"/>
            <a:ext cx="3670368" cy="2027828"/>
          </a:xfrm>
          <a:custGeom>
            <a:avLst/>
            <a:gdLst/>
            <a:ahLst/>
            <a:cxnLst/>
            <a:rect l="l" t="t" r="r" b="b"/>
            <a:pathLst>
              <a:path w="3310128" h="1828800">
                <a:moveTo>
                  <a:pt x="0" y="0"/>
                </a:moveTo>
                <a:lnTo>
                  <a:pt x="3300983" y="0"/>
                </a:lnTo>
                <a:lnTo>
                  <a:pt x="3307079" y="6095"/>
                </a:lnTo>
                <a:lnTo>
                  <a:pt x="3307079" y="1822703"/>
                </a:lnTo>
                <a:lnTo>
                  <a:pt x="3310128" y="1828799"/>
                </a:lnTo>
                <a:lnTo>
                  <a:pt x="3310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82594" y="1194728"/>
            <a:ext cx="2261027" cy="375148"/>
          </a:xfrm>
          <a:custGeom>
            <a:avLst/>
            <a:gdLst/>
            <a:ahLst/>
            <a:cxnLst/>
            <a:rect l="l" t="t" r="r" b="b"/>
            <a:pathLst>
              <a:path w="2039111" h="338328">
                <a:moveTo>
                  <a:pt x="655320" y="57912"/>
                </a:moveTo>
                <a:lnTo>
                  <a:pt x="0" y="36576"/>
                </a:lnTo>
                <a:lnTo>
                  <a:pt x="655320" y="140208"/>
                </a:lnTo>
                <a:lnTo>
                  <a:pt x="655320" y="280416"/>
                </a:lnTo>
                <a:lnTo>
                  <a:pt x="655465" y="284865"/>
                </a:lnTo>
                <a:lnTo>
                  <a:pt x="672676" y="323302"/>
                </a:lnTo>
                <a:lnTo>
                  <a:pt x="710184" y="338328"/>
                </a:lnTo>
                <a:lnTo>
                  <a:pt x="1981200" y="338327"/>
                </a:lnTo>
                <a:lnTo>
                  <a:pt x="2024815" y="319736"/>
                </a:lnTo>
                <a:lnTo>
                  <a:pt x="2039112" y="280415"/>
                </a:lnTo>
                <a:lnTo>
                  <a:pt x="2039112" y="57911"/>
                </a:lnTo>
                <a:lnTo>
                  <a:pt x="2020520" y="14296"/>
                </a:lnTo>
                <a:lnTo>
                  <a:pt x="1981200" y="0"/>
                </a:lnTo>
                <a:lnTo>
                  <a:pt x="710184" y="0"/>
                </a:lnTo>
                <a:lnTo>
                  <a:pt x="670013" y="17790"/>
                </a:lnTo>
                <a:lnTo>
                  <a:pt x="655320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069076" y="1181209"/>
            <a:ext cx="2288065" cy="402186"/>
          </a:xfrm>
          <a:custGeom>
            <a:avLst/>
            <a:gdLst/>
            <a:ahLst/>
            <a:cxnLst/>
            <a:rect l="l" t="t" r="r" b="b"/>
            <a:pathLst>
              <a:path w="2063495" h="362712">
                <a:moveTo>
                  <a:pt x="664464" y="164591"/>
                </a:moveTo>
                <a:lnTo>
                  <a:pt x="652272" y="162654"/>
                </a:lnTo>
                <a:lnTo>
                  <a:pt x="652272" y="295655"/>
                </a:lnTo>
                <a:lnTo>
                  <a:pt x="658368" y="320039"/>
                </a:lnTo>
                <a:lnTo>
                  <a:pt x="679704" y="304799"/>
                </a:lnTo>
                <a:lnTo>
                  <a:pt x="658368" y="320039"/>
                </a:lnTo>
                <a:lnTo>
                  <a:pt x="658368" y="323087"/>
                </a:lnTo>
                <a:lnTo>
                  <a:pt x="664464" y="332231"/>
                </a:lnTo>
                <a:lnTo>
                  <a:pt x="667512" y="332231"/>
                </a:lnTo>
                <a:lnTo>
                  <a:pt x="673608" y="341375"/>
                </a:lnTo>
                <a:lnTo>
                  <a:pt x="673608" y="344423"/>
                </a:lnTo>
                <a:lnTo>
                  <a:pt x="682752" y="350519"/>
                </a:lnTo>
                <a:lnTo>
                  <a:pt x="685800" y="350519"/>
                </a:lnTo>
                <a:lnTo>
                  <a:pt x="694944" y="356615"/>
                </a:lnTo>
                <a:lnTo>
                  <a:pt x="697992" y="356615"/>
                </a:lnTo>
                <a:lnTo>
                  <a:pt x="707136" y="359663"/>
                </a:lnTo>
                <a:lnTo>
                  <a:pt x="707136" y="362711"/>
                </a:lnTo>
                <a:lnTo>
                  <a:pt x="2008632" y="362711"/>
                </a:lnTo>
                <a:lnTo>
                  <a:pt x="2008632" y="359663"/>
                </a:lnTo>
                <a:lnTo>
                  <a:pt x="2020824" y="356615"/>
                </a:lnTo>
                <a:lnTo>
                  <a:pt x="2023872" y="356615"/>
                </a:lnTo>
                <a:lnTo>
                  <a:pt x="2042160" y="344423"/>
                </a:lnTo>
                <a:lnTo>
                  <a:pt x="2045208" y="341375"/>
                </a:lnTo>
                <a:lnTo>
                  <a:pt x="2057400" y="323087"/>
                </a:lnTo>
                <a:lnTo>
                  <a:pt x="2057400" y="320039"/>
                </a:lnTo>
                <a:lnTo>
                  <a:pt x="2060448" y="307847"/>
                </a:lnTo>
                <a:lnTo>
                  <a:pt x="2063496" y="307847"/>
                </a:lnTo>
                <a:lnTo>
                  <a:pt x="2063496" y="54863"/>
                </a:lnTo>
                <a:lnTo>
                  <a:pt x="2060448" y="54863"/>
                </a:lnTo>
                <a:lnTo>
                  <a:pt x="2057400" y="42671"/>
                </a:lnTo>
                <a:lnTo>
                  <a:pt x="2023872" y="36575"/>
                </a:lnTo>
                <a:lnTo>
                  <a:pt x="2026920" y="39623"/>
                </a:lnTo>
                <a:lnTo>
                  <a:pt x="2023872" y="36575"/>
                </a:lnTo>
                <a:lnTo>
                  <a:pt x="2025091" y="38404"/>
                </a:lnTo>
                <a:lnTo>
                  <a:pt x="2029968" y="45719"/>
                </a:lnTo>
                <a:lnTo>
                  <a:pt x="2029968" y="42671"/>
                </a:lnTo>
                <a:lnTo>
                  <a:pt x="2036064" y="51815"/>
                </a:lnTo>
                <a:lnTo>
                  <a:pt x="2033015" y="51815"/>
                </a:lnTo>
                <a:lnTo>
                  <a:pt x="2036064" y="60959"/>
                </a:lnTo>
                <a:lnTo>
                  <a:pt x="2036064" y="57911"/>
                </a:lnTo>
                <a:lnTo>
                  <a:pt x="2039112" y="70103"/>
                </a:lnTo>
                <a:lnTo>
                  <a:pt x="2039112" y="292607"/>
                </a:lnTo>
                <a:lnTo>
                  <a:pt x="2036064" y="304799"/>
                </a:lnTo>
                <a:lnTo>
                  <a:pt x="2036064" y="301751"/>
                </a:lnTo>
                <a:lnTo>
                  <a:pt x="2033015" y="310895"/>
                </a:lnTo>
                <a:lnTo>
                  <a:pt x="2036064" y="310895"/>
                </a:lnTo>
                <a:lnTo>
                  <a:pt x="2029968" y="320039"/>
                </a:lnTo>
                <a:lnTo>
                  <a:pt x="2026920" y="323087"/>
                </a:lnTo>
                <a:lnTo>
                  <a:pt x="2023872" y="326135"/>
                </a:lnTo>
                <a:lnTo>
                  <a:pt x="2017776" y="329183"/>
                </a:lnTo>
                <a:lnTo>
                  <a:pt x="2020824" y="329183"/>
                </a:lnTo>
                <a:lnTo>
                  <a:pt x="2011680" y="335279"/>
                </a:lnTo>
                <a:lnTo>
                  <a:pt x="2011680" y="332231"/>
                </a:lnTo>
                <a:lnTo>
                  <a:pt x="2002536" y="335279"/>
                </a:lnTo>
                <a:lnTo>
                  <a:pt x="2005584" y="335279"/>
                </a:lnTo>
                <a:lnTo>
                  <a:pt x="1993392" y="338327"/>
                </a:lnTo>
                <a:lnTo>
                  <a:pt x="722376" y="338327"/>
                </a:lnTo>
                <a:lnTo>
                  <a:pt x="713232" y="335279"/>
                </a:lnTo>
                <a:lnTo>
                  <a:pt x="716280" y="335279"/>
                </a:lnTo>
                <a:lnTo>
                  <a:pt x="704088" y="332231"/>
                </a:lnTo>
                <a:lnTo>
                  <a:pt x="707136" y="335279"/>
                </a:lnTo>
                <a:lnTo>
                  <a:pt x="697992" y="329183"/>
                </a:lnTo>
                <a:lnTo>
                  <a:pt x="691896" y="323087"/>
                </a:lnTo>
                <a:lnTo>
                  <a:pt x="691896" y="326135"/>
                </a:lnTo>
                <a:lnTo>
                  <a:pt x="685800" y="316991"/>
                </a:lnTo>
                <a:lnTo>
                  <a:pt x="685800" y="320039"/>
                </a:lnTo>
                <a:lnTo>
                  <a:pt x="679704" y="301751"/>
                </a:lnTo>
                <a:lnTo>
                  <a:pt x="664464" y="164591"/>
                </a:lnTo>
                <a:close/>
              </a:path>
              <a:path w="2063495" h="362712">
                <a:moveTo>
                  <a:pt x="652272" y="152399"/>
                </a:moveTo>
                <a:lnTo>
                  <a:pt x="679704" y="152399"/>
                </a:lnTo>
                <a:lnTo>
                  <a:pt x="679704" y="146303"/>
                </a:lnTo>
                <a:lnTo>
                  <a:pt x="673608" y="140207"/>
                </a:lnTo>
                <a:lnTo>
                  <a:pt x="667512" y="140207"/>
                </a:lnTo>
                <a:lnTo>
                  <a:pt x="225660" y="67942"/>
                </a:lnTo>
                <a:lnTo>
                  <a:pt x="652272" y="152399"/>
                </a:lnTo>
                <a:close/>
              </a:path>
              <a:path w="2063495" h="362712">
                <a:moveTo>
                  <a:pt x="682752" y="51815"/>
                </a:moveTo>
                <a:lnTo>
                  <a:pt x="679704" y="57911"/>
                </a:lnTo>
                <a:lnTo>
                  <a:pt x="679704" y="60959"/>
                </a:lnTo>
                <a:lnTo>
                  <a:pt x="682752" y="51815"/>
                </a:lnTo>
                <a:close/>
              </a:path>
              <a:path w="2063495" h="362712">
                <a:moveTo>
                  <a:pt x="655320" y="54863"/>
                </a:moveTo>
                <a:lnTo>
                  <a:pt x="225660" y="67942"/>
                </a:lnTo>
                <a:lnTo>
                  <a:pt x="655320" y="57911"/>
                </a:lnTo>
                <a:lnTo>
                  <a:pt x="655320" y="54863"/>
                </a:lnTo>
                <a:close/>
              </a:path>
              <a:path w="2063495" h="362712">
                <a:moveTo>
                  <a:pt x="2005584" y="27431"/>
                </a:moveTo>
                <a:lnTo>
                  <a:pt x="2002536" y="27431"/>
                </a:lnTo>
                <a:lnTo>
                  <a:pt x="2011680" y="30479"/>
                </a:lnTo>
                <a:lnTo>
                  <a:pt x="2011680" y="27431"/>
                </a:lnTo>
                <a:lnTo>
                  <a:pt x="2020824" y="33527"/>
                </a:lnTo>
                <a:lnTo>
                  <a:pt x="2017776" y="33527"/>
                </a:lnTo>
                <a:lnTo>
                  <a:pt x="2025091" y="38404"/>
                </a:lnTo>
                <a:lnTo>
                  <a:pt x="2023872" y="36575"/>
                </a:lnTo>
                <a:lnTo>
                  <a:pt x="2057400" y="42671"/>
                </a:lnTo>
                <a:lnTo>
                  <a:pt x="2051303" y="30479"/>
                </a:lnTo>
                <a:lnTo>
                  <a:pt x="2045208" y="21335"/>
                </a:lnTo>
                <a:lnTo>
                  <a:pt x="2042160" y="21335"/>
                </a:lnTo>
                <a:lnTo>
                  <a:pt x="2042160" y="18287"/>
                </a:lnTo>
                <a:lnTo>
                  <a:pt x="2023872" y="6095"/>
                </a:lnTo>
                <a:lnTo>
                  <a:pt x="2020824" y="6095"/>
                </a:lnTo>
                <a:lnTo>
                  <a:pt x="2008632" y="3047"/>
                </a:lnTo>
                <a:lnTo>
                  <a:pt x="2008632" y="0"/>
                </a:lnTo>
                <a:lnTo>
                  <a:pt x="707136" y="0"/>
                </a:lnTo>
                <a:lnTo>
                  <a:pt x="707136" y="3047"/>
                </a:lnTo>
                <a:lnTo>
                  <a:pt x="697992" y="6095"/>
                </a:lnTo>
                <a:lnTo>
                  <a:pt x="694944" y="6095"/>
                </a:lnTo>
                <a:lnTo>
                  <a:pt x="685800" y="12191"/>
                </a:lnTo>
                <a:lnTo>
                  <a:pt x="682752" y="12191"/>
                </a:lnTo>
                <a:lnTo>
                  <a:pt x="673608" y="18287"/>
                </a:lnTo>
                <a:lnTo>
                  <a:pt x="673608" y="21335"/>
                </a:lnTo>
                <a:lnTo>
                  <a:pt x="667512" y="30479"/>
                </a:lnTo>
                <a:lnTo>
                  <a:pt x="664464" y="30479"/>
                </a:lnTo>
                <a:lnTo>
                  <a:pt x="658368" y="39623"/>
                </a:lnTo>
                <a:lnTo>
                  <a:pt x="658368" y="42671"/>
                </a:lnTo>
                <a:lnTo>
                  <a:pt x="655418" y="54470"/>
                </a:lnTo>
                <a:lnTo>
                  <a:pt x="667512" y="54863"/>
                </a:lnTo>
                <a:lnTo>
                  <a:pt x="652272" y="67055"/>
                </a:lnTo>
                <a:lnTo>
                  <a:pt x="679704" y="70103"/>
                </a:lnTo>
                <a:lnTo>
                  <a:pt x="679704" y="57911"/>
                </a:lnTo>
                <a:lnTo>
                  <a:pt x="682752" y="51815"/>
                </a:lnTo>
                <a:lnTo>
                  <a:pt x="682752" y="54863"/>
                </a:lnTo>
                <a:lnTo>
                  <a:pt x="685800" y="42671"/>
                </a:lnTo>
                <a:lnTo>
                  <a:pt x="685800" y="45719"/>
                </a:lnTo>
                <a:lnTo>
                  <a:pt x="691896" y="36575"/>
                </a:lnTo>
                <a:lnTo>
                  <a:pt x="691896" y="39623"/>
                </a:lnTo>
                <a:lnTo>
                  <a:pt x="697992" y="33527"/>
                </a:lnTo>
                <a:lnTo>
                  <a:pt x="707136" y="27431"/>
                </a:lnTo>
                <a:lnTo>
                  <a:pt x="704088" y="30479"/>
                </a:lnTo>
                <a:lnTo>
                  <a:pt x="716280" y="27431"/>
                </a:lnTo>
                <a:lnTo>
                  <a:pt x="713232" y="27431"/>
                </a:lnTo>
                <a:lnTo>
                  <a:pt x="722376" y="24383"/>
                </a:lnTo>
                <a:lnTo>
                  <a:pt x="1993392" y="24383"/>
                </a:lnTo>
                <a:lnTo>
                  <a:pt x="2005584" y="27431"/>
                </a:lnTo>
                <a:close/>
              </a:path>
              <a:path w="2063495" h="362712">
                <a:moveTo>
                  <a:pt x="12192" y="33527"/>
                </a:moveTo>
                <a:lnTo>
                  <a:pt x="6096" y="33527"/>
                </a:lnTo>
                <a:lnTo>
                  <a:pt x="0" y="39623"/>
                </a:lnTo>
                <a:lnTo>
                  <a:pt x="0" y="51815"/>
                </a:lnTo>
                <a:lnTo>
                  <a:pt x="3048" y="57911"/>
                </a:lnTo>
                <a:lnTo>
                  <a:pt x="12192" y="60959"/>
                </a:lnTo>
                <a:lnTo>
                  <a:pt x="652272" y="162654"/>
                </a:lnTo>
                <a:lnTo>
                  <a:pt x="664464" y="164591"/>
                </a:lnTo>
                <a:lnTo>
                  <a:pt x="679704" y="301751"/>
                </a:lnTo>
                <a:lnTo>
                  <a:pt x="679704" y="152399"/>
                </a:lnTo>
                <a:lnTo>
                  <a:pt x="652272" y="152399"/>
                </a:lnTo>
                <a:lnTo>
                  <a:pt x="225660" y="67942"/>
                </a:lnTo>
                <a:lnTo>
                  <a:pt x="655320" y="54863"/>
                </a:lnTo>
                <a:lnTo>
                  <a:pt x="655320" y="57911"/>
                </a:lnTo>
                <a:lnTo>
                  <a:pt x="225660" y="67942"/>
                </a:lnTo>
                <a:lnTo>
                  <a:pt x="664464" y="82295"/>
                </a:lnTo>
                <a:lnTo>
                  <a:pt x="673608" y="82295"/>
                </a:lnTo>
                <a:lnTo>
                  <a:pt x="679704" y="76199"/>
                </a:lnTo>
                <a:lnTo>
                  <a:pt x="679704" y="70103"/>
                </a:lnTo>
                <a:lnTo>
                  <a:pt x="652272" y="67055"/>
                </a:lnTo>
                <a:lnTo>
                  <a:pt x="667512" y="54863"/>
                </a:lnTo>
                <a:lnTo>
                  <a:pt x="655418" y="54470"/>
                </a:lnTo>
                <a:lnTo>
                  <a:pt x="15997" y="33651"/>
                </a:lnTo>
                <a:lnTo>
                  <a:pt x="12192" y="33527"/>
                </a:lnTo>
                <a:close/>
              </a:path>
              <a:path w="2063495" h="362712">
                <a:moveTo>
                  <a:pt x="2025091" y="324307"/>
                </a:moveTo>
                <a:lnTo>
                  <a:pt x="2017776" y="329183"/>
                </a:lnTo>
                <a:lnTo>
                  <a:pt x="2023872" y="326135"/>
                </a:lnTo>
                <a:lnTo>
                  <a:pt x="2026920" y="323087"/>
                </a:lnTo>
                <a:lnTo>
                  <a:pt x="2029968" y="320039"/>
                </a:lnTo>
                <a:lnTo>
                  <a:pt x="2029968" y="316991"/>
                </a:lnTo>
                <a:lnTo>
                  <a:pt x="2025091" y="3243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625544" y="3465895"/>
            <a:ext cx="3663608" cy="2318483"/>
          </a:xfrm>
          <a:custGeom>
            <a:avLst/>
            <a:gdLst/>
            <a:ahLst/>
            <a:cxnLst/>
            <a:rect l="l" t="t" r="r" b="b"/>
            <a:pathLst>
              <a:path w="3304032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291839" y="12191"/>
                </a:lnTo>
                <a:lnTo>
                  <a:pt x="3291840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300984" y="2090927"/>
                </a:lnTo>
                <a:lnTo>
                  <a:pt x="3304032" y="2087879"/>
                </a:lnTo>
                <a:lnTo>
                  <a:pt x="3304032" y="2084832"/>
                </a:lnTo>
                <a:lnTo>
                  <a:pt x="3297936" y="2078735"/>
                </a:lnTo>
                <a:lnTo>
                  <a:pt x="3297936" y="12192"/>
                </a:lnTo>
                <a:lnTo>
                  <a:pt x="3291840" y="6096"/>
                </a:lnTo>
                <a:lnTo>
                  <a:pt x="9144" y="6096"/>
                </a:lnTo>
                <a:lnTo>
                  <a:pt x="3304032" y="6096"/>
                </a:lnTo>
                <a:lnTo>
                  <a:pt x="3304032" y="3048"/>
                </a:lnTo>
                <a:lnTo>
                  <a:pt x="330098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625543" y="3472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625543" y="3479414"/>
            <a:ext cx="3650090" cy="2298205"/>
          </a:xfrm>
          <a:custGeom>
            <a:avLst/>
            <a:gdLst/>
            <a:ahLst/>
            <a:cxnLst/>
            <a:rect l="l" t="t" r="r" b="b"/>
            <a:pathLst>
              <a:path w="3291840" h="2072640">
                <a:moveTo>
                  <a:pt x="3291840" y="2072639"/>
                </a:moveTo>
                <a:lnTo>
                  <a:pt x="3291839" y="2066543"/>
                </a:lnTo>
                <a:lnTo>
                  <a:pt x="9143" y="2066544"/>
                </a:lnTo>
                <a:lnTo>
                  <a:pt x="9144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9144" y="2072640"/>
                </a:lnTo>
                <a:lnTo>
                  <a:pt x="3291840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635683" y="3472655"/>
            <a:ext cx="3653469" cy="2304964"/>
          </a:xfrm>
          <a:custGeom>
            <a:avLst/>
            <a:gdLst/>
            <a:ahLst/>
            <a:cxnLst/>
            <a:rect l="l" t="t" r="r" b="b"/>
            <a:pathLst>
              <a:path w="3294888" h="2078736">
                <a:moveTo>
                  <a:pt x="0" y="0"/>
                </a:moveTo>
                <a:lnTo>
                  <a:pt x="3282696" y="0"/>
                </a:lnTo>
                <a:lnTo>
                  <a:pt x="3288792" y="6096"/>
                </a:lnTo>
                <a:lnTo>
                  <a:pt x="3288792" y="2072639"/>
                </a:lnTo>
                <a:lnTo>
                  <a:pt x="3294888" y="2078736"/>
                </a:lnTo>
                <a:lnTo>
                  <a:pt x="3294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392995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rithmetic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36181"/>
            <a:ext cx="783078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oct(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hex(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bin(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926887"/>
            <a:ext cx="231338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specifi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1002" y="1042176"/>
            <a:ext cx="1833913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12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oc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01</a:t>
            </a: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he</a:t>
            </a:r>
            <a:r>
              <a:rPr sz="1774" b="1" spc="4" dirty="0">
                <a:latin typeface="Courier New"/>
                <a:cs typeface="Courier New"/>
              </a:rPr>
              <a:t>x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0x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bi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0b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10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903301" y="1263058"/>
            <a:ext cx="135289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1</a:t>
            </a:r>
            <a:r>
              <a:rPr sz="1552" dirty="0">
                <a:latin typeface="Arial"/>
                <a:cs typeface="Arial"/>
              </a:rPr>
              <a:t>0</a:t>
            </a:r>
            <a:r>
              <a:rPr sz="1552" spc="164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312889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3157447"/>
            <a:ext cx="7595184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4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3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bas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3444705"/>
            <a:ext cx="8351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093" y="3536404"/>
            <a:ext cx="471667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8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16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3721" y="3536404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3721" y="4083802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945" y="4083802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721" y="4631201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5945" y="463120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6)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721" y="5178600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945" y="5178600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65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266899" y="2168086"/>
            <a:ext cx="5988851" cy="1764210"/>
          </a:xfrm>
          <a:custGeom>
            <a:avLst/>
            <a:gdLst/>
            <a:ahLst/>
            <a:cxnLst/>
            <a:rect l="l" t="t" r="r" b="b"/>
            <a:pathLst>
              <a:path w="540105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5388864" y="12191"/>
                </a:lnTo>
                <a:lnTo>
                  <a:pt x="5388864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5398008" y="1591055"/>
                </a:lnTo>
                <a:lnTo>
                  <a:pt x="5401056" y="1588008"/>
                </a:lnTo>
                <a:lnTo>
                  <a:pt x="5401056" y="1584959"/>
                </a:lnTo>
                <a:lnTo>
                  <a:pt x="5394960" y="1578864"/>
                </a:lnTo>
                <a:lnTo>
                  <a:pt x="5394960" y="12191"/>
                </a:lnTo>
                <a:lnTo>
                  <a:pt x="5388864" y="6095"/>
                </a:lnTo>
                <a:lnTo>
                  <a:pt x="12192" y="6096"/>
                </a:lnTo>
                <a:lnTo>
                  <a:pt x="5401056" y="6095"/>
                </a:lnTo>
                <a:lnTo>
                  <a:pt x="5401056" y="3047"/>
                </a:lnTo>
                <a:lnTo>
                  <a:pt x="53980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266899" y="21748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266899" y="2181603"/>
            <a:ext cx="5975332" cy="1743932"/>
          </a:xfrm>
          <a:custGeom>
            <a:avLst/>
            <a:gdLst/>
            <a:ahLst/>
            <a:cxnLst/>
            <a:rect l="l" t="t" r="r" b="b"/>
            <a:pathLst>
              <a:path w="5388864" h="1572768">
                <a:moveTo>
                  <a:pt x="5388864" y="1572768"/>
                </a:moveTo>
                <a:lnTo>
                  <a:pt x="5388864" y="1566672"/>
                </a:lnTo>
                <a:lnTo>
                  <a:pt x="12192" y="1566671"/>
                </a:lnTo>
                <a:lnTo>
                  <a:pt x="12192" y="0"/>
                </a:lnTo>
                <a:lnTo>
                  <a:pt x="6095" y="0"/>
                </a:lnTo>
                <a:lnTo>
                  <a:pt x="0" y="1572768"/>
                </a:lnTo>
                <a:lnTo>
                  <a:pt x="6095" y="1566672"/>
                </a:lnTo>
                <a:lnTo>
                  <a:pt x="12191" y="1572768"/>
                </a:lnTo>
                <a:lnTo>
                  <a:pt x="5388864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280417" y="2174845"/>
            <a:ext cx="5975332" cy="1750691"/>
          </a:xfrm>
          <a:custGeom>
            <a:avLst/>
            <a:gdLst/>
            <a:ahLst/>
            <a:cxnLst/>
            <a:rect l="l" t="t" r="r" b="b"/>
            <a:pathLst>
              <a:path w="5388864" h="1578864">
                <a:moveTo>
                  <a:pt x="0" y="0"/>
                </a:moveTo>
                <a:lnTo>
                  <a:pt x="5376672" y="0"/>
                </a:lnTo>
                <a:lnTo>
                  <a:pt x="5382768" y="6095"/>
                </a:lnTo>
                <a:lnTo>
                  <a:pt x="5382768" y="1572767"/>
                </a:lnTo>
                <a:lnTo>
                  <a:pt x="5388864" y="1578863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280418" y="4510225"/>
            <a:ext cx="5975332" cy="1199798"/>
          </a:xfrm>
          <a:custGeom>
            <a:avLst/>
            <a:gdLst/>
            <a:ahLst/>
            <a:cxnLst/>
            <a:rect l="l" t="t" r="r" b="b"/>
            <a:pathLst>
              <a:path w="5388864" h="1082039">
                <a:moveTo>
                  <a:pt x="0" y="0"/>
                </a:moveTo>
                <a:lnTo>
                  <a:pt x="5376672" y="0"/>
                </a:lnTo>
                <a:lnTo>
                  <a:pt x="5382768" y="6096"/>
                </a:lnTo>
                <a:lnTo>
                  <a:pt x="5382768" y="1075944"/>
                </a:lnTo>
                <a:lnTo>
                  <a:pt x="5388864" y="1082040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266899" y="45102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266899" y="4506846"/>
            <a:ext cx="5988851" cy="1209937"/>
          </a:xfrm>
          <a:custGeom>
            <a:avLst/>
            <a:gdLst/>
            <a:ahLst/>
            <a:cxnLst/>
            <a:rect l="l" t="t" r="r" b="b"/>
            <a:pathLst>
              <a:path w="5401056" h="1091184">
                <a:moveTo>
                  <a:pt x="6096" y="1091184"/>
                </a:moveTo>
                <a:lnTo>
                  <a:pt x="5398008" y="1091184"/>
                </a:lnTo>
                <a:lnTo>
                  <a:pt x="5401056" y="1088136"/>
                </a:lnTo>
                <a:lnTo>
                  <a:pt x="5401056" y="1085088"/>
                </a:lnTo>
                <a:lnTo>
                  <a:pt x="5394960" y="1078992"/>
                </a:lnTo>
                <a:lnTo>
                  <a:pt x="5394960" y="9144"/>
                </a:lnTo>
                <a:lnTo>
                  <a:pt x="5388864" y="3048"/>
                </a:lnTo>
                <a:lnTo>
                  <a:pt x="12192" y="3048"/>
                </a:lnTo>
                <a:lnTo>
                  <a:pt x="5401056" y="3048"/>
                </a:lnTo>
                <a:lnTo>
                  <a:pt x="5401056" y="0"/>
                </a:lnTo>
                <a:lnTo>
                  <a:pt x="0" y="0"/>
                </a:lnTo>
                <a:lnTo>
                  <a:pt x="0" y="1085088"/>
                </a:lnTo>
                <a:lnTo>
                  <a:pt x="6096" y="9144"/>
                </a:lnTo>
                <a:lnTo>
                  <a:pt x="5388863" y="9143"/>
                </a:lnTo>
                <a:lnTo>
                  <a:pt x="5388864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6096" y="109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266899" y="4516984"/>
            <a:ext cx="5975332" cy="1193039"/>
          </a:xfrm>
          <a:custGeom>
            <a:avLst/>
            <a:gdLst/>
            <a:ahLst/>
            <a:cxnLst/>
            <a:rect l="l" t="t" r="r" b="b"/>
            <a:pathLst>
              <a:path w="5388864" h="1075944">
                <a:moveTo>
                  <a:pt x="5388864" y="1075944"/>
                </a:moveTo>
                <a:lnTo>
                  <a:pt x="5388864" y="1069848"/>
                </a:lnTo>
                <a:lnTo>
                  <a:pt x="12192" y="1069847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5388864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681814" y="4013409"/>
            <a:ext cx="402186" cy="40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31797"/>
            <a:ext cx="25406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print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07626"/>
            <a:ext cx="277006" cy="75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24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36182"/>
            <a:ext cx="54846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ccept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1102582"/>
            <a:ext cx="80441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standa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outp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10" y="1375990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69" y="1403376"/>
            <a:ext cx="34488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Outpu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terminat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line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369" y="1700746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624" y="1700746"/>
            <a:ext cx="59269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Ne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lin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suppresse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comma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0829" y="223859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8457" y="2238595"/>
            <a:ext cx="237060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_i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2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sa</a:t>
            </a:r>
            <a:r>
              <a:rPr sz="1774" b="1" dirty="0">
                <a:latin typeface="Courier New"/>
                <a:cs typeface="Courier New"/>
              </a:rPr>
              <a:t>l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50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00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s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828" y="3059693"/>
            <a:ext cx="306101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57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baseline="3678" dirty="0">
                <a:latin typeface="Courier New"/>
                <a:cs typeface="Courier New"/>
              </a:rPr>
              <a:t>3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500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,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spc="-21" dirty="0">
                <a:latin typeface="Courier New"/>
                <a:cs typeface="Courier New"/>
              </a:rPr>
              <a:t>57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dirty="0">
                <a:latin typeface="Courier New"/>
                <a:cs typeface="Courier New"/>
              </a:rPr>
              <a:t>3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15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.00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7846" y="333339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899" y="4083377"/>
            <a:ext cx="344433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prin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661" b="1" spc="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8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0828" y="4577356"/>
            <a:ext cx="4742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456" y="4577356"/>
            <a:ext cx="250311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_i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2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sa</a:t>
            </a:r>
            <a:r>
              <a:rPr sz="1774" b="1" dirty="0">
                <a:latin typeface="Courier New"/>
                <a:cs typeface="Courier New"/>
              </a:rPr>
              <a:t>l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50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00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nt(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s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7846" y="5124754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='</a:t>
            </a:r>
            <a:r>
              <a:rPr sz="2661" b="1" spc="4" baseline="3678" dirty="0">
                <a:latin typeface="Courier New"/>
                <a:cs typeface="Courier New"/>
              </a:rPr>
              <a:t>,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0829" y="5398454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3,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500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03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36" y="2173858"/>
            <a:ext cx="5144039" cy="20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6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2212429" y="934491"/>
            <a:ext cx="2558442" cy="1760830"/>
          </a:xfrm>
          <a:custGeom>
            <a:avLst/>
            <a:gdLst/>
            <a:ahLst/>
            <a:cxnLst/>
            <a:rect l="l" t="t" r="r" b="b"/>
            <a:pathLst>
              <a:path w="2307336" h="15880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9144"/>
                </a:lnTo>
                <a:lnTo>
                  <a:pt x="2295144" y="9143"/>
                </a:lnTo>
                <a:lnTo>
                  <a:pt x="2295144" y="1584960"/>
                </a:lnTo>
                <a:lnTo>
                  <a:pt x="0" y="1588008"/>
                </a:lnTo>
                <a:lnTo>
                  <a:pt x="2307336" y="1588008"/>
                </a:lnTo>
                <a:lnTo>
                  <a:pt x="2307336" y="1584960"/>
                </a:lnTo>
                <a:lnTo>
                  <a:pt x="2301240" y="1578864"/>
                </a:lnTo>
                <a:lnTo>
                  <a:pt x="2301240" y="9144"/>
                </a:lnTo>
                <a:lnTo>
                  <a:pt x="2295144" y="6096"/>
                </a:lnTo>
                <a:lnTo>
                  <a:pt x="12192" y="6096"/>
                </a:lnTo>
                <a:lnTo>
                  <a:pt x="2307336" y="6096"/>
                </a:lnTo>
                <a:lnTo>
                  <a:pt x="2307336" y="3048"/>
                </a:lnTo>
                <a:lnTo>
                  <a:pt x="23042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212429" y="94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212428" y="944629"/>
            <a:ext cx="2544924" cy="1747311"/>
          </a:xfrm>
          <a:custGeom>
            <a:avLst/>
            <a:gdLst/>
            <a:ahLst/>
            <a:cxnLst/>
            <a:rect l="l" t="t" r="r" b="b"/>
            <a:pathLst>
              <a:path w="2295144" h="1575816">
                <a:moveTo>
                  <a:pt x="2295144" y="1575816"/>
                </a:moveTo>
                <a:lnTo>
                  <a:pt x="2295143" y="1569719"/>
                </a:lnTo>
                <a:lnTo>
                  <a:pt x="12192" y="1569720"/>
                </a:lnTo>
                <a:lnTo>
                  <a:pt x="12192" y="0"/>
                </a:lnTo>
                <a:lnTo>
                  <a:pt x="6095" y="0"/>
                </a:lnTo>
                <a:lnTo>
                  <a:pt x="0" y="1575816"/>
                </a:lnTo>
                <a:lnTo>
                  <a:pt x="6096" y="1569720"/>
                </a:lnTo>
                <a:lnTo>
                  <a:pt x="12192" y="1575816"/>
                </a:lnTo>
                <a:lnTo>
                  <a:pt x="2295144" y="157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225947" y="941250"/>
            <a:ext cx="2544924" cy="1750691"/>
          </a:xfrm>
          <a:custGeom>
            <a:avLst/>
            <a:gdLst/>
            <a:ahLst/>
            <a:cxnLst/>
            <a:rect l="l" t="t" r="r" b="b"/>
            <a:pathLst>
              <a:path w="2295144" h="1578864">
                <a:moveTo>
                  <a:pt x="0" y="0"/>
                </a:moveTo>
                <a:lnTo>
                  <a:pt x="2282952" y="0"/>
                </a:lnTo>
                <a:lnTo>
                  <a:pt x="2289047" y="3047"/>
                </a:lnTo>
                <a:lnTo>
                  <a:pt x="2289047" y="1572767"/>
                </a:lnTo>
                <a:lnTo>
                  <a:pt x="2295144" y="1578863"/>
                </a:lnTo>
                <a:lnTo>
                  <a:pt x="2295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075440" y="934491"/>
            <a:ext cx="1568187" cy="963218"/>
          </a:xfrm>
          <a:custGeom>
            <a:avLst/>
            <a:gdLst/>
            <a:ahLst/>
            <a:cxnLst/>
            <a:rect l="l" t="t" r="r" b="b"/>
            <a:pathLst>
              <a:path w="1414272" h="868680">
                <a:moveTo>
                  <a:pt x="1414272" y="734567"/>
                </a:moveTo>
                <a:lnTo>
                  <a:pt x="1414272" y="131063"/>
                </a:lnTo>
                <a:lnTo>
                  <a:pt x="1411224" y="118871"/>
                </a:lnTo>
                <a:lnTo>
                  <a:pt x="1401796" y="122737"/>
                </a:lnTo>
                <a:lnTo>
                  <a:pt x="1402016" y="128987"/>
                </a:lnTo>
                <a:lnTo>
                  <a:pt x="1402901" y="137456"/>
                </a:lnTo>
                <a:lnTo>
                  <a:pt x="1405128" y="149351"/>
                </a:lnTo>
                <a:lnTo>
                  <a:pt x="1405128" y="719327"/>
                </a:lnTo>
                <a:lnTo>
                  <a:pt x="1402080" y="734567"/>
                </a:lnTo>
                <a:lnTo>
                  <a:pt x="1402080" y="746759"/>
                </a:lnTo>
                <a:lnTo>
                  <a:pt x="1399032" y="761999"/>
                </a:lnTo>
                <a:lnTo>
                  <a:pt x="1386840" y="786383"/>
                </a:lnTo>
                <a:lnTo>
                  <a:pt x="1380744" y="795527"/>
                </a:lnTo>
                <a:lnTo>
                  <a:pt x="1362456" y="816863"/>
                </a:lnTo>
                <a:lnTo>
                  <a:pt x="1365504" y="816863"/>
                </a:lnTo>
                <a:lnTo>
                  <a:pt x="1319784" y="847343"/>
                </a:lnTo>
                <a:lnTo>
                  <a:pt x="1280160" y="856487"/>
                </a:lnTo>
                <a:lnTo>
                  <a:pt x="103632" y="862583"/>
                </a:lnTo>
                <a:lnTo>
                  <a:pt x="134112" y="868679"/>
                </a:lnTo>
                <a:lnTo>
                  <a:pt x="1283208" y="868679"/>
                </a:lnTo>
                <a:lnTo>
                  <a:pt x="1295400" y="865631"/>
                </a:lnTo>
                <a:lnTo>
                  <a:pt x="1310640" y="862583"/>
                </a:lnTo>
                <a:lnTo>
                  <a:pt x="1325880" y="856487"/>
                </a:lnTo>
                <a:lnTo>
                  <a:pt x="1350264" y="844295"/>
                </a:lnTo>
                <a:lnTo>
                  <a:pt x="1371600" y="826007"/>
                </a:lnTo>
                <a:lnTo>
                  <a:pt x="1389888" y="804671"/>
                </a:lnTo>
                <a:lnTo>
                  <a:pt x="1389888" y="801623"/>
                </a:lnTo>
                <a:lnTo>
                  <a:pt x="1395984" y="789431"/>
                </a:lnTo>
                <a:lnTo>
                  <a:pt x="1405128" y="777239"/>
                </a:lnTo>
                <a:lnTo>
                  <a:pt x="1408176" y="765047"/>
                </a:lnTo>
                <a:lnTo>
                  <a:pt x="1414272" y="734567"/>
                </a:lnTo>
                <a:close/>
              </a:path>
              <a:path w="1414272" h="868680">
                <a:moveTo>
                  <a:pt x="1411224" y="118871"/>
                </a:moveTo>
                <a:lnTo>
                  <a:pt x="1408176" y="103631"/>
                </a:lnTo>
                <a:lnTo>
                  <a:pt x="1402080" y="88391"/>
                </a:lnTo>
                <a:lnTo>
                  <a:pt x="1389888" y="64007"/>
                </a:lnTo>
                <a:lnTo>
                  <a:pt x="1371600" y="42671"/>
                </a:lnTo>
                <a:lnTo>
                  <a:pt x="1350264" y="24383"/>
                </a:lnTo>
                <a:lnTo>
                  <a:pt x="1338072" y="18287"/>
                </a:lnTo>
                <a:lnTo>
                  <a:pt x="1322832" y="12191"/>
                </a:lnTo>
                <a:lnTo>
                  <a:pt x="1310640" y="6095"/>
                </a:lnTo>
                <a:lnTo>
                  <a:pt x="1280160" y="0"/>
                </a:lnTo>
                <a:lnTo>
                  <a:pt x="134112" y="0"/>
                </a:lnTo>
                <a:lnTo>
                  <a:pt x="103632" y="6095"/>
                </a:lnTo>
                <a:lnTo>
                  <a:pt x="91439" y="12191"/>
                </a:lnTo>
                <a:lnTo>
                  <a:pt x="76199" y="18287"/>
                </a:lnTo>
                <a:lnTo>
                  <a:pt x="64007" y="24383"/>
                </a:lnTo>
                <a:lnTo>
                  <a:pt x="42671" y="42671"/>
                </a:lnTo>
                <a:lnTo>
                  <a:pt x="24383" y="64007"/>
                </a:lnTo>
                <a:lnTo>
                  <a:pt x="18287" y="76199"/>
                </a:lnTo>
                <a:lnTo>
                  <a:pt x="12191" y="91439"/>
                </a:lnTo>
                <a:lnTo>
                  <a:pt x="6095" y="103631"/>
                </a:lnTo>
                <a:lnTo>
                  <a:pt x="0" y="134111"/>
                </a:lnTo>
                <a:lnTo>
                  <a:pt x="0" y="734567"/>
                </a:lnTo>
                <a:lnTo>
                  <a:pt x="6096" y="765047"/>
                </a:lnTo>
                <a:lnTo>
                  <a:pt x="12192" y="777239"/>
                </a:lnTo>
                <a:lnTo>
                  <a:pt x="18288" y="792479"/>
                </a:lnTo>
                <a:lnTo>
                  <a:pt x="24384" y="801623"/>
                </a:lnTo>
                <a:lnTo>
                  <a:pt x="24384" y="804671"/>
                </a:lnTo>
                <a:lnTo>
                  <a:pt x="42672" y="826007"/>
                </a:lnTo>
                <a:lnTo>
                  <a:pt x="64008" y="844295"/>
                </a:lnTo>
                <a:lnTo>
                  <a:pt x="76200" y="850391"/>
                </a:lnTo>
                <a:lnTo>
                  <a:pt x="91440" y="856488"/>
                </a:lnTo>
                <a:lnTo>
                  <a:pt x="103632" y="862583"/>
                </a:lnTo>
                <a:lnTo>
                  <a:pt x="1280160" y="856487"/>
                </a:lnTo>
                <a:lnTo>
                  <a:pt x="134112" y="856488"/>
                </a:lnTo>
                <a:lnTo>
                  <a:pt x="121920" y="853439"/>
                </a:lnTo>
                <a:lnTo>
                  <a:pt x="106680" y="850391"/>
                </a:lnTo>
                <a:lnTo>
                  <a:pt x="94488" y="847344"/>
                </a:lnTo>
                <a:lnTo>
                  <a:pt x="70104" y="835151"/>
                </a:lnTo>
                <a:lnTo>
                  <a:pt x="73152" y="835151"/>
                </a:lnTo>
                <a:lnTo>
                  <a:pt x="51816" y="816863"/>
                </a:lnTo>
                <a:lnTo>
                  <a:pt x="33331" y="795332"/>
                </a:lnTo>
                <a:lnTo>
                  <a:pt x="20737" y="772141"/>
                </a:lnTo>
                <a:lnTo>
                  <a:pt x="12192" y="734567"/>
                </a:lnTo>
                <a:lnTo>
                  <a:pt x="12191" y="134111"/>
                </a:lnTo>
                <a:lnTo>
                  <a:pt x="15239" y="118871"/>
                </a:lnTo>
                <a:lnTo>
                  <a:pt x="21336" y="94487"/>
                </a:lnTo>
                <a:lnTo>
                  <a:pt x="33527" y="70103"/>
                </a:lnTo>
                <a:lnTo>
                  <a:pt x="51815" y="51815"/>
                </a:lnTo>
                <a:lnTo>
                  <a:pt x="73151" y="33527"/>
                </a:lnTo>
                <a:lnTo>
                  <a:pt x="70103" y="33527"/>
                </a:lnTo>
                <a:lnTo>
                  <a:pt x="106680" y="15239"/>
                </a:lnTo>
                <a:lnTo>
                  <a:pt x="121920" y="12191"/>
                </a:lnTo>
                <a:lnTo>
                  <a:pt x="134112" y="12191"/>
                </a:lnTo>
                <a:lnTo>
                  <a:pt x="149352" y="9143"/>
                </a:lnTo>
                <a:lnTo>
                  <a:pt x="1267968" y="9143"/>
                </a:lnTo>
                <a:lnTo>
                  <a:pt x="1280160" y="12191"/>
                </a:lnTo>
                <a:lnTo>
                  <a:pt x="1295400" y="12191"/>
                </a:lnTo>
                <a:lnTo>
                  <a:pt x="1307592" y="18287"/>
                </a:lnTo>
                <a:lnTo>
                  <a:pt x="1319784" y="21335"/>
                </a:lnTo>
                <a:lnTo>
                  <a:pt x="1344168" y="33527"/>
                </a:lnTo>
                <a:lnTo>
                  <a:pt x="1365504" y="51815"/>
                </a:lnTo>
                <a:lnTo>
                  <a:pt x="1362456" y="51815"/>
                </a:lnTo>
                <a:lnTo>
                  <a:pt x="1380744" y="70103"/>
                </a:lnTo>
                <a:lnTo>
                  <a:pt x="1386840" y="82295"/>
                </a:lnTo>
                <a:lnTo>
                  <a:pt x="1386987" y="82560"/>
                </a:lnTo>
                <a:lnTo>
                  <a:pt x="1394032" y="95807"/>
                </a:lnTo>
                <a:lnTo>
                  <a:pt x="1398359" y="105242"/>
                </a:lnTo>
                <a:lnTo>
                  <a:pt x="1400644" y="112071"/>
                </a:lnTo>
                <a:lnTo>
                  <a:pt x="1401564" y="117501"/>
                </a:lnTo>
                <a:lnTo>
                  <a:pt x="1401796" y="122737"/>
                </a:lnTo>
                <a:lnTo>
                  <a:pt x="1411224" y="118871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285377" y="758745"/>
            <a:ext cx="2879515" cy="919282"/>
          </a:xfrm>
          <a:custGeom>
            <a:avLst/>
            <a:gdLst/>
            <a:ahLst/>
            <a:cxnLst/>
            <a:rect l="l" t="t" r="r" b="b"/>
            <a:pathLst>
              <a:path w="2596896" h="829056">
                <a:moveTo>
                  <a:pt x="1078552" y="157"/>
                </a:moveTo>
                <a:lnTo>
                  <a:pt x="1050236" y="4603"/>
                </a:lnTo>
                <a:lnTo>
                  <a:pt x="1024182" y="14665"/>
                </a:lnTo>
                <a:lnTo>
                  <a:pt x="1000984" y="29667"/>
                </a:lnTo>
                <a:lnTo>
                  <a:pt x="981240" y="48934"/>
                </a:lnTo>
                <a:lnTo>
                  <a:pt x="965544" y="71791"/>
                </a:lnTo>
                <a:lnTo>
                  <a:pt x="954493" y="97562"/>
                </a:lnTo>
                <a:lnTo>
                  <a:pt x="948682" y="125573"/>
                </a:lnTo>
                <a:lnTo>
                  <a:pt x="947927" y="140208"/>
                </a:lnTo>
                <a:lnTo>
                  <a:pt x="947927" y="484632"/>
                </a:lnTo>
                <a:lnTo>
                  <a:pt x="0" y="734568"/>
                </a:lnTo>
                <a:lnTo>
                  <a:pt x="947927" y="691896"/>
                </a:lnTo>
                <a:lnTo>
                  <a:pt x="947986" y="695974"/>
                </a:lnTo>
                <a:lnTo>
                  <a:pt x="949172" y="710612"/>
                </a:lnTo>
                <a:lnTo>
                  <a:pt x="961243" y="751277"/>
                </a:lnTo>
                <a:lnTo>
                  <a:pt x="984464" y="785453"/>
                </a:lnTo>
                <a:lnTo>
                  <a:pt x="1016756" y="811061"/>
                </a:lnTo>
                <a:lnTo>
                  <a:pt x="1056040" y="826022"/>
                </a:lnTo>
                <a:lnTo>
                  <a:pt x="1085088" y="829056"/>
                </a:lnTo>
                <a:lnTo>
                  <a:pt x="2463814" y="828997"/>
                </a:lnTo>
                <a:lnTo>
                  <a:pt x="2506180" y="821105"/>
                </a:lnTo>
                <a:lnTo>
                  <a:pt x="2542750" y="801370"/>
                </a:lnTo>
                <a:lnTo>
                  <a:pt x="2571445" y="771871"/>
                </a:lnTo>
                <a:lnTo>
                  <a:pt x="2590186" y="734686"/>
                </a:lnTo>
                <a:lnTo>
                  <a:pt x="2596896" y="691896"/>
                </a:lnTo>
                <a:lnTo>
                  <a:pt x="2596896" y="140208"/>
                </a:lnTo>
                <a:lnTo>
                  <a:pt x="2588308" y="91622"/>
                </a:lnTo>
                <a:lnTo>
                  <a:pt x="2568377" y="54955"/>
                </a:lnTo>
                <a:lnTo>
                  <a:pt x="2538965" y="25943"/>
                </a:lnTo>
                <a:lnTo>
                  <a:pt x="2502080" y="6865"/>
                </a:lnTo>
                <a:lnTo>
                  <a:pt x="2459736" y="0"/>
                </a:lnTo>
                <a:lnTo>
                  <a:pt x="1085087" y="0"/>
                </a:lnTo>
                <a:lnTo>
                  <a:pt x="1078552" y="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268478" y="795923"/>
            <a:ext cx="1145723" cy="841548"/>
          </a:xfrm>
          <a:custGeom>
            <a:avLst/>
            <a:gdLst/>
            <a:ahLst/>
            <a:cxnLst/>
            <a:rect l="l" t="t" r="r" b="b"/>
            <a:pathLst>
              <a:path w="1033272" h="758952">
                <a:moveTo>
                  <a:pt x="975360" y="655319"/>
                </a:moveTo>
                <a:lnTo>
                  <a:pt x="975360" y="649223"/>
                </a:lnTo>
                <a:lnTo>
                  <a:pt x="969263" y="643127"/>
                </a:lnTo>
                <a:lnTo>
                  <a:pt x="963168" y="643127"/>
                </a:lnTo>
                <a:lnTo>
                  <a:pt x="132155" y="683208"/>
                </a:lnTo>
                <a:lnTo>
                  <a:pt x="950976" y="658367"/>
                </a:lnTo>
                <a:lnTo>
                  <a:pt x="978407" y="670559"/>
                </a:lnTo>
                <a:lnTo>
                  <a:pt x="975360" y="655319"/>
                </a:lnTo>
                <a:close/>
              </a:path>
              <a:path w="1033272" h="758952">
                <a:moveTo>
                  <a:pt x="1072896" y="804671"/>
                </a:moveTo>
                <a:lnTo>
                  <a:pt x="1088136" y="807719"/>
                </a:lnTo>
                <a:lnTo>
                  <a:pt x="2488022" y="807779"/>
                </a:lnTo>
                <a:lnTo>
                  <a:pt x="2500530" y="806189"/>
                </a:lnTo>
                <a:lnTo>
                  <a:pt x="2548128" y="789431"/>
                </a:lnTo>
                <a:lnTo>
                  <a:pt x="2560320" y="780287"/>
                </a:lnTo>
                <a:lnTo>
                  <a:pt x="2581656" y="765047"/>
                </a:lnTo>
                <a:lnTo>
                  <a:pt x="2581656" y="761999"/>
                </a:lnTo>
                <a:lnTo>
                  <a:pt x="2599944" y="740663"/>
                </a:lnTo>
                <a:lnTo>
                  <a:pt x="2606040" y="728471"/>
                </a:lnTo>
                <a:lnTo>
                  <a:pt x="2615184" y="716279"/>
                </a:lnTo>
                <a:lnTo>
                  <a:pt x="2621280" y="685799"/>
                </a:lnTo>
                <a:lnTo>
                  <a:pt x="2624328" y="673607"/>
                </a:lnTo>
                <a:lnTo>
                  <a:pt x="2624328" y="103631"/>
                </a:lnTo>
                <a:lnTo>
                  <a:pt x="2624644" y="94302"/>
                </a:lnTo>
                <a:lnTo>
                  <a:pt x="2623288" y="81766"/>
                </a:lnTo>
                <a:lnTo>
                  <a:pt x="2620369" y="68708"/>
                </a:lnTo>
                <a:lnTo>
                  <a:pt x="2616267" y="55841"/>
                </a:lnTo>
                <a:lnTo>
                  <a:pt x="2611363" y="43877"/>
                </a:lnTo>
                <a:lnTo>
                  <a:pt x="2606040" y="33527"/>
                </a:lnTo>
                <a:lnTo>
                  <a:pt x="2599944" y="21335"/>
                </a:lnTo>
                <a:lnTo>
                  <a:pt x="2581656" y="0"/>
                </a:lnTo>
                <a:lnTo>
                  <a:pt x="2581656" y="-3048"/>
                </a:lnTo>
                <a:lnTo>
                  <a:pt x="2560320" y="-18288"/>
                </a:lnTo>
                <a:lnTo>
                  <a:pt x="2557272" y="-18288"/>
                </a:lnTo>
                <a:lnTo>
                  <a:pt x="2545079" y="-27432"/>
                </a:lnTo>
                <a:lnTo>
                  <a:pt x="2532888" y="-33528"/>
                </a:lnTo>
                <a:lnTo>
                  <a:pt x="2517648" y="-39624"/>
                </a:lnTo>
                <a:lnTo>
                  <a:pt x="2505456" y="-42672"/>
                </a:lnTo>
                <a:lnTo>
                  <a:pt x="2490216" y="-45720"/>
                </a:lnTo>
                <a:lnTo>
                  <a:pt x="1100328" y="-45720"/>
                </a:lnTo>
                <a:lnTo>
                  <a:pt x="1085088" y="-42672"/>
                </a:lnTo>
                <a:lnTo>
                  <a:pt x="1069848" y="-42672"/>
                </a:lnTo>
                <a:lnTo>
                  <a:pt x="1057656" y="-36576"/>
                </a:lnTo>
                <a:lnTo>
                  <a:pt x="1042416" y="-33528"/>
                </a:lnTo>
                <a:lnTo>
                  <a:pt x="1030223" y="-27432"/>
                </a:lnTo>
                <a:lnTo>
                  <a:pt x="1018032" y="-18288"/>
                </a:lnTo>
                <a:lnTo>
                  <a:pt x="996695" y="-3048"/>
                </a:lnTo>
                <a:lnTo>
                  <a:pt x="996695" y="0"/>
                </a:lnTo>
                <a:lnTo>
                  <a:pt x="993647" y="0"/>
                </a:lnTo>
                <a:lnTo>
                  <a:pt x="975360" y="21335"/>
                </a:lnTo>
                <a:lnTo>
                  <a:pt x="1011935" y="18287"/>
                </a:lnTo>
                <a:lnTo>
                  <a:pt x="999744" y="36575"/>
                </a:lnTo>
                <a:lnTo>
                  <a:pt x="1014181" y="16362"/>
                </a:lnTo>
                <a:lnTo>
                  <a:pt x="1014984" y="15239"/>
                </a:lnTo>
                <a:lnTo>
                  <a:pt x="1033272" y="0"/>
                </a:lnTo>
                <a:lnTo>
                  <a:pt x="1042416" y="-3048"/>
                </a:lnTo>
                <a:lnTo>
                  <a:pt x="1050571" y="-7386"/>
                </a:lnTo>
                <a:lnTo>
                  <a:pt x="1058986" y="-12141"/>
                </a:lnTo>
                <a:lnTo>
                  <a:pt x="1064631" y="-15317"/>
                </a:lnTo>
                <a:lnTo>
                  <a:pt x="1068993" y="-17222"/>
                </a:lnTo>
                <a:lnTo>
                  <a:pt x="1073561" y="-18164"/>
                </a:lnTo>
                <a:lnTo>
                  <a:pt x="1079822" y="-18451"/>
                </a:lnTo>
                <a:lnTo>
                  <a:pt x="1103376" y="-18288"/>
                </a:lnTo>
                <a:lnTo>
                  <a:pt x="2487167" y="-18288"/>
                </a:lnTo>
                <a:lnTo>
                  <a:pt x="2523744" y="-9144"/>
                </a:lnTo>
                <a:lnTo>
                  <a:pt x="2535936" y="-3048"/>
                </a:lnTo>
                <a:lnTo>
                  <a:pt x="2545079" y="3047"/>
                </a:lnTo>
                <a:lnTo>
                  <a:pt x="2542032" y="0"/>
                </a:lnTo>
                <a:lnTo>
                  <a:pt x="2563367" y="18287"/>
                </a:lnTo>
                <a:lnTo>
                  <a:pt x="2563367" y="15239"/>
                </a:lnTo>
                <a:lnTo>
                  <a:pt x="2578608" y="36575"/>
                </a:lnTo>
                <a:lnTo>
                  <a:pt x="2584704" y="45719"/>
                </a:lnTo>
                <a:lnTo>
                  <a:pt x="2590800" y="57911"/>
                </a:lnTo>
                <a:lnTo>
                  <a:pt x="2599944" y="94487"/>
                </a:lnTo>
                <a:lnTo>
                  <a:pt x="2599944" y="670559"/>
                </a:lnTo>
                <a:lnTo>
                  <a:pt x="2590800" y="707135"/>
                </a:lnTo>
                <a:lnTo>
                  <a:pt x="2584704" y="716279"/>
                </a:lnTo>
                <a:lnTo>
                  <a:pt x="2578608" y="728471"/>
                </a:lnTo>
                <a:lnTo>
                  <a:pt x="2563367" y="746759"/>
                </a:lnTo>
                <a:lnTo>
                  <a:pt x="2563367" y="743711"/>
                </a:lnTo>
                <a:lnTo>
                  <a:pt x="2542032" y="761999"/>
                </a:lnTo>
                <a:lnTo>
                  <a:pt x="2523744" y="774191"/>
                </a:lnTo>
                <a:lnTo>
                  <a:pt x="2487167" y="783335"/>
                </a:lnTo>
                <a:lnTo>
                  <a:pt x="1100328" y="783335"/>
                </a:lnTo>
                <a:lnTo>
                  <a:pt x="1094584" y="782082"/>
                </a:lnTo>
                <a:lnTo>
                  <a:pt x="1085943" y="780569"/>
                </a:lnTo>
                <a:lnTo>
                  <a:pt x="1080289" y="780000"/>
                </a:lnTo>
                <a:lnTo>
                  <a:pt x="1076431" y="779869"/>
                </a:lnTo>
                <a:lnTo>
                  <a:pt x="1073178" y="779671"/>
                </a:lnTo>
                <a:lnTo>
                  <a:pt x="1069341" y="778901"/>
                </a:lnTo>
                <a:lnTo>
                  <a:pt x="1063728" y="777052"/>
                </a:lnTo>
                <a:lnTo>
                  <a:pt x="1055150" y="773619"/>
                </a:lnTo>
                <a:lnTo>
                  <a:pt x="1042416" y="768095"/>
                </a:lnTo>
                <a:lnTo>
                  <a:pt x="1030224" y="761999"/>
                </a:lnTo>
                <a:lnTo>
                  <a:pt x="1014983" y="746759"/>
                </a:lnTo>
                <a:lnTo>
                  <a:pt x="996696" y="725423"/>
                </a:lnTo>
                <a:lnTo>
                  <a:pt x="999744" y="728471"/>
                </a:lnTo>
                <a:lnTo>
                  <a:pt x="990600" y="716279"/>
                </a:lnTo>
                <a:lnTo>
                  <a:pt x="987551" y="704087"/>
                </a:lnTo>
                <a:lnTo>
                  <a:pt x="981456" y="694943"/>
                </a:lnTo>
                <a:lnTo>
                  <a:pt x="978407" y="682751"/>
                </a:lnTo>
                <a:lnTo>
                  <a:pt x="978407" y="670559"/>
                </a:lnTo>
                <a:lnTo>
                  <a:pt x="950976" y="658367"/>
                </a:lnTo>
                <a:lnTo>
                  <a:pt x="132155" y="683208"/>
                </a:lnTo>
                <a:lnTo>
                  <a:pt x="18287" y="713231"/>
                </a:lnTo>
                <a:lnTo>
                  <a:pt x="3047" y="710183"/>
                </a:lnTo>
                <a:lnTo>
                  <a:pt x="9143" y="716279"/>
                </a:lnTo>
                <a:lnTo>
                  <a:pt x="15239" y="716279"/>
                </a:lnTo>
                <a:lnTo>
                  <a:pt x="950976" y="671148"/>
                </a:lnTo>
                <a:lnTo>
                  <a:pt x="963168" y="670559"/>
                </a:lnTo>
                <a:lnTo>
                  <a:pt x="950976" y="671148"/>
                </a:lnTo>
                <a:lnTo>
                  <a:pt x="950976" y="673607"/>
                </a:lnTo>
                <a:lnTo>
                  <a:pt x="957072" y="704087"/>
                </a:lnTo>
                <a:lnTo>
                  <a:pt x="975360" y="740663"/>
                </a:lnTo>
                <a:lnTo>
                  <a:pt x="1011935" y="743711"/>
                </a:lnTo>
                <a:lnTo>
                  <a:pt x="975360" y="740663"/>
                </a:lnTo>
                <a:lnTo>
                  <a:pt x="978407" y="743711"/>
                </a:lnTo>
                <a:lnTo>
                  <a:pt x="993647" y="761999"/>
                </a:lnTo>
                <a:lnTo>
                  <a:pt x="993647" y="765047"/>
                </a:lnTo>
                <a:lnTo>
                  <a:pt x="996696" y="765047"/>
                </a:lnTo>
                <a:lnTo>
                  <a:pt x="1018032" y="783335"/>
                </a:lnTo>
                <a:lnTo>
                  <a:pt x="1042416" y="795527"/>
                </a:lnTo>
                <a:lnTo>
                  <a:pt x="1057656" y="801623"/>
                </a:lnTo>
                <a:lnTo>
                  <a:pt x="1072896" y="804671"/>
                </a:lnTo>
                <a:close/>
              </a:path>
              <a:path w="1033272" h="758952">
                <a:moveTo>
                  <a:pt x="18287" y="713231"/>
                </a:moveTo>
                <a:lnTo>
                  <a:pt x="132155" y="683208"/>
                </a:lnTo>
                <a:lnTo>
                  <a:pt x="15239" y="688847"/>
                </a:lnTo>
                <a:lnTo>
                  <a:pt x="6095" y="691895"/>
                </a:lnTo>
                <a:lnTo>
                  <a:pt x="0" y="697991"/>
                </a:lnTo>
                <a:lnTo>
                  <a:pt x="3047" y="704087"/>
                </a:lnTo>
                <a:lnTo>
                  <a:pt x="3047" y="710183"/>
                </a:lnTo>
                <a:lnTo>
                  <a:pt x="18287" y="713231"/>
                </a:lnTo>
                <a:close/>
              </a:path>
              <a:path w="1033272" h="758952">
                <a:moveTo>
                  <a:pt x="12191" y="688847"/>
                </a:moveTo>
                <a:lnTo>
                  <a:pt x="950976" y="451103"/>
                </a:lnTo>
                <a:lnTo>
                  <a:pt x="950976" y="441322"/>
                </a:lnTo>
                <a:lnTo>
                  <a:pt x="12191" y="688847"/>
                </a:lnTo>
                <a:close/>
              </a:path>
              <a:path w="1033272" h="758952">
                <a:moveTo>
                  <a:pt x="960119" y="438911"/>
                </a:moveTo>
                <a:lnTo>
                  <a:pt x="975360" y="451103"/>
                </a:lnTo>
                <a:lnTo>
                  <a:pt x="975360" y="106679"/>
                </a:lnTo>
                <a:lnTo>
                  <a:pt x="960119" y="438911"/>
                </a:lnTo>
                <a:close/>
              </a:path>
              <a:path w="1033272" h="758952">
                <a:moveTo>
                  <a:pt x="1014181" y="16362"/>
                </a:moveTo>
                <a:lnTo>
                  <a:pt x="1033272" y="0"/>
                </a:lnTo>
                <a:lnTo>
                  <a:pt x="1014984" y="15239"/>
                </a:lnTo>
                <a:lnTo>
                  <a:pt x="1014181" y="16362"/>
                </a:lnTo>
                <a:close/>
              </a:path>
              <a:path w="1033272" h="758952">
                <a:moveTo>
                  <a:pt x="972312" y="460247"/>
                </a:moveTo>
                <a:lnTo>
                  <a:pt x="975360" y="457199"/>
                </a:lnTo>
                <a:lnTo>
                  <a:pt x="975360" y="451103"/>
                </a:lnTo>
                <a:lnTo>
                  <a:pt x="960119" y="438911"/>
                </a:lnTo>
                <a:lnTo>
                  <a:pt x="975360" y="106679"/>
                </a:lnTo>
                <a:lnTo>
                  <a:pt x="978407" y="91439"/>
                </a:lnTo>
                <a:lnTo>
                  <a:pt x="978407" y="79247"/>
                </a:lnTo>
                <a:lnTo>
                  <a:pt x="981456" y="67055"/>
                </a:lnTo>
                <a:lnTo>
                  <a:pt x="987551" y="57911"/>
                </a:lnTo>
                <a:lnTo>
                  <a:pt x="993647" y="45719"/>
                </a:lnTo>
                <a:lnTo>
                  <a:pt x="999744" y="36575"/>
                </a:lnTo>
                <a:lnTo>
                  <a:pt x="1011935" y="18287"/>
                </a:lnTo>
                <a:lnTo>
                  <a:pt x="975360" y="21335"/>
                </a:lnTo>
                <a:lnTo>
                  <a:pt x="970005" y="32643"/>
                </a:lnTo>
                <a:lnTo>
                  <a:pt x="960156" y="54467"/>
                </a:lnTo>
                <a:lnTo>
                  <a:pt x="953461" y="76970"/>
                </a:lnTo>
                <a:lnTo>
                  <a:pt x="950976" y="91439"/>
                </a:lnTo>
                <a:lnTo>
                  <a:pt x="950976" y="451103"/>
                </a:lnTo>
                <a:lnTo>
                  <a:pt x="12191" y="688847"/>
                </a:lnTo>
                <a:lnTo>
                  <a:pt x="6095" y="691895"/>
                </a:lnTo>
                <a:lnTo>
                  <a:pt x="15239" y="688847"/>
                </a:lnTo>
                <a:lnTo>
                  <a:pt x="132155" y="683208"/>
                </a:lnTo>
                <a:lnTo>
                  <a:pt x="966216" y="463295"/>
                </a:lnTo>
                <a:lnTo>
                  <a:pt x="972312" y="4602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12429" y="3915397"/>
            <a:ext cx="2457051" cy="659044"/>
          </a:xfrm>
          <a:custGeom>
            <a:avLst/>
            <a:gdLst/>
            <a:ahLst/>
            <a:cxnLst/>
            <a:rect l="l" t="t" r="r" b="b"/>
            <a:pathLst>
              <a:path w="2215895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2203703" y="12191"/>
                </a:lnTo>
                <a:lnTo>
                  <a:pt x="2203704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2212848" y="594360"/>
                </a:lnTo>
                <a:lnTo>
                  <a:pt x="2215896" y="591312"/>
                </a:lnTo>
                <a:lnTo>
                  <a:pt x="2215896" y="588264"/>
                </a:lnTo>
                <a:lnTo>
                  <a:pt x="2209800" y="582168"/>
                </a:lnTo>
                <a:lnTo>
                  <a:pt x="2209800" y="12192"/>
                </a:lnTo>
                <a:lnTo>
                  <a:pt x="2203704" y="6096"/>
                </a:lnTo>
                <a:lnTo>
                  <a:pt x="12192" y="6096"/>
                </a:lnTo>
                <a:lnTo>
                  <a:pt x="2215896" y="6096"/>
                </a:lnTo>
                <a:lnTo>
                  <a:pt x="2215896" y="3048"/>
                </a:lnTo>
                <a:lnTo>
                  <a:pt x="22128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212429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212429" y="3928916"/>
            <a:ext cx="2443532" cy="638766"/>
          </a:xfrm>
          <a:custGeom>
            <a:avLst/>
            <a:gdLst/>
            <a:ahLst/>
            <a:cxnLst/>
            <a:rect l="l" t="t" r="r" b="b"/>
            <a:pathLst>
              <a:path w="2203704" h="576072">
                <a:moveTo>
                  <a:pt x="2203704" y="576072"/>
                </a:moveTo>
                <a:lnTo>
                  <a:pt x="2203703" y="569975"/>
                </a:lnTo>
                <a:lnTo>
                  <a:pt x="12191" y="569975"/>
                </a:lnTo>
                <a:lnTo>
                  <a:pt x="12191" y="0"/>
                </a:lnTo>
                <a:lnTo>
                  <a:pt x="6096" y="0"/>
                </a:lnTo>
                <a:lnTo>
                  <a:pt x="0" y="576072"/>
                </a:lnTo>
                <a:lnTo>
                  <a:pt x="6096" y="569976"/>
                </a:lnTo>
                <a:lnTo>
                  <a:pt x="12192" y="576072"/>
                </a:lnTo>
                <a:lnTo>
                  <a:pt x="2203704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225948" y="3922156"/>
            <a:ext cx="2443532" cy="645525"/>
          </a:xfrm>
          <a:custGeom>
            <a:avLst/>
            <a:gdLst/>
            <a:ahLst/>
            <a:cxnLst/>
            <a:rect l="l" t="t" r="r" b="b"/>
            <a:pathLst>
              <a:path w="2203704" h="582167">
                <a:moveTo>
                  <a:pt x="0" y="0"/>
                </a:moveTo>
                <a:lnTo>
                  <a:pt x="2191512" y="0"/>
                </a:lnTo>
                <a:lnTo>
                  <a:pt x="2197608" y="6095"/>
                </a:lnTo>
                <a:lnTo>
                  <a:pt x="2197608" y="576071"/>
                </a:lnTo>
                <a:lnTo>
                  <a:pt x="2203704" y="582167"/>
                </a:lnTo>
                <a:lnTo>
                  <a:pt x="2203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951181" y="3320567"/>
            <a:ext cx="1622262" cy="932801"/>
          </a:xfrm>
          <a:custGeom>
            <a:avLst/>
            <a:gdLst/>
            <a:ahLst/>
            <a:cxnLst/>
            <a:rect l="l" t="t" r="r" b="b"/>
            <a:pathLst>
              <a:path w="1463040" h="841247">
                <a:moveTo>
                  <a:pt x="20284" y="71995"/>
                </a:moveTo>
                <a:lnTo>
                  <a:pt x="5813" y="104980"/>
                </a:lnTo>
                <a:lnTo>
                  <a:pt x="0" y="131064"/>
                </a:lnTo>
                <a:lnTo>
                  <a:pt x="0" y="710184"/>
                </a:lnTo>
                <a:lnTo>
                  <a:pt x="6096" y="740664"/>
                </a:lnTo>
                <a:lnTo>
                  <a:pt x="24384" y="777240"/>
                </a:lnTo>
                <a:lnTo>
                  <a:pt x="42672" y="798576"/>
                </a:lnTo>
                <a:lnTo>
                  <a:pt x="64008" y="816864"/>
                </a:lnTo>
                <a:lnTo>
                  <a:pt x="76200" y="822960"/>
                </a:lnTo>
                <a:lnTo>
                  <a:pt x="76464" y="823107"/>
                </a:lnTo>
                <a:lnTo>
                  <a:pt x="89711" y="830152"/>
                </a:lnTo>
                <a:lnTo>
                  <a:pt x="99146" y="834479"/>
                </a:lnTo>
                <a:lnTo>
                  <a:pt x="105975" y="836764"/>
                </a:lnTo>
                <a:lnTo>
                  <a:pt x="111405" y="837684"/>
                </a:lnTo>
                <a:lnTo>
                  <a:pt x="116641" y="837916"/>
                </a:lnTo>
                <a:lnTo>
                  <a:pt x="122891" y="838136"/>
                </a:lnTo>
                <a:lnTo>
                  <a:pt x="131360" y="839021"/>
                </a:lnTo>
                <a:lnTo>
                  <a:pt x="143256" y="841248"/>
                </a:lnTo>
                <a:lnTo>
                  <a:pt x="1319784" y="841248"/>
                </a:lnTo>
                <a:lnTo>
                  <a:pt x="1335024" y="838200"/>
                </a:lnTo>
                <a:lnTo>
                  <a:pt x="1347216" y="838200"/>
                </a:lnTo>
                <a:lnTo>
                  <a:pt x="1362456" y="832104"/>
                </a:lnTo>
                <a:lnTo>
                  <a:pt x="1374648" y="829056"/>
                </a:lnTo>
                <a:lnTo>
                  <a:pt x="1386840" y="822960"/>
                </a:lnTo>
                <a:lnTo>
                  <a:pt x="1399032" y="813816"/>
                </a:lnTo>
                <a:lnTo>
                  <a:pt x="1420368" y="798576"/>
                </a:lnTo>
                <a:lnTo>
                  <a:pt x="1438656" y="777240"/>
                </a:lnTo>
                <a:lnTo>
                  <a:pt x="1444752" y="765048"/>
                </a:lnTo>
                <a:lnTo>
                  <a:pt x="1447742" y="759554"/>
                </a:lnTo>
                <a:lnTo>
                  <a:pt x="1452891" y="748160"/>
                </a:lnTo>
                <a:lnTo>
                  <a:pt x="1457453" y="735415"/>
                </a:lnTo>
                <a:lnTo>
                  <a:pt x="1460969" y="722212"/>
                </a:lnTo>
                <a:lnTo>
                  <a:pt x="1462983" y="709441"/>
                </a:lnTo>
                <a:lnTo>
                  <a:pt x="1463040" y="131064"/>
                </a:lnTo>
                <a:lnTo>
                  <a:pt x="1456944" y="100584"/>
                </a:lnTo>
                <a:lnTo>
                  <a:pt x="1450848" y="131064"/>
                </a:lnTo>
                <a:lnTo>
                  <a:pt x="1450848" y="710184"/>
                </a:lnTo>
                <a:lnTo>
                  <a:pt x="1444752" y="734568"/>
                </a:lnTo>
                <a:lnTo>
                  <a:pt x="1441704" y="749808"/>
                </a:lnTo>
                <a:lnTo>
                  <a:pt x="1435608" y="758952"/>
                </a:lnTo>
                <a:lnTo>
                  <a:pt x="1429512" y="771144"/>
                </a:lnTo>
                <a:lnTo>
                  <a:pt x="1411224" y="789432"/>
                </a:lnTo>
                <a:lnTo>
                  <a:pt x="1414272" y="789432"/>
                </a:lnTo>
                <a:lnTo>
                  <a:pt x="1392936" y="807720"/>
                </a:lnTo>
                <a:lnTo>
                  <a:pt x="1380744" y="813816"/>
                </a:lnTo>
                <a:lnTo>
                  <a:pt x="1371600" y="819912"/>
                </a:lnTo>
                <a:lnTo>
                  <a:pt x="1359408" y="822960"/>
                </a:lnTo>
                <a:lnTo>
                  <a:pt x="1344168" y="826008"/>
                </a:lnTo>
                <a:lnTo>
                  <a:pt x="1331976" y="829056"/>
                </a:lnTo>
                <a:lnTo>
                  <a:pt x="128016" y="829056"/>
                </a:lnTo>
                <a:lnTo>
                  <a:pt x="103632" y="822960"/>
                </a:lnTo>
                <a:lnTo>
                  <a:pt x="91440" y="816864"/>
                </a:lnTo>
                <a:lnTo>
                  <a:pt x="79248" y="813816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71144"/>
                </a:lnTo>
                <a:lnTo>
                  <a:pt x="21336" y="746760"/>
                </a:lnTo>
                <a:lnTo>
                  <a:pt x="18288" y="734568"/>
                </a:lnTo>
                <a:lnTo>
                  <a:pt x="12192" y="722376"/>
                </a:lnTo>
                <a:lnTo>
                  <a:pt x="12191" y="131064"/>
                </a:lnTo>
                <a:lnTo>
                  <a:pt x="21336" y="94488"/>
                </a:lnTo>
                <a:lnTo>
                  <a:pt x="33527" y="70104"/>
                </a:lnTo>
                <a:lnTo>
                  <a:pt x="48767" y="51816"/>
                </a:lnTo>
                <a:lnTo>
                  <a:pt x="70103" y="33528"/>
                </a:lnTo>
                <a:lnTo>
                  <a:pt x="91439" y="24384"/>
                </a:lnTo>
                <a:lnTo>
                  <a:pt x="103632" y="18288"/>
                </a:lnTo>
                <a:lnTo>
                  <a:pt x="73151" y="18288"/>
                </a:lnTo>
                <a:lnTo>
                  <a:pt x="64007" y="27432"/>
                </a:lnTo>
                <a:lnTo>
                  <a:pt x="42671" y="42672"/>
                </a:lnTo>
                <a:lnTo>
                  <a:pt x="24383" y="64008"/>
                </a:lnTo>
                <a:lnTo>
                  <a:pt x="20284" y="71995"/>
                </a:lnTo>
                <a:close/>
              </a:path>
              <a:path w="1463040" h="841247">
                <a:moveTo>
                  <a:pt x="1429512" y="70104"/>
                </a:moveTo>
                <a:lnTo>
                  <a:pt x="1441704" y="94488"/>
                </a:lnTo>
                <a:lnTo>
                  <a:pt x="1450848" y="131064"/>
                </a:lnTo>
                <a:lnTo>
                  <a:pt x="1456944" y="100584"/>
                </a:lnTo>
                <a:lnTo>
                  <a:pt x="1438656" y="64008"/>
                </a:lnTo>
                <a:lnTo>
                  <a:pt x="1420368" y="42672"/>
                </a:lnTo>
                <a:lnTo>
                  <a:pt x="1399032" y="27432"/>
                </a:lnTo>
                <a:lnTo>
                  <a:pt x="1399032" y="24384"/>
                </a:lnTo>
                <a:lnTo>
                  <a:pt x="1374648" y="12192"/>
                </a:lnTo>
                <a:lnTo>
                  <a:pt x="1362456" y="9144"/>
                </a:lnTo>
                <a:lnTo>
                  <a:pt x="1347216" y="3048"/>
                </a:lnTo>
                <a:lnTo>
                  <a:pt x="1335024" y="3048"/>
                </a:lnTo>
                <a:lnTo>
                  <a:pt x="1319784" y="0"/>
                </a:lnTo>
                <a:lnTo>
                  <a:pt x="143256" y="0"/>
                </a:lnTo>
                <a:lnTo>
                  <a:pt x="128016" y="3048"/>
                </a:lnTo>
                <a:lnTo>
                  <a:pt x="112776" y="3048"/>
                </a:lnTo>
                <a:lnTo>
                  <a:pt x="100583" y="9144"/>
                </a:lnTo>
                <a:lnTo>
                  <a:pt x="88391" y="12192"/>
                </a:lnTo>
                <a:lnTo>
                  <a:pt x="73151" y="18288"/>
                </a:lnTo>
                <a:lnTo>
                  <a:pt x="103632" y="18288"/>
                </a:lnTo>
                <a:lnTo>
                  <a:pt x="115823" y="15240"/>
                </a:lnTo>
                <a:lnTo>
                  <a:pt x="131064" y="12192"/>
                </a:lnTo>
                <a:lnTo>
                  <a:pt x="1331976" y="12192"/>
                </a:lnTo>
                <a:lnTo>
                  <a:pt x="1347216" y="15240"/>
                </a:lnTo>
                <a:lnTo>
                  <a:pt x="1359408" y="18288"/>
                </a:lnTo>
                <a:lnTo>
                  <a:pt x="1371600" y="24384"/>
                </a:lnTo>
                <a:lnTo>
                  <a:pt x="1380744" y="27432"/>
                </a:lnTo>
                <a:lnTo>
                  <a:pt x="1392936" y="36576"/>
                </a:lnTo>
                <a:lnTo>
                  <a:pt x="1392936" y="33528"/>
                </a:lnTo>
                <a:lnTo>
                  <a:pt x="1414272" y="51816"/>
                </a:lnTo>
                <a:lnTo>
                  <a:pt x="1411224" y="51816"/>
                </a:lnTo>
                <a:lnTo>
                  <a:pt x="1429512" y="7010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068681" y="3300289"/>
            <a:ext cx="152087" cy="148707"/>
          </a:xfrm>
          <a:custGeom>
            <a:avLst/>
            <a:gdLst/>
            <a:ahLst/>
            <a:cxnLst/>
            <a:rect l="l" t="t" r="r" b="b"/>
            <a:pathLst>
              <a:path w="137160" h="134112">
                <a:moveTo>
                  <a:pt x="45719" y="33528"/>
                </a:moveTo>
                <a:lnTo>
                  <a:pt x="42671" y="33528"/>
                </a:lnTo>
                <a:lnTo>
                  <a:pt x="27431" y="54864"/>
                </a:lnTo>
                <a:lnTo>
                  <a:pt x="18287" y="67056"/>
                </a:lnTo>
                <a:lnTo>
                  <a:pt x="12191" y="79248"/>
                </a:lnTo>
                <a:lnTo>
                  <a:pt x="6095" y="94488"/>
                </a:lnTo>
                <a:lnTo>
                  <a:pt x="3047" y="106680"/>
                </a:lnTo>
                <a:lnTo>
                  <a:pt x="3047" y="121920"/>
                </a:lnTo>
                <a:lnTo>
                  <a:pt x="15459" y="109054"/>
                </a:lnTo>
                <a:lnTo>
                  <a:pt x="20109" y="95612"/>
                </a:lnTo>
                <a:lnTo>
                  <a:pt x="25113" y="83011"/>
                </a:lnTo>
                <a:lnTo>
                  <a:pt x="30634" y="71248"/>
                </a:lnTo>
                <a:lnTo>
                  <a:pt x="36835" y="60321"/>
                </a:lnTo>
                <a:lnTo>
                  <a:pt x="43882" y="50228"/>
                </a:lnTo>
                <a:lnTo>
                  <a:pt x="51939" y="40967"/>
                </a:lnTo>
                <a:lnTo>
                  <a:pt x="61168" y="32534"/>
                </a:lnTo>
                <a:lnTo>
                  <a:pt x="71735" y="24929"/>
                </a:lnTo>
                <a:lnTo>
                  <a:pt x="83802" y="18149"/>
                </a:lnTo>
                <a:lnTo>
                  <a:pt x="97535" y="12192"/>
                </a:lnTo>
                <a:lnTo>
                  <a:pt x="109728" y="6096"/>
                </a:lnTo>
                <a:lnTo>
                  <a:pt x="121920" y="3048"/>
                </a:lnTo>
                <a:lnTo>
                  <a:pt x="137160" y="0"/>
                </a:lnTo>
                <a:lnTo>
                  <a:pt x="79247" y="6096"/>
                </a:lnTo>
                <a:lnTo>
                  <a:pt x="67055" y="15240"/>
                </a:lnTo>
                <a:lnTo>
                  <a:pt x="45719" y="33528"/>
                </a:lnTo>
                <a:close/>
              </a:path>
              <a:path w="137160" h="134112">
                <a:moveTo>
                  <a:pt x="42672" y="813816"/>
                </a:moveTo>
                <a:lnTo>
                  <a:pt x="45720" y="813816"/>
                </a:lnTo>
                <a:lnTo>
                  <a:pt x="67056" y="832104"/>
                </a:lnTo>
                <a:lnTo>
                  <a:pt x="79248" y="841248"/>
                </a:lnTo>
                <a:lnTo>
                  <a:pt x="91440" y="847344"/>
                </a:lnTo>
                <a:lnTo>
                  <a:pt x="106680" y="850392"/>
                </a:lnTo>
                <a:lnTo>
                  <a:pt x="118872" y="856488"/>
                </a:lnTo>
                <a:lnTo>
                  <a:pt x="134112" y="856488"/>
                </a:lnTo>
                <a:lnTo>
                  <a:pt x="149352" y="859536"/>
                </a:lnTo>
                <a:lnTo>
                  <a:pt x="1274064" y="859536"/>
                </a:lnTo>
                <a:lnTo>
                  <a:pt x="1289304" y="856488"/>
                </a:lnTo>
                <a:lnTo>
                  <a:pt x="1301496" y="856488"/>
                </a:lnTo>
                <a:lnTo>
                  <a:pt x="1316736" y="850392"/>
                </a:lnTo>
                <a:lnTo>
                  <a:pt x="1331976" y="847344"/>
                </a:lnTo>
                <a:lnTo>
                  <a:pt x="1344168" y="841248"/>
                </a:lnTo>
                <a:lnTo>
                  <a:pt x="1356360" y="832104"/>
                </a:lnTo>
                <a:lnTo>
                  <a:pt x="1377696" y="813816"/>
                </a:lnTo>
                <a:lnTo>
                  <a:pt x="1395984" y="792480"/>
                </a:lnTo>
                <a:lnTo>
                  <a:pt x="1405128" y="780288"/>
                </a:lnTo>
                <a:lnTo>
                  <a:pt x="1411224" y="768096"/>
                </a:lnTo>
                <a:lnTo>
                  <a:pt x="1414272" y="752856"/>
                </a:lnTo>
                <a:lnTo>
                  <a:pt x="1417320" y="740664"/>
                </a:lnTo>
                <a:lnTo>
                  <a:pt x="1420368" y="725424"/>
                </a:lnTo>
                <a:lnTo>
                  <a:pt x="1420368" y="121920"/>
                </a:lnTo>
                <a:lnTo>
                  <a:pt x="1417320" y="106680"/>
                </a:lnTo>
                <a:lnTo>
                  <a:pt x="1414272" y="94488"/>
                </a:lnTo>
                <a:lnTo>
                  <a:pt x="1411224" y="79248"/>
                </a:lnTo>
                <a:lnTo>
                  <a:pt x="1402080" y="67056"/>
                </a:lnTo>
                <a:lnTo>
                  <a:pt x="1395984" y="54864"/>
                </a:lnTo>
                <a:lnTo>
                  <a:pt x="1377696" y="33528"/>
                </a:lnTo>
                <a:lnTo>
                  <a:pt x="1356360" y="15240"/>
                </a:lnTo>
                <a:lnTo>
                  <a:pt x="1344168" y="6096"/>
                </a:lnTo>
                <a:lnTo>
                  <a:pt x="1328928" y="0"/>
                </a:lnTo>
                <a:lnTo>
                  <a:pt x="1316736" y="-3047"/>
                </a:lnTo>
                <a:lnTo>
                  <a:pt x="1301496" y="-9143"/>
                </a:lnTo>
                <a:lnTo>
                  <a:pt x="1286256" y="-9143"/>
                </a:lnTo>
                <a:lnTo>
                  <a:pt x="1274064" y="-12191"/>
                </a:lnTo>
                <a:lnTo>
                  <a:pt x="149352" y="-12191"/>
                </a:lnTo>
                <a:lnTo>
                  <a:pt x="134112" y="-9143"/>
                </a:lnTo>
                <a:lnTo>
                  <a:pt x="118872" y="-9143"/>
                </a:lnTo>
                <a:lnTo>
                  <a:pt x="103632" y="-3047"/>
                </a:lnTo>
                <a:lnTo>
                  <a:pt x="91439" y="0"/>
                </a:lnTo>
                <a:lnTo>
                  <a:pt x="79247" y="6096"/>
                </a:lnTo>
                <a:lnTo>
                  <a:pt x="137160" y="0"/>
                </a:lnTo>
                <a:lnTo>
                  <a:pt x="1286256" y="0"/>
                </a:lnTo>
                <a:lnTo>
                  <a:pt x="1301496" y="3048"/>
                </a:lnTo>
                <a:lnTo>
                  <a:pt x="1313688" y="6096"/>
                </a:lnTo>
                <a:lnTo>
                  <a:pt x="1350264" y="24384"/>
                </a:lnTo>
                <a:lnTo>
                  <a:pt x="1371600" y="39624"/>
                </a:lnTo>
                <a:lnTo>
                  <a:pt x="1368552" y="39624"/>
                </a:lnTo>
                <a:lnTo>
                  <a:pt x="1386840" y="60960"/>
                </a:lnTo>
                <a:lnTo>
                  <a:pt x="1392936" y="73152"/>
                </a:lnTo>
                <a:lnTo>
                  <a:pt x="1398491" y="83492"/>
                </a:lnTo>
                <a:lnTo>
                  <a:pt x="1403443" y="93566"/>
                </a:lnTo>
                <a:lnTo>
                  <a:pt x="1406256" y="100590"/>
                </a:lnTo>
                <a:lnTo>
                  <a:pt x="1407521" y="105608"/>
                </a:lnTo>
                <a:lnTo>
                  <a:pt x="1407825" y="109665"/>
                </a:lnTo>
                <a:lnTo>
                  <a:pt x="1407759" y="113804"/>
                </a:lnTo>
                <a:lnTo>
                  <a:pt x="1407910" y="119070"/>
                </a:lnTo>
                <a:lnTo>
                  <a:pt x="1408869" y="126507"/>
                </a:lnTo>
                <a:lnTo>
                  <a:pt x="1411224" y="137160"/>
                </a:lnTo>
                <a:lnTo>
                  <a:pt x="1411224" y="710184"/>
                </a:lnTo>
                <a:lnTo>
                  <a:pt x="1408176" y="725424"/>
                </a:lnTo>
                <a:lnTo>
                  <a:pt x="1408176" y="737616"/>
                </a:lnTo>
                <a:lnTo>
                  <a:pt x="1405128" y="749808"/>
                </a:lnTo>
                <a:lnTo>
                  <a:pt x="1386840" y="786384"/>
                </a:lnTo>
                <a:lnTo>
                  <a:pt x="1368552" y="807720"/>
                </a:lnTo>
                <a:lnTo>
                  <a:pt x="1371600" y="807720"/>
                </a:lnTo>
                <a:lnTo>
                  <a:pt x="1313688" y="841248"/>
                </a:lnTo>
                <a:lnTo>
                  <a:pt x="134112" y="847344"/>
                </a:lnTo>
                <a:lnTo>
                  <a:pt x="109728" y="841248"/>
                </a:lnTo>
                <a:lnTo>
                  <a:pt x="69972" y="820920"/>
                </a:lnTo>
                <a:lnTo>
                  <a:pt x="35711" y="786935"/>
                </a:lnTo>
                <a:lnTo>
                  <a:pt x="19723" y="752045"/>
                </a:lnTo>
                <a:lnTo>
                  <a:pt x="12191" y="121920"/>
                </a:lnTo>
                <a:lnTo>
                  <a:pt x="15239" y="109728"/>
                </a:lnTo>
                <a:lnTo>
                  <a:pt x="15459" y="109054"/>
                </a:lnTo>
                <a:lnTo>
                  <a:pt x="3047" y="121920"/>
                </a:lnTo>
                <a:lnTo>
                  <a:pt x="0" y="137160"/>
                </a:lnTo>
                <a:lnTo>
                  <a:pt x="0" y="710184"/>
                </a:lnTo>
                <a:lnTo>
                  <a:pt x="3048" y="725424"/>
                </a:lnTo>
                <a:lnTo>
                  <a:pt x="3048" y="740664"/>
                </a:lnTo>
                <a:lnTo>
                  <a:pt x="9144" y="752856"/>
                </a:lnTo>
                <a:lnTo>
                  <a:pt x="12192" y="768096"/>
                </a:lnTo>
                <a:lnTo>
                  <a:pt x="18288" y="780288"/>
                </a:lnTo>
                <a:lnTo>
                  <a:pt x="27432" y="792480"/>
                </a:lnTo>
                <a:lnTo>
                  <a:pt x="42672" y="81381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957545" y="4560922"/>
            <a:ext cx="1615724" cy="932801"/>
          </a:xfrm>
          <a:custGeom>
            <a:avLst/>
            <a:gdLst/>
            <a:ahLst/>
            <a:cxnLst/>
            <a:rect l="l" t="t" r="r" b="b"/>
            <a:pathLst>
              <a:path w="1457144" h="841248">
                <a:moveTo>
                  <a:pt x="73151" y="33527"/>
                </a:moveTo>
                <a:lnTo>
                  <a:pt x="82296" y="27431"/>
                </a:lnTo>
                <a:lnTo>
                  <a:pt x="94488" y="21335"/>
                </a:lnTo>
                <a:lnTo>
                  <a:pt x="64007" y="24383"/>
                </a:lnTo>
                <a:lnTo>
                  <a:pt x="42671" y="42671"/>
                </a:lnTo>
                <a:lnTo>
                  <a:pt x="24383" y="64007"/>
                </a:lnTo>
                <a:lnTo>
                  <a:pt x="12191" y="88391"/>
                </a:lnTo>
                <a:lnTo>
                  <a:pt x="9143" y="103631"/>
                </a:lnTo>
                <a:lnTo>
                  <a:pt x="3047" y="115823"/>
                </a:lnTo>
                <a:lnTo>
                  <a:pt x="3047" y="131063"/>
                </a:lnTo>
                <a:lnTo>
                  <a:pt x="0" y="143255"/>
                </a:lnTo>
                <a:lnTo>
                  <a:pt x="0" y="697991"/>
                </a:lnTo>
                <a:lnTo>
                  <a:pt x="3048" y="710183"/>
                </a:lnTo>
                <a:lnTo>
                  <a:pt x="3048" y="725423"/>
                </a:lnTo>
                <a:lnTo>
                  <a:pt x="9144" y="737615"/>
                </a:lnTo>
                <a:lnTo>
                  <a:pt x="12192" y="752855"/>
                </a:lnTo>
                <a:lnTo>
                  <a:pt x="24384" y="777239"/>
                </a:lnTo>
                <a:lnTo>
                  <a:pt x="27432" y="777239"/>
                </a:lnTo>
                <a:lnTo>
                  <a:pt x="42672" y="798575"/>
                </a:lnTo>
                <a:lnTo>
                  <a:pt x="64008" y="816863"/>
                </a:lnTo>
                <a:lnTo>
                  <a:pt x="88392" y="829055"/>
                </a:lnTo>
                <a:lnTo>
                  <a:pt x="103632" y="832103"/>
                </a:lnTo>
                <a:lnTo>
                  <a:pt x="115824" y="838199"/>
                </a:lnTo>
                <a:lnTo>
                  <a:pt x="131064" y="838199"/>
                </a:lnTo>
                <a:lnTo>
                  <a:pt x="146304" y="841247"/>
                </a:lnTo>
                <a:lnTo>
                  <a:pt x="1313688" y="841247"/>
                </a:lnTo>
                <a:lnTo>
                  <a:pt x="1328928" y="838199"/>
                </a:lnTo>
                <a:lnTo>
                  <a:pt x="1341120" y="838199"/>
                </a:lnTo>
                <a:lnTo>
                  <a:pt x="1356360" y="832103"/>
                </a:lnTo>
                <a:lnTo>
                  <a:pt x="1368552" y="829055"/>
                </a:lnTo>
                <a:lnTo>
                  <a:pt x="1380744" y="822959"/>
                </a:lnTo>
                <a:lnTo>
                  <a:pt x="1392936" y="813815"/>
                </a:lnTo>
                <a:lnTo>
                  <a:pt x="1414272" y="798575"/>
                </a:lnTo>
                <a:lnTo>
                  <a:pt x="1432560" y="777239"/>
                </a:lnTo>
                <a:lnTo>
                  <a:pt x="1438656" y="765047"/>
                </a:lnTo>
                <a:lnTo>
                  <a:pt x="1443010" y="756764"/>
                </a:lnTo>
                <a:lnTo>
                  <a:pt x="1448021" y="745046"/>
                </a:lnTo>
                <a:lnTo>
                  <a:pt x="1452301" y="732294"/>
                </a:lnTo>
                <a:lnTo>
                  <a:pt x="1455469" y="719218"/>
                </a:lnTo>
                <a:lnTo>
                  <a:pt x="1457144" y="706530"/>
                </a:lnTo>
                <a:lnTo>
                  <a:pt x="1456944" y="694943"/>
                </a:lnTo>
                <a:lnTo>
                  <a:pt x="1456944" y="131063"/>
                </a:lnTo>
                <a:lnTo>
                  <a:pt x="1450848" y="100583"/>
                </a:lnTo>
                <a:lnTo>
                  <a:pt x="1432560" y="64007"/>
                </a:lnTo>
                <a:lnTo>
                  <a:pt x="1414272" y="42671"/>
                </a:lnTo>
                <a:lnTo>
                  <a:pt x="1392936" y="24383"/>
                </a:lnTo>
                <a:lnTo>
                  <a:pt x="1356360" y="6095"/>
                </a:lnTo>
                <a:lnTo>
                  <a:pt x="1325880" y="12191"/>
                </a:lnTo>
                <a:lnTo>
                  <a:pt x="1341120" y="15239"/>
                </a:lnTo>
                <a:lnTo>
                  <a:pt x="1353312" y="18287"/>
                </a:lnTo>
                <a:lnTo>
                  <a:pt x="1365504" y="24383"/>
                </a:lnTo>
                <a:lnTo>
                  <a:pt x="1374648" y="27431"/>
                </a:lnTo>
                <a:lnTo>
                  <a:pt x="1386840" y="36575"/>
                </a:lnTo>
                <a:lnTo>
                  <a:pt x="1386840" y="33527"/>
                </a:lnTo>
                <a:lnTo>
                  <a:pt x="1408176" y="51815"/>
                </a:lnTo>
                <a:lnTo>
                  <a:pt x="1405128" y="51815"/>
                </a:lnTo>
                <a:lnTo>
                  <a:pt x="1423416" y="70103"/>
                </a:lnTo>
                <a:lnTo>
                  <a:pt x="1435608" y="94487"/>
                </a:lnTo>
                <a:lnTo>
                  <a:pt x="1444752" y="131063"/>
                </a:lnTo>
                <a:lnTo>
                  <a:pt x="1444752" y="710183"/>
                </a:lnTo>
                <a:lnTo>
                  <a:pt x="1435608" y="746759"/>
                </a:lnTo>
                <a:lnTo>
                  <a:pt x="1423416" y="771143"/>
                </a:lnTo>
                <a:lnTo>
                  <a:pt x="1405128" y="789431"/>
                </a:lnTo>
                <a:lnTo>
                  <a:pt x="1408176" y="789431"/>
                </a:lnTo>
                <a:lnTo>
                  <a:pt x="1386840" y="804671"/>
                </a:lnTo>
                <a:lnTo>
                  <a:pt x="1374648" y="813815"/>
                </a:lnTo>
                <a:lnTo>
                  <a:pt x="1365504" y="816863"/>
                </a:lnTo>
                <a:lnTo>
                  <a:pt x="1353312" y="822959"/>
                </a:lnTo>
                <a:lnTo>
                  <a:pt x="1338072" y="826007"/>
                </a:lnTo>
                <a:lnTo>
                  <a:pt x="1325880" y="829055"/>
                </a:lnTo>
                <a:lnTo>
                  <a:pt x="131064" y="829055"/>
                </a:lnTo>
                <a:lnTo>
                  <a:pt x="106680" y="822959"/>
                </a:lnTo>
                <a:lnTo>
                  <a:pt x="94488" y="816863"/>
                </a:lnTo>
                <a:lnTo>
                  <a:pt x="85907" y="813882"/>
                </a:lnTo>
                <a:lnTo>
                  <a:pt x="63524" y="800636"/>
                </a:lnTo>
                <a:lnTo>
                  <a:pt x="44340" y="781738"/>
                </a:lnTo>
                <a:lnTo>
                  <a:pt x="29097" y="759110"/>
                </a:lnTo>
                <a:lnTo>
                  <a:pt x="18534" y="734672"/>
                </a:lnTo>
                <a:lnTo>
                  <a:pt x="12192" y="710183"/>
                </a:lnTo>
                <a:lnTo>
                  <a:pt x="12191" y="131063"/>
                </a:lnTo>
                <a:lnTo>
                  <a:pt x="15239" y="118871"/>
                </a:lnTo>
                <a:lnTo>
                  <a:pt x="18287" y="103631"/>
                </a:lnTo>
                <a:lnTo>
                  <a:pt x="24383" y="94487"/>
                </a:lnTo>
                <a:lnTo>
                  <a:pt x="36575" y="70103"/>
                </a:lnTo>
                <a:lnTo>
                  <a:pt x="51816" y="51815"/>
                </a:lnTo>
                <a:lnTo>
                  <a:pt x="73151" y="33527"/>
                </a:lnTo>
                <a:close/>
              </a:path>
              <a:path w="1457144" h="841248">
                <a:moveTo>
                  <a:pt x="106680" y="18287"/>
                </a:moveTo>
                <a:lnTo>
                  <a:pt x="118872" y="15239"/>
                </a:lnTo>
                <a:lnTo>
                  <a:pt x="131064" y="12191"/>
                </a:lnTo>
                <a:lnTo>
                  <a:pt x="1325880" y="12191"/>
                </a:lnTo>
                <a:lnTo>
                  <a:pt x="1356360" y="6095"/>
                </a:lnTo>
                <a:lnTo>
                  <a:pt x="1341120" y="3047"/>
                </a:lnTo>
                <a:lnTo>
                  <a:pt x="1325880" y="3047"/>
                </a:lnTo>
                <a:lnTo>
                  <a:pt x="1313688" y="0"/>
                </a:lnTo>
                <a:lnTo>
                  <a:pt x="143256" y="0"/>
                </a:lnTo>
                <a:lnTo>
                  <a:pt x="131064" y="3047"/>
                </a:lnTo>
                <a:lnTo>
                  <a:pt x="115823" y="3047"/>
                </a:lnTo>
                <a:lnTo>
                  <a:pt x="100583" y="6095"/>
                </a:lnTo>
                <a:lnTo>
                  <a:pt x="64007" y="24383"/>
                </a:lnTo>
                <a:lnTo>
                  <a:pt x="94488" y="21335"/>
                </a:lnTo>
                <a:lnTo>
                  <a:pt x="106680" y="1828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27264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Objects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7575" y="867631"/>
            <a:ext cx="1565555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21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add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43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126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6358" y="1005000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3986" y="1004999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3306" y="104514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986" y="155239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id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6359" y="1826098"/>
            <a:ext cx="15600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45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93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ty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e(1)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6359" y="237349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2" baseline="3678" dirty="0">
                <a:latin typeface="Courier New"/>
                <a:cs typeface="Courier New"/>
              </a:rPr>
              <a:t>ty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423" y="2373496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6547" y="340080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9045" y="3434604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14539634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2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358" y="3985906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986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4376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8214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5411" y="4671579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14539740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3</a:t>
            </a:r>
            <a:endParaRPr sz="155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71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55455"/>
            <a:ext cx="14255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3080"/>
            <a:ext cx="48342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92310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69" y="950495"/>
            <a:ext cx="5675839" cy="1156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constrain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100179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i="1" spc="10" dirty="0">
                <a:latin typeface="Century Schoolbook"/>
                <a:cs typeface="Century Schoolbook"/>
              </a:rPr>
              <a:t>id</a:t>
            </a:r>
            <a:r>
              <a:rPr sz="1774" i="1" spc="-4" dirty="0">
                <a:latin typeface="Century Schoolbook"/>
                <a:cs typeface="Century Schoolbook"/>
              </a:rPr>
              <a:t>e</a:t>
            </a:r>
            <a:r>
              <a:rPr sz="1774" i="1" spc="10" dirty="0">
                <a:latin typeface="Century Schoolbook"/>
                <a:cs typeface="Century Schoolbook"/>
              </a:rPr>
              <a:t>ntifi</a:t>
            </a:r>
            <a:r>
              <a:rPr sz="1774" i="1" spc="-4" dirty="0">
                <a:latin typeface="Century Schoolbook"/>
                <a:cs typeface="Century Schoolbook"/>
              </a:rPr>
              <a:t>e</a:t>
            </a:r>
            <a:r>
              <a:rPr sz="1774" i="1" dirty="0">
                <a:latin typeface="Century Schoolbook"/>
                <a:cs typeface="Century Schoolbook"/>
              </a:rPr>
              <a:t>r</a:t>
            </a:r>
            <a:endParaRPr sz="1774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2270444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10" y="2299000"/>
            <a:ext cx="5789271" cy="71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diffe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2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17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6" name="object 66"/>
          <p:cNvSpPr/>
          <p:nvPr/>
        </p:nvSpPr>
        <p:spPr>
          <a:xfrm>
            <a:off x="1901495" y="1029123"/>
            <a:ext cx="3258043" cy="936180"/>
          </a:xfrm>
          <a:custGeom>
            <a:avLst/>
            <a:gdLst/>
            <a:ahLst/>
            <a:cxnLst/>
            <a:rect l="l" t="t" r="r" b="b"/>
            <a:pathLst>
              <a:path w="2938272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926079" y="12191"/>
                </a:lnTo>
                <a:lnTo>
                  <a:pt x="292608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935224" y="844296"/>
                </a:lnTo>
                <a:lnTo>
                  <a:pt x="2938272" y="841248"/>
                </a:lnTo>
                <a:lnTo>
                  <a:pt x="2938272" y="838200"/>
                </a:lnTo>
                <a:lnTo>
                  <a:pt x="2932176" y="832104"/>
                </a:lnTo>
                <a:lnTo>
                  <a:pt x="2932176" y="12192"/>
                </a:lnTo>
                <a:lnTo>
                  <a:pt x="2926080" y="6096"/>
                </a:lnTo>
                <a:lnTo>
                  <a:pt x="12192" y="6096"/>
                </a:lnTo>
                <a:lnTo>
                  <a:pt x="2938272" y="6096"/>
                </a:lnTo>
                <a:lnTo>
                  <a:pt x="2938272" y="3048"/>
                </a:lnTo>
                <a:lnTo>
                  <a:pt x="29352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7" name="object 67"/>
          <p:cNvSpPr/>
          <p:nvPr/>
        </p:nvSpPr>
        <p:spPr>
          <a:xfrm>
            <a:off x="1901495" y="1035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8" name="object 68"/>
          <p:cNvSpPr/>
          <p:nvPr/>
        </p:nvSpPr>
        <p:spPr>
          <a:xfrm>
            <a:off x="1901495" y="1042640"/>
            <a:ext cx="3244524" cy="915902"/>
          </a:xfrm>
          <a:custGeom>
            <a:avLst/>
            <a:gdLst/>
            <a:ahLst/>
            <a:cxnLst/>
            <a:rect l="l" t="t" r="r" b="b"/>
            <a:pathLst>
              <a:path w="2926080" h="826008">
                <a:moveTo>
                  <a:pt x="2926080" y="826008"/>
                </a:moveTo>
                <a:lnTo>
                  <a:pt x="2926079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5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926080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9" name="object 69"/>
          <p:cNvSpPr/>
          <p:nvPr/>
        </p:nvSpPr>
        <p:spPr>
          <a:xfrm>
            <a:off x="1915014" y="1035882"/>
            <a:ext cx="3244524" cy="922662"/>
          </a:xfrm>
          <a:custGeom>
            <a:avLst/>
            <a:gdLst/>
            <a:ahLst/>
            <a:cxnLst/>
            <a:rect l="l" t="t" r="r" b="b"/>
            <a:pathLst>
              <a:path w="2926079" h="832103">
                <a:moveTo>
                  <a:pt x="0" y="0"/>
                </a:moveTo>
                <a:lnTo>
                  <a:pt x="2913888" y="0"/>
                </a:lnTo>
                <a:lnTo>
                  <a:pt x="2919984" y="6095"/>
                </a:lnTo>
                <a:lnTo>
                  <a:pt x="2919984" y="826007"/>
                </a:lnTo>
                <a:lnTo>
                  <a:pt x="2926080" y="832103"/>
                </a:lnTo>
                <a:lnTo>
                  <a:pt x="2926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7116392" y="1091800"/>
            <a:ext cx="1375543" cy="794232"/>
          </a:xfrm>
          <a:custGeom>
            <a:avLst/>
            <a:gdLst/>
            <a:ahLst/>
            <a:cxnLst/>
            <a:rect l="l" t="t" r="r" b="b"/>
            <a:pathLst>
              <a:path w="1240536" h="716280">
                <a:moveTo>
                  <a:pt x="1240536" y="16625"/>
                </a:moveTo>
                <a:lnTo>
                  <a:pt x="1228344" y="1385"/>
                </a:lnTo>
                <a:lnTo>
                  <a:pt x="1226681" y="0"/>
                </a:lnTo>
                <a:lnTo>
                  <a:pt x="1240536" y="16625"/>
                </a:lnTo>
                <a:close/>
              </a:path>
              <a:path w="1240536" h="716280">
                <a:moveTo>
                  <a:pt x="1210056" y="-13854"/>
                </a:moveTo>
                <a:lnTo>
                  <a:pt x="1226681" y="0"/>
                </a:lnTo>
                <a:lnTo>
                  <a:pt x="1240536" y="16625"/>
                </a:lnTo>
                <a:lnTo>
                  <a:pt x="1252728" y="37961"/>
                </a:lnTo>
                <a:lnTo>
                  <a:pt x="1261872" y="71489"/>
                </a:lnTo>
                <a:lnTo>
                  <a:pt x="1261872" y="571361"/>
                </a:lnTo>
                <a:lnTo>
                  <a:pt x="1258824" y="586601"/>
                </a:lnTo>
                <a:lnTo>
                  <a:pt x="1258824" y="595745"/>
                </a:lnTo>
                <a:lnTo>
                  <a:pt x="1255776" y="607937"/>
                </a:lnTo>
                <a:lnTo>
                  <a:pt x="1252728" y="617081"/>
                </a:lnTo>
                <a:lnTo>
                  <a:pt x="1240536" y="638417"/>
                </a:lnTo>
                <a:lnTo>
                  <a:pt x="1228344" y="653657"/>
                </a:lnTo>
                <a:lnTo>
                  <a:pt x="1234440" y="662801"/>
                </a:lnTo>
                <a:lnTo>
                  <a:pt x="1249680" y="644513"/>
                </a:lnTo>
                <a:lnTo>
                  <a:pt x="1261872" y="623177"/>
                </a:lnTo>
                <a:lnTo>
                  <a:pt x="1267968" y="610985"/>
                </a:lnTo>
                <a:lnTo>
                  <a:pt x="1271016" y="598793"/>
                </a:lnTo>
                <a:lnTo>
                  <a:pt x="1271016" y="56249"/>
                </a:lnTo>
                <a:lnTo>
                  <a:pt x="1264920" y="44057"/>
                </a:lnTo>
                <a:lnTo>
                  <a:pt x="1261872" y="31865"/>
                </a:lnTo>
                <a:lnTo>
                  <a:pt x="1249680" y="10529"/>
                </a:lnTo>
                <a:lnTo>
                  <a:pt x="1225296" y="-1662"/>
                </a:lnTo>
                <a:lnTo>
                  <a:pt x="1210056" y="-13854"/>
                </a:lnTo>
                <a:close/>
              </a:path>
              <a:path w="1240536" h="716280">
                <a:moveTo>
                  <a:pt x="12192" y="583553"/>
                </a:moveTo>
                <a:lnTo>
                  <a:pt x="12191" y="71489"/>
                </a:lnTo>
                <a:lnTo>
                  <a:pt x="18287" y="47105"/>
                </a:lnTo>
                <a:lnTo>
                  <a:pt x="30479" y="16625"/>
                </a:lnTo>
                <a:lnTo>
                  <a:pt x="45719" y="-1662"/>
                </a:lnTo>
                <a:lnTo>
                  <a:pt x="45719" y="1385"/>
                </a:lnTo>
                <a:lnTo>
                  <a:pt x="64007" y="-13854"/>
                </a:lnTo>
                <a:lnTo>
                  <a:pt x="82296" y="-26046"/>
                </a:lnTo>
                <a:lnTo>
                  <a:pt x="106680" y="-32142"/>
                </a:lnTo>
                <a:lnTo>
                  <a:pt x="115823" y="-35190"/>
                </a:lnTo>
                <a:lnTo>
                  <a:pt x="1155192" y="-35190"/>
                </a:lnTo>
                <a:lnTo>
                  <a:pt x="1210056" y="-13854"/>
                </a:lnTo>
                <a:lnTo>
                  <a:pt x="1225296" y="-1662"/>
                </a:lnTo>
                <a:lnTo>
                  <a:pt x="1249680" y="10529"/>
                </a:lnTo>
                <a:lnTo>
                  <a:pt x="1234440" y="-7758"/>
                </a:lnTo>
                <a:lnTo>
                  <a:pt x="1216152" y="-22998"/>
                </a:lnTo>
                <a:lnTo>
                  <a:pt x="1194816" y="-35190"/>
                </a:lnTo>
                <a:lnTo>
                  <a:pt x="1182624" y="-41286"/>
                </a:lnTo>
                <a:lnTo>
                  <a:pt x="1170432" y="-44334"/>
                </a:lnTo>
                <a:lnTo>
                  <a:pt x="1158240" y="-44334"/>
                </a:lnTo>
                <a:lnTo>
                  <a:pt x="1143000" y="-47382"/>
                </a:lnTo>
                <a:lnTo>
                  <a:pt x="128016" y="-44334"/>
                </a:lnTo>
                <a:lnTo>
                  <a:pt x="103632" y="-44334"/>
                </a:lnTo>
                <a:lnTo>
                  <a:pt x="91439" y="-41286"/>
                </a:lnTo>
                <a:lnTo>
                  <a:pt x="79247" y="-35190"/>
                </a:lnTo>
                <a:lnTo>
                  <a:pt x="57911" y="-22998"/>
                </a:lnTo>
                <a:lnTo>
                  <a:pt x="54863" y="-22998"/>
                </a:lnTo>
                <a:lnTo>
                  <a:pt x="39623" y="-7758"/>
                </a:lnTo>
                <a:lnTo>
                  <a:pt x="36575" y="-7758"/>
                </a:lnTo>
                <a:lnTo>
                  <a:pt x="21335" y="10529"/>
                </a:lnTo>
                <a:lnTo>
                  <a:pt x="9143" y="31865"/>
                </a:lnTo>
                <a:lnTo>
                  <a:pt x="0" y="68441"/>
                </a:lnTo>
                <a:lnTo>
                  <a:pt x="0" y="586601"/>
                </a:lnTo>
                <a:lnTo>
                  <a:pt x="9144" y="623177"/>
                </a:lnTo>
                <a:lnTo>
                  <a:pt x="21336" y="644513"/>
                </a:lnTo>
                <a:lnTo>
                  <a:pt x="36576" y="662801"/>
                </a:lnTo>
                <a:lnTo>
                  <a:pt x="39624" y="662801"/>
                </a:lnTo>
                <a:lnTo>
                  <a:pt x="54864" y="678041"/>
                </a:lnTo>
                <a:lnTo>
                  <a:pt x="57912" y="678041"/>
                </a:lnTo>
                <a:lnTo>
                  <a:pt x="79248" y="690233"/>
                </a:lnTo>
                <a:lnTo>
                  <a:pt x="91440" y="696329"/>
                </a:lnTo>
                <a:lnTo>
                  <a:pt x="103632" y="699377"/>
                </a:lnTo>
                <a:lnTo>
                  <a:pt x="115824" y="699377"/>
                </a:lnTo>
                <a:lnTo>
                  <a:pt x="128016" y="702425"/>
                </a:lnTo>
                <a:lnTo>
                  <a:pt x="1143000" y="702425"/>
                </a:lnTo>
                <a:lnTo>
                  <a:pt x="1158240" y="699377"/>
                </a:lnTo>
                <a:lnTo>
                  <a:pt x="1170432" y="699377"/>
                </a:lnTo>
                <a:lnTo>
                  <a:pt x="1182624" y="696329"/>
                </a:lnTo>
                <a:lnTo>
                  <a:pt x="1194816" y="690233"/>
                </a:lnTo>
                <a:lnTo>
                  <a:pt x="1216152" y="678041"/>
                </a:lnTo>
                <a:lnTo>
                  <a:pt x="1234440" y="662801"/>
                </a:lnTo>
                <a:lnTo>
                  <a:pt x="1228344" y="653657"/>
                </a:lnTo>
                <a:lnTo>
                  <a:pt x="1240536" y="638417"/>
                </a:lnTo>
                <a:lnTo>
                  <a:pt x="1210056" y="668897"/>
                </a:lnTo>
                <a:lnTo>
                  <a:pt x="1167384" y="687185"/>
                </a:lnTo>
                <a:lnTo>
                  <a:pt x="115824" y="690233"/>
                </a:lnTo>
                <a:lnTo>
                  <a:pt x="103632" y="687185"/>
                </a:lnTo>
                <a:lnTo>
                  <a:pt x="94488" y="684137"/>
                </a:lnTo>
                <a:lnTo>
                  <a:pt x="82296" y="681089"/>
                </a:lnTo>
                <a:lnTo>
                  <a:pt x="64008" y="668897"/>
                </a:lnTo>
                <a:lnTo>
                  <a:pt x="45720" y="653657"/>
                </a:lnTo>
                <a:lnTo>
                  <a:pt x="45720" y="656705"/>
                </a:lnTo>
                <a:lnTo>
                  <a:pt x="30480" y="638417"/>
                </a:lnTo>
                <a:lnTo>
                  <a:pt x="21336" y="617081"/>
                </a:lnTo>
                <a:lnTo>
                  <a:pt x="15240" y="607937"/>
                </a:lnTo>
                <a:lnTo>
                  <a:pt x="15240" y="595745"/>
                </a:lnTo>
                <a:lnTo>
                  <a:pt x="12192" y="583553"/>
                </a:lnTo>
                <a:close/>
              </a:path>
              <a:path w="1240536" h="716280">
                <a:moveTo>
                  <a:pt x="1210056" y="668897"/>
                </a:moveTo>
                <a:lnTo>
                  <a:pt x="1225296" y="656705"/>
                </a:lnTo>
                <a:lnTo>
                  <a:pt x="1226681" y="655042"/>
                </a:lnTo>
                <a:lnTo>
                  <a:pt x="1210056" y="66889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5460332" y="1411029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5460332" y="1417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5460332" y="1424549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5470471" y="1417789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8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6186971" y="1505662"/>
            <a:ext cx="936180" cy="128429"/>
          </a:xfrm>
          <a:custGeom>
            <a:avLst/>
            <a:gdLst/>
            <a:ahLst/>
            <a:cxnLst/>
            <a:rect l="l" t="t" r="r" b="b"/>
            <a:pathLst>
              <a:path w="844296" h="115824">
                <a:moveTo>
                  <a:pt x="0" y="51816"/>
                </a:moveTo>
                <a:lnTo>
                  <a:pt x="0" y="64008"/>
                </a:lnTo>
                <a:lnTo>
                  <a:pt x="740663" y="64008"/>
                </a:lnTo>
                <a:lnTo>
                  <a:pt x="728472" y="115824"/>
                </a:lnTo>
                <a:lnTo>
                  <a:pt x="844296" y="57912"/>
                </a:lnTo>
                <a:lnTo>
                  <a:pt x="740663" y="51816"/>
                </a:lnTo>
                <a:lnTo>
                  <a:pt x="0" y="51816"/>
                </a:lnTo>
                <a:close/>
              </a:path>
              <a:path w="844296" h="115824">
                <a:moveTo>
                  <a:pt x="740663" y="51816"/>
                </a:moveTo>
                <a:lnTo>
                  <a:pt x="844296" y="57912"/>
                </a:lnTo>
                <a:lnTo>
                  <a:pt x="728472" y="0"/>
                </a:lnTo>
                <a:lnTo>
                  <a:pt x="728471" y="51815"/>
                </a:lnTo>
                <a:lnTo>
                  <a:pt x="740663" y="51816"/>
                </a:lnTo>
                <a:close/>
              </a:path>
              <a:path w="844296" h="115824">
                <a:moveTo>
                  <a:pt x="728472" y="115824"/>
                </a:moveTo>
                <a:lnTo>
                  <a:pt x="740663" y="64008"/>
                </a:lnTo>
                <a:lnTo>
                  <a:pt x="728472" y="64008"/>
                </a:lnTo>
                <a:lnTo>
                  <a:pt x="728472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1911634" y="2451981"/>
            <a:ext cx="3322257" cy="932801"/>
          </a:xfrm>
          <a:custGeom>
            <a:avLst/>
            <a:gdLst/>
            <a:ahLst/>
            <a:cxnLst/>
            <a:rect l="l" t="t" r="r" b="b"/>
            <a:pathLst>
              <a:path w="2996183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983992" y="12192"/>
                </a:lnTo>
                <a:lnTo>
                  <a:pt x="2983992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993136" y="841248"/>
                </a:lnTo>
                <a:lnTo>
                  <a:pt x="2996184" y="838200"/>
                </a:lnTo>
                <a:lnTo>
                  <a:pt x="2996184" y="835152"/>
                </a:lnTo>
                <a:lnTo>
                  <a:pt x="2990088" y="829056"/>
                </a:lnTo>
                <a:lnTo>
                  <a:pt x="2990088" y="12192"/>
                </a:lnTo>
                <a:lnTo>
                  <a:pt x="2983992" y="6096"/>
                </a:lnTo>
                <a:lnTo>
                  <a:pt x="12192" y="6096"/>
                </a:lnTo>
                <a:lnTo>
                  <a:pt x="2996184" y="6096"/>
                </a:lnTo>
                <a:lnTo>
                  <a:pt x="2996184" y="3048"/>
                </a:lnTo>
                <a:lnTo>
                  <a:pt x="299313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1911634" y="2458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1911634" y="2465500"/>
            <a:ext cx="3308739" cy="912522"/>
          </a:xfrm>
          <a:custGeom>
            <a:avLst/>
            <a:gdLst/>
            <a:ahLst/>
            <a:cxnLst/>
            <a:rect l="l" t="t" r="r" b="b"/>
            <a:pathLst>
              <a:path w="2983992" h="822960">
                <a:moveTo>
                  <a:pt x="2983992" y="822959"/>
                </a:moveTo>
                <a:lnTo>
                  <a:pt x="2983992" y="816864"/>
                </a:lnTo>
                <a:lnTo>
                  <a:pt x="12192" y="816863"/>
                </a:lnTo>
                <a:lnTo>
                  <a:pt x="12192" y="0"/>
                </a:lnTo>
                <a:lnTo>
                  <a:pt x="6095" y="0"/>
                </a:lnTo>
                <a:lnTo>
                  <a:pt x="0" y="822959"/>
                </a:lnTo>
                <a:lnTo>
                  <a:pt x="6096" y="816863"/>
                </a:lnTo>
                <a:lnTo>
                  <a:pt x="12192" y="822959"/>
                </a:lnTo>
                <a:lnTo>
                  <a:pt x="2983992" y="82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1925154" y="2458741"/>
            <a:ext cx="3308737" cy="919282"/>
          </a:xfrm>
          <a:custGeom>
            <a:avLst/>
            <a:gdLst/>
            <a:ahLst/>
            <a:cxnLst/>
            <a:rect l="l" t="t" r="r" b="b"/>
            <a:pathLst>
              <a:path w="2983991" h="829056">
                <a:moveTo>
                  <a:pt x="0" y="0"/>
                </a:moveTo>
                <a:lnTo>
                  <a:pt x="2971800" y="0"/>
                </a:lnTo>
                <a:lnTo>
                  <a:pt x="2977896" y="6095"/>
                </a:lnTo>
                <a:lnTo>
                  <a:pt x="2977896" y="822959"/>
                </a:lnTo>
                <a:lnTo>
                  <a:pt x="2983991" y="829055"/>
                </a:lnTo>
                <a:lnTo>
                  <a:pt x="2983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8992132" y="2404665"/>
            <a:ext cx="1409340" cy="828030"/>
          </a:xfrm>
          <a:custGeom>
            <a:avLst/>
            <a:gdLst/>
            <a:ahLst/>
            <a:cxnLst/>
            <a:rect l="l" t="t" r="r" b="b"/>
            <a:pathLst>
              <a:path w="1271016" h="746760">
                <a:moveTo>
                  <a:pt x="91439" y="6095"/>
                </a:moveTo>
                <a:lnTo>
                  <a:pt x="79247" y="9143"/>
                </a:lnTo>
                <a:lnTo>
                  <a:pt x="57911" y="21335"/>
                </a:lnTo>
                <a:lnTo>
                  <a:pt x="54863" y="21335"/>
                </a:lnTo>
                <a:lnTo>
                  <a:pt x="39623" y="36575"/>
                </a:lnTo>
                <a:lnTo>
                  <a:pt x="36575" y="36575"/>
                </a:lnTo>
                <a:lnTo>
                  <a:pt x="21335" y="54863"/>
                </a:lnTo>
                <a:lnTo>
                  <a:pt x="21335" y="57911"/>
                </a:lnTo>
                <a:lnTo>
                  <a:pt x="9143" y="79247"/>
                </a:lnTo>
                <a:lnTo>
                  <a:pt x="0" y="115823"/>
                </a:lnTo>
                <a:lnTo>
                  <a:pt x="15239" y="103631"/>
                </a:lnTo>
                <a:lnTo>
                  <a:pt x="18287" y="94487"/>
                </a:lnTo>
                <a:lnTo>
                  <a:pt x="21336" y="82295"/>
                </a:lnTo>
                <a:lnTo>
                  <a:pt x="30479" y="60959"/>
                </a:lnTo>
                <a:lnTo>
                  <a:pt x="30479" y="64007"/>
                </a:lnTo>
                <a:lnTo>
                  <a:pt x="45719" y="45719"/>
                </a:lnTo>
                <a:lnTo>
                  <a:pt x="64007" y="30479"/>
                </a:lnTo>
                <a:lnTo>
                  <a:pt x="94488" y="15239"/>
                </a:lnTo>
                <a:lnTo>
                  <a:pt x="106680" y="12191"/>
                </a:lnTo>
                <a:lnTo>
                  <a:pt x="1194816" y="9143"/>
                </a:lnTo>
                <a:lnTo>
                  <a:pt x="1158240" y="0"/>
                </a:lnTo>
                <a:lnTo>
                  <a:pt x="115823" y="0"/>
                </a:lnTo>
                <a:lnTo>
                  <a:pt x="91439" y="6095"/>
                </a:lnTo>
                <a:close/>
              </a:path>
              <a:path w="1271016" h="746760">
                <a:moveTo>
                  <a:pt x="15240" y="652271"/>
                </a:moveTo>
                <a:lnTo>
                  <a:pt x="15240" y="643127"/>
                </a:lnTo>
                <a:lnTo>
                  <a:pt x="12192" y="630935"/>
                </a:lnTo>
                <a:lnTo>
                  <a:pt x="12191" y="115823"/>
                </a:lnTo>
                <a:lnTo>
                  <a:pt x="15239" y="103631"/>
                </a:lnTo>
                <a:lnTo>
                  <a:pt x="0" y="115823"/>
                </a:lnTo>
                <a:lnTo>
                  <a:pt x="0" y="630935"/>
                </a:lnTo>
                <a:lnTo>
                  <a:pt x="3048" y="646175"/>
                </a:lnTo>
                <a:lnTo>
                  <a:pt x="6096" y="658367"/>
                </a:lnTo>
                <a:lnTo>
                  <a:pt x="9144" y="667511"/>
                </a:lnTo>
                <a:lnTo>
                  <a:pt x="21336" y="688847"/>
                </a:lnTo>
                <a:lnTo>
                  <a:pt x="21336" y="691895"/>
                </a:lnTo>
                <a:lnTo>
                  <a:pt x="36576" y="710183"/>
                </a:lnTo>
                <a:lnTo>
                  <a:pt x="39624" y="710183"/>
                </a:lnTo>
                <a:lnTo>
                  <a:pt x="54864" y="725423"/>
                </a:lnTo>
                <a:lnTo>
                  <a:pt x="57912" y="725423"/>
                </a:lnTo>
                <a:lnTo>
                  <a:pt x="79248" y="737615"/>
                </a:lnTo>
                <a:lnTo>
                  <a:pt x="91440" y="740663"/>
                </a:lnTo>
                <a:lnTo>
                  <a:pt x="103632" y="743711"/>
                </a:lnTo>
                <a:lnTo>
                  <a:pt x="115824" y="746759"/>
                </a:lnTo>
                <a:lnTo>
                  <a:pt x="1158240" y="746759"/>
                </a:lnTo>
                <a:lnTo>
                  <a:pt x="1182624" y="740663"/>
                </a:lnTo>
                <a:lnTo>
                  <a:pt x="1194816" y="737615"/>
                </a:lnTo>
                <a:lnTo>
                  <a:pt x="1216152" y="725423"/>
                </a:lnTo>
                <a:lnTo>
                  <a:pt x="1234440" y="710183"/>
                </a:lnTo>
                <a:lnTo>
                  <a:pt x="1249680" y="691895"/>
                </a:lnTo>
                <a:lnTo>
                  <a:pt x="1249680" y="688847"/>
                </a:lnTo>
                <a:lnTo>
                  <a:pt x="1261872" y="667511"/>
                </a:lnTo>
                <a:lnTo>
                  <a:pt x="1267968" y="655319"/>
                </a:lnTo>
                <a:lnTo>
                  <a:pt x="1271016" y="643127"/>
                </a:lnTo>
                <a:lnTo>
                  <a:pt x="1271016" y="100583"/>
                </a:lnTo>
                <a:lnTo>
                  <a:pt x="1264920" y="88391"/>
                </a:lnTo>
                <a:lnTo>
                  <a:pt x="1261872" y="79247"/>
                </a:lnTo>
                <a:lnTo>
                  <a:pt x="1249680" y="57911"/>
                </a:lnTo>
                <a:lnTo>
                  <a:pt x="1249680" y="54863"/>
                </a:lnTo>
                <a:lnTo>
                  <a:pt x="1234440" y="36575"/>
                </a:lnTo>
                <a:lnTo>
                  <a:pt x="1216152" y="21335"/>
                </a:lnTo>
                <a:lnTo>
                  <a:pt x="1194816" y="9143"/>
                </a:lnTo>
                <a:lnTo>
                  <a:pt x="106680" y="12191"/>
                </a:lnTo>
                <a:lnTo>
                  <a:pt x="1167384" y="12191"/>
                </a:lnTo>
                <a:lnTo>
                  <a:pt x="1179576" y="15239"/>
                </a:lnTo>
                <a:lnTo>
                  <a:pt x="1188720" y="21335"/>
                </a:lnTo>
                <a:lnTo>
                  <a:pt x="1210056" y="30479"/>
                </a:lnTo>
                <a:lnTo>
                  <a:pt x="1228344" y="45719"/>
                </a:lnTo>
                <a:lnTo>
                  <a:pt x="1225296" y="45719"/>
                </a:lnTo>
                <a:lnTo>
                  <a:pt x="1240536" y="64007"/>
                </a:lnTo>
                <a:lnTo>
                  <a:pt x="1240536" y="60959"/>
                </a:lnTo>
                <a:lnTo>
                  <a:pt x="1252728" y="82295"/>
                </a:lnTo>
                <a:lnTo>
                  <a:pt x="1255776" y="94487"/>
                </a:lnTo>
                <a:lnTo>
                  <a:pt x="1258824" y="103631"/>
                </a:lnTo>
                <a:lnTo>
                  <a:pt x="1261872" y="115823"/>
                </a:lnTo>
                <a:lnTo>
                  <a:pt x="1261872" y="618743"/>
                </a:lnTo>
                <a:lnTo>
                  <a:pt x="1258824" y="630935"/>
                </a:lnTo>
                <a:lnTo>
                  <a:pt x="1258824" y="643127"/>
                </a:lnTo>
                <a:lnTo>
                  <a:pt x="1255776" y="652271"/>
                </a:lnTo>
                <a:lnTo>
                  <a:pt x="1252728" y="664463"/>
                </a:lnTo>
                <a:lnTo>
                  <a:pt x="1240536" y="682751"/>
                </a:lnTo>
                <a:lnTo>
                  <a:pt x="1225296" y="701039"/>
                </a:lnTo>
                <a:lnTo>
                  <a:pt x="1228344" y="701039"/>
                </a:lnTo>
                <a:lnTo>
                  <a:pt x="1210056" y="716279"/>
                </a:lnTo>
                <a:lnTo>
                  <a:pt x="1188720" y="725423"/>
                </a:lnTo>
                <a:lnTo>
                  <a:pt x="1179576" y="731519"/>
                </a:lnTo>
                <a:lnTo>
                  <a:pt x="1167384" y="731519"/>
                </a:lnTo>
                <a:lnTo>
                  <a:pt x="1155192" y="734567"/>
                </a:lnTo>
                <a:lnTo>
                  <a:pt x="115824" y="734567"/>
                </a:lnTo>
                <a:lnTo>
                  <a:pt x="103632" y="731519"/>
                </a:lnTo>
                <a:lnTo>
                  <a:pt x="94488" y="728471"/>
                </a:lnTo>
                <a:lnTo>
                  <a:pt x="82296" y="725423"/>
                </a:lnTo>
                <a:lnTo>
                  <a:pt x="64008" y="716279"/>
                </a:lnTo>
                <a:lnTo>
                  <a:pt x="45720" y="701039"/>
                </a:lnTo>
                <a:lnTo>
                  <a:pt x="30480" y="682751"/>
                </a:lnTo>
                <a:lnTo>
                  <a:pt x="15240" y="652271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8647400" y="572861"/>
            <a:ext cx="1889259" cy="2132599"/>
          </a:xfrm>
          <a:custGeom>
            <a:avLst/>
            <a:gdLst/>
            <a:ahLst/>
            <a:cxnLst/>
            <a:rect l="l" t="t" r="r" b="b"/>
            <a:pathLst>
              <a:path w="1703831" h="1923288">
                <a:moveTo>
                  <a:pt x="217014" y="3389"/>
                </a:moveTo>
                <a:lnTo>
                  <a:pt x="177125" y="13216"/>
                </a:lnTo>
                <a:lnTo>
                  <a:pt x="139942" y="28968"/>
                </a:lnTo>
                <a:lnTo>
                  <a:pt x="105997" y="50133"/>
                </a:lnTo>
                <a:lnTo>
                  <a:pt x="75818" y="76199"/>
                </a:lnTo>
                <a:lnTo>
                  <a:pt x="49938" y="106655"/>
                </a:lnTo>
                <a:lnTo>
                  <a:pt x="28885" y="140988"/>
                </a:lnTo>
                <a:lnTo>
                  <a:pt x="13191" y="178685"/>
                </a:lnTo>
                <a:lnTo>
                  <a:pt x="3386" y="219236"/>
                </a:lnTo>
                <a:lnTo>
                  <a:pt x="0" y="262127"/>
                </a:lnTo>
                <a:lnTo>
                  <a:pt x="0" y="1301495"/>
                </a:lnTo>
                <a:lnTo>
                  <a:pt x="3386" y="1344387"/>
                </a:lnTo>
                <a:lnTo>
                  <a:pt x="13191" y="1384938"/>
                </a:lnTo>
                <a:lnTo>
                  <a:pt x="28885" y="1422635"/>
                </a:lnTo>
                <a:lnTo>
                  <a:pt x="49938" y="1456968"/>
                </a:lnTo>
                <a:lnTo>
                  <a:pt x="75819" y="1487423"/>
                </a:lnTo>
                <a:lnTo>
                  <a:pt x="105997" y="1513490"/>
                </a:lnTo>
                <a:lnTo>
                  <a:pt x="139942" y="1534655"/>
                </a:lnTo>
                <a:lnTo>
                  <a:pt x="177125" y="1550407"/>
                </a:lnTo>
                <a:lnTo>
                  <a:pt x="217014" y="1560234"/>
                </a:lnTo>
                <a:lnTo>
                  <a:pt x="259080" y="1563623"/>
                </a:lnTo>
                <a:lnTo>
                  <a:pt x="283464" y="1563623"/>
                </a:lnTo>
                <a:lnTo>
                  <a:pt x="103632" y="1923288"/>
                </a:lnTo>
                <a:lnTo>
                  <a:pt x="710184" y="1563623"/>
                </a:lnTo>
                <a:lnTo>
                  <a:pt x="1441704" y="1563623"/>
                </a:lnTo>
                <a:lnTo>
                  <a:pt x="1462997" y="1562765"/>
                </a:lnTo>
                <a:lnTo>
                  <a:pt x="1504204" y="1556093"/>
                </a:lnTo>
                <a:lnTo>
                  <a:pt x="1543097" y="1543240"/>
                </a:lnTo>
                <a:lnTo>
                  <a:pt x="1579110" y="1524717"/>
                </a:lnTo>
                <a:lnTo>
                  <a:pt x="1611676" y="1501037"/>
                </a:lnTo>
                <a:lnTo>
                  <a:pt x="1640227" y="1472712"/>
                </a:lnTo>
                <a:lnTo>
                  <a:pt x="1664197" y="1440254"/>
                </a:lnTo>
                <a:lnTo>
                  <a:pt x="1683019" y="1404175"/>
                </a:lnTo>
                <a:lnTo>
                  <a:pt x="1696127" y="1364987"/>
                </a:lnTo>
                <a:lnTo>
                  <a:pt x="1702952" y="1323202"/>
                </a:lnTo>
                <a:lnTo>
                  <a:pt x="1703832" y="1301495"/>
                </a:lnTo>
                <a:lnTo>
                  <a:pt x="1703832" y="262127"/>
                </a:lnTo>
                <a:lnTo>
                  <a:pt x="1700360" y="219236"/>
                </a:lnTo>
                <a:lnTo>
                  <a:pt x="1690323" y="178685"/>
                </a:lnTo>
                <a:lnTo>
                  <a:pt x="1674287" y="140988"/>
                </a:lnTo>
                <a:lnTo>
                  <a:pt x="1652820" y="106655"/>
                </a:lnTo>
                <a:lnTo>
                  <a:pt x="1626488" y="76199"/>
                </a:lnTo>
                <a:lnTo>
                  <a:pt x="1595859" y="50133"/>
                </a:lnTo>
                <a:lnTo>
                  <a:pt x="1561499" y="28968"/>
                </a:lnTo>
                <a:lnTo>
                  <a:pt x="1523975" y="13216"/>
                </a:lnTo>
                <a:lnTo>
                  <a:pt x="1483854" y="3389"/>
                </a:lnTo>
                <a:lnTo>
                  <a:pt x="1441704" y="0"/>
                </a:lnTo>
                <a:lnTo>
                  <a:pt x="259079" y="0"/>
                </a:lnTo>
                <a:lnTo>
                  <a:pt x="237808" y="858"/>
                </a:lnTo>
                <a:lnTo>
                  <a:pt x="217014" y="3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8633882" y="2296513"/>
            <a:ext cx="1730413" cy="2156257"/>
          </a:xfrm>
          <a:custGeom>
            <a:avLst/>
            <a:gdLst/>
            <a:ahLst/>
            <a:cxnLst/>
            <a:rect l="l" t="t" r="r" b="b"/>
            <a:pathLst>
              <a:path w="1560576" h="1944624">
                <a:moveTo>
                  <a:pt x="728472" y="18288"/>
                </a:moveTo>
                <a:lnTo>
                  <a:pt x="722376" y="21336"/>
                </a:lnTo>
                <a:lnTo>
                  <a:pt x="1484376" y="21335"/>
                </a:lnTo>
                <a:lnTo>
                  <a:pt x="1511808" y="15239"/>
                </a:lnTo>
                <a:lnTo>
                  <a:pt x="1536192" y="9143"/>
                </a:lnTo>
                <a:lnTo>
                  <a:pt x="1560576" y="0"/>
                </a:lnTo>
                <a:lnTo>
                  <a:pt x="728472" y="18288"/>
                </a:lnTo>
                <a:close/>
              </a:path>
              <a:path w="1560576" h="1944624">
                <a:moveTo>
                  <a:pt x="128016" y="374904"/>
                </a:moveTo>
                <a:lnTo>
                  <a:pt x="148720" y="333494"/>
                </a:lnTo>
                <a:lnTo>
                  <a:pt x="109728" y="356616"/>
                </a:lnTo>
                <a:lnTo>
                  <a:pt x="103632" y="362712"/>
                </a:lnTo>
                <a:lnTo>
                  <a:pt x="103632" y="374904"/>
                </a:lnTo>
                <a:lnTo>
                  <a:pt x="106680" y="377952"/>
                </a:lnTo>
                <a:lnTo>
                  <a:pt x="128016" y="374904"/>
                </a:lnTo>
                <a:close/>
              </a:path>
              <a:path w="1560576" h="1944624">
                <a:moveTo>
                  <a:pt x="295656" y="21336"/>
                </a:moveTo>
                <a:lnTo>
                  <a:pt x="283464" y="3048"/>
                </a:lnTo>
                <a:lnTo>
                  <a:pt x="184460" y="6010"/>
                </a:lnTo>
                <a:lnTo>
                  <a:pt x="196798" y="9843"/>
                </a:lnTo>
                <a:lnTo>
                  <a:pt x="209256" y="13256"/>
                </a:lnTo>
                <a:lnTo>
                  <a:pt x="221787" y="16285"/>
                </a:lnTo>
                <a:lnTo>
                  <a:pt x="234346" y="18966"/>
                </a:lnTo>
                <a:lnTo>
                  <a:pt x="246888" y="21336"/>
                </a:lnTo>
                <a:lnTo>
                  <a:pt x="274319" y="21335"/>
                </a:lnTo>
                <a:lnTo>
                  <a:pt x="103632" y="362712"/>
                </a:lnTo>
                <a:lnTo>
                  <a:pt x="109728" y="356616"/>
                </a:lnTo>
                <a:lnTo>
                  <a:pt x="148720" y="333494"/>
                </a:lnTo>
                <a:lnTo>
                  <a:pt x="307848" y="15240"/>
                </a:lnTo>
                <a:lnTo>
                  <a:pt x="310896" y="9144"/>
                </a:lnTo>
                <a:lnTo>
                  <a:pt x="307848" y="6096"/>
                </a:lnTo>
                <a:lnTo>
                  <a:pt x="307848" y="3048"/>
                </a:lnTo>
                <a:lnTo>
                  <a:pt x="283464" y="3048"/>
                </a:lnTo>
                <a:lnTo>
                  <a:pt x="295656" y="21336"/>
                </a:lnTo>
                <a:close/>
              </a:path>
              <a:path w="1560576" h="1944624">
                <a:moveTo>
                  <a:pt x="198119" y="-1530095"/>
                </a:moveTo>
                <a:lnTo>
                  <a:pt x="222504" y="-1536192"/>
                </a:lnTo>
                <a:lnTo>
                  <a:pt x="246888" y="-1539239"/>
                </a:lnTo>
                <a:lnTo>
                  <a:pt x="274320" y="-1542288"/>
                </a:lnTo>
                <a:lnTo>
                  <a:pt x="1453896" y="-1542288"/>
                </a:lnTo>
                <a:lnTo>
                  <a:pt x="1505712" y="-1536192"/>
                </a:lnTo>
                <a:lnTo>
                  <a:pt x="1572768" y="-1511808"/>
                </a:lnTo>
                <a:lnTo>
                  <a:pt x="1630680" y="-1469136"/>
                </a:lnTo>
                <a:lnTo>
                  <a:pt x="1661160" y="-1432560"/>
                </a:lnTo>
                <a:lnTo>
                  <a:pt x="1682495" y="-1389888"/>
                </a:lnTo>
                <a:lnTo>
                  <a:pt x="1697736" y="-1344168"/>
                </a:lnTo>
                <a:lnTo>
                  <a:pt x="1703832" y="-1292352"/>
                </a:lnTo>
                <a:lnTo>
                  <a:pt x="1703832" y="-252984"/>
                </a:lnTo>
                <a:lnTo>
                  <a:pt x="1700783" y="-225552"/>
                </a:lnTo>
                <a:lnTo>
                  <a:pt x="1697736" y="-201168"/>
                </a:lnTo>
                <a:lnTo>
                  <a:pt x="1691639" y="-176784"/>
                </a:lnTo>
                <a:lnTo>
                  <a:pt x="1682495" y="-155448"/>
                </a:lnTo>
                <a:lnTo>
                  <a:pt x="1682171" y="-154588"/>
                </a:lnTo>
                <a:lnTo>
                  <a:pt x="1677030" y="-142292"/>
                </a:lnTo>
                <a:lnTo>
                  <a:pt x="1671148" y="-130410"/>
                </a:lnTo>
                <a:lnTo>
                  <a:pt x="1664561" y="-118957"/>
                </a:lnTo>
                <a:lnTo>
                  <a:pt x="1657305" y="-107949"/>
                </a:lnTo>
                <a:lnTo>
                  <a:pt x="1649416" y="-97401"/>
                </a:lnTo>
                <a:lnTo>
                  <a:pt x="1640930" y="-87329"/>
                </a:lnTo>
                <a:lnTo>
                  <a:pt x="1631883" y="-77747"/>
                </a:lnTo>
                <a:lnTo>
                  <a:pt x="1622312" y="-68671"/>
                </a:lnTo>
                <a:lnTo>
                  <a:pt x="1612253" y="-60117"/>
                </a:lnTo>
                <a:lnTo>
                  <a:pt x="1601741" y="-52101"/>
                </a:lnTo>
                <a:lnTo>
                  <a:pt x="1590814" y="-44636"/>
                </a:lnTo>
                <a:lnTo>
                  <a:pt x="1579507" y="-37739"/>
                </a:lnTo>
                <a:lnTo>
                  <a:pt x="1567856" y="-31426"/>
                </a:lnTo>
                <a:lnTo>
                  <a:pt x="1555897" y="-25711"/>
                </a:lnTo>
                <a:lnTo>
                  <a:pt x="1543667" y="-20609"/>
                </a:lnTo>
                <a:lnTo>
                  <a:pt x="1531202" y="-16138"/>
                </a:lnTo>
                <a:lnTo>
                  <a:pt x="1518538" y="-12311"/>
                </a:lnTo>
                <a:lnTo>
                  <a:pt x="1505712" y="-9143"/>
                </a:lnTo>
                <a:lnTo>
                  <a:pt x="1478280" y="-6096"/>
                </a:lnTo>
                <a:lnTo>
                  <a:pt x="1453896" y="-3047"/>
                </a:lnTo>
                <a:lnTo>
                  <a:pt x="716280" y="-3047"/>
                </a:lnTo>
                <a:lnTo>
                  <a:pt x="148720" y="333494"/>
                </a:lnTo>
                <a:lnTo>
                  <a:pt x="128016" y="374904"/>
                </a:lnTo>
                <a:lnTo>
                  <a:pt x="106680" y="377952"/>
                </a:lnTo>
                <a:lnTo>
                  <a:pt x="112776" y="381000"/>
                </a:lnTo>
                <a:lnTo>
                  <a:pt x="118872" y="384048"/>
                </a:lnTo>
                <a:lnTo>
                  <a:pt x="121920" y="381000"/>
                </a:lnTo>
                <a:lnTo>
                  <a:pt x="723374" y="21335"/>
                </a:lnTo>
                <a:lnTo>
                  <a:pt x="722376" y="21336"/>
                </a:lnTo>
                <a:lnTo>
                  <a:pt x="728472" y="18288"/>
                </a:lnTo>
                <a:lnTo>
                  <a:pt x="1560576" y="0"/>
                </a:lnTo>
                <a:lnTo>
                  <a:pt x="1609344" y="-24384"/>
                </a:lnTo>
                <a:lnTo>
                  <a:pt x="1627632" y="-42671"/>
                </a:lnTo>
                <a:lnTo>
                  <a:pt x="1648968" y="-57912"/>
                </a:lnTo>
                <a:lnTo>
                  <a:pt x="1682495" y="-100584"/>
                </a:lnTo>
                <a:lnTo>
                  <a:pt x="1706880" y="-146304"/>
                </a:lnTo>
                <a:lnTo>
                  <a:pt x="1728216" y="-225552"/>
                </a:lnTo>
                <a:lnTo>
                  <a:pt x="1728216" y="-1295400"/>
                </a:lnTo>
                <a:lnTo>
                  <a:pt x="1722120" y="-1350264"/>
                </a:lnTo>
                <a:lnTo>
                  <a:pt x="1716024" y="-1374648"/>
                </a:lnTo>
                <a:lnTo>
                  <a:pt x="1706880" y="-1402080"/>
                </a:lnTo>
                <a:lnTo>
                  <a:pt x="1694688" y="-1423416"/>
                </a:lnTo>
                <a:lnTo>
                  <a:pt x="1682495" y="-1447800"/>
                </a:lnTo>
                <a:lnTo>
                  <a:pt x="1664208" y="-1469136"/>
                </a:lnTo>
                <a:lnTo>
                  <a:pt x="1648968" y="-1487424"/>
                </a:lnTo>
                <a:lnTo>
                  <a:pt x="1627632" y="-1505712"/>
                </a:lnTo>
                <a:lnTo>
                  <a:pt x="1584960" y="-1533144"/>
                </a:lnTo>
                <a:lnTo>
                  <a:pt x="1536192" y="-1554480"/>
                </a:lnTo>
                <a:lnTo>
                  <a:pt x="1481328" y="-1566672"/>
                </a:lnTo>
                <a:lnTo>
                  <a:pt x="243840" y="-1566671"/>
                </a:lnTo>
                <a:lnTo>
                  <a:pt x="216408" y="-1560576"/>
                </a:lnTo>
                <a:lnTo>
                  <a:pt x="192023" y="-1554480"/>
                </a:lnTo>
                <a:lnTo>
                  <a:pt x="164592" y="-1545336"/>
                </a:lnTo>
                <a:lnTo>
                  <a:pt x="143255" y="-1533144"/>
                </a:lnTo>
                <a:lnTo>
                  <a:pt x="118871" y="-1520952"/>
                </a:lnTo>
                <a:lnTo>
                  <a:pt x="79247" y="-1487423"/>
                </a:lnTo>
                <a:lnTo>
                  <a:pt x="30479" y="-1423415"/>
                </a:lnTo>
                <a:lnTo>
                  <a:pt x="12191" y="-1374648"/>
                </a:lnTo>
                <a:lnTo>
                  <a:pt x="0" y="-1319783"/>
                </a:lnTo>
                <a:lnTo>
                  <a:pt x="0" y="-222503"/>
                </a:lnTo>
                <a:lnTo>
                  <a:pt x="10046" y="-179055"/>
                </a:lnTo>
                <a:lnTo>
                  <a:pt x="22995" y="-142834"/>
                </a:lnTo>
                <a:lnTo>
                  <a:pt x="39953" y="-108358"/>
                </a:lnTo>
                <a:lnTo>
                  <a:pt x="60960" y="-76199"/>
                </a:lnTo>
                <a:lnTo>
                  <a:pt x="100584" y="-39623"/>
                </a:lnTo>
                <a:lnTo>
                  <a:pt x="137227" y="-14250"/>
                </a:lnTo>
                <a:lnTo>
                  <a:pt x="172288" y="1720"/>
                </a:lnTo>
                <a:lnTo>
                  <a:pt x="184460" y="6010"/>
                </a:lnTo>
                <a:lnTo>
                  <a:pt x="283464" y="3048"/>
                </a:lnTo>
                <a:lnTo>
                  <a:pt x="307848" y="3048"/>
                </a:lnTo>
                <a:lnTo>
                  <a:pt x="304800" y="-3047"/>
                </a:lnTo>
                <a:lnTo>
                  <a:pt x="271272" y="-3047"/>
                </a:lnTo>
                <a:lnTo>
                  <a:pt x="250256" y="-4807"/>
                </a:lnTo>
                <a:lnTo>
                  <a:pt x="210342" y="-12378"/>
                </a:lnTo>
                <a:lnTo>
                  <a:pt x="173491" y="-25093"/>
                </a:lnTo>
                <a:lnTo>
                  <a:pt x="124604" y="-53127"/>
                </a:lnTo>
                <a:lnTo>
                  <a:pt x="84260" y="-90983"/>
                </a:lnTo>
                <a:lnTo>
                  <a:pt x="53449" y="-137611"/>
                </a:lnTo>
                <a:lnTo>
                  <a:pt x="38693" y="-173052"/>
                </a:lnTo>
                <a:lnTo>
                  <a:pt x="28907" y="-211613"/>
                </a:lnTo>
                <a:lnTo>
                  <a:pt x="24384" y="-252983"/>
                </a:lnTo>
                <a:lnTo>
                  <a:pt x="24384" y="-1292352"/>
                </a:lnTo>
                <a:lnTo>
                  <a:pt x="27432" y="-1319783"/>
                </a:lnTo>
                <a:lnTo>
                  <a:pt x="36575" y="-1368552"/>
                </a:lnTo>
                <a:lnTo>
                  <a:pt x="52701" y="-1406445"/>
                </a:lnTo>
                <a:lnTo>
                  <a:pt x="73045" y="-1439916"/>
                </a:lnTo>
                <a:lnTo>
                  <a:pt x="106827" y="-1477604"/>
                </a:lnTo>
                <a:lnTo>
                  <a:pt x="137288" y="-1500798"/>
                </a:lnTo>
                <a:lnTo>
                  <a:pt x="172255" y="-1519758"/>
                </a:lnTo>
                <a:lnTo>
                  <a:pt x="184929" y="-1525154"/>
                </a:lnTo>
                <a:lnTo>
                  <a:pt x="198119" y="-15300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7167087" y="2411426"/>
            <a:ext cx="1375543" cy="67593"/>
          </a:xfrm>
          <a:custGeom>
            <a:avLst/>
            <a:gdLst/>
            <a:ahLst/>
            <a:cxnLst/>
            <a:rect l="l" t="t" r="r" b="b"/>
            <a:pathLst>
              <a:path w="1240536" h="60960">
                <a:moveTo>
                  <a:pt x="1240536" y="60959"/>
                </a:moveTo>
                <a:lnTo>
                  <a:pt x="1228344" y="45719"/>
                </a:lnTo>
                <a:lnTo>
                  <a:pt x="1226681" y="44334"/>
                </a:lnTo>
                <a:lnTo>
                  <a:pt x="1240536" y="60959"/>
                </a:lnTo>
                <a:close/>
              </a:path>
              <a:path w="1240536" h="60960">
                <a:moveTo>
                  <a:pt x="1210056" y="30479"/>
                </a:moveTo>
                <a:lnTo>
                  <a:pt x="1226681" y="44334"/>
                </a:lnTo>
                <a:lnTo>
                  <a:pt x="1240536" y="60959"/>
                </a:lnTo>
                <a:lnTo>
                  <a:pt x="1252728" y="82295"/>
                </a:lnTo>
                <a:lnTo>
                  <a:pt x="1261872" y="115823"/>
                </a:lnTo>
                <a:lnTo>
                  <a:pt x="1261872" y="618743"/>
                </a:lnTo>
                <a:lnTo>
                  <a:pt x="1258824" y="630935"/>
                </a:lnTo>
                <a:lnTo>
                  <a:pt x="1258824" y="640079"/>
                </a:lnTo>
                <a:lnTo>
                  <a:pt x="1252728" y="664463"/>
                </a:lnTo>
                <a:lnTo>
                  <a:pt x="1240536" y="682751"/>
                </a:lnTo>
                <a:lnTo>
                  <a:pt x="1225296" y="701039"/>
                </a:lnTo>
                <a:lnTo>
                  <a:pt x="1228344" y="701039"/>
                </a:lnTo>
                <a:lnTo>
                  <a:pt x="1188720" y="725423"/>
                </a:lnTo>
                <a:lnTo>
                  <a:pt x="115824" y="734567"/>
                </a:lnTo>
                <a:lnTo>
                  <a:pt x="103632" y="731519"/>
                </a:lnTo>
                <a:lnTo>
                  <a:pt x="94488" y="728471"/>
                </a:lnTo>
                <a:lnTo>
                  <a:pt x="82296" y="725423"/>
                </a:lnTo>
                <a:lnTo>
                  <a:pt x="45720" y="701039"/>
                </a:lnTo>
                <a:lnTo>
                  <a:pt x="30480" y="682751"/>
                </a:lnTo>
                <a:lnTo>
                  <a:pt x="21336" y="661415"/>
                </a:lnTo>
                <a:lnTo>
                  <a:pt x="15240" y="652271"/>
                </a:lnTo>
                <a:lnTo>
                  <a:pt x="15240" y="640079"/>
                </a:lnTo>
                <a:lnTo>
                  <a:pt x="12192" y="627887"/>
                </a:lnTo>
                <a:lnTo>
                  <a:pt x="12192" y="618743"/>
                </a:lnTo>
                <a:lnTo>
                  <a:pt x="0" y="630935"/>
                </a:lnTo>
                <a:lnTo>
                  <a:pt x="9144" y="667511"/>
                </a:lnTo>
                <a:lnTo>
                  <a:pt x="21336" y="688847"/>
                </a:lnTo>
                <a:lnTo>
                  <a:pt x="36576" y="707135"/>
                </a:lnTo>
                <a:lnTo>
                  <a:pt x="39624" y="707135"/>
                </a:lnTo>
                <a:lnTo>
                  <a:pt x="54864" y="722375"/>
                </a:lnTo>
                <a:lnTo>
                  <a:pt x="57912" y="722375"/>
                </a:lnTo>
                <a:lnTo>
                  <a:pt x="57912" y="725423"/>
                </a:lnTo>
                <a:lnTo>
                  <a:pt x="79248" y="734567"/>
                </a:lnTo>
                <a:lnTo>
                  <a:pt x="91440" y="740663"/>
                </a:lnTo>
                <a:lnTo>
                  <a:pt x="103632" y="743711"/>
                </a:lnTo>
                <a:lnTo>
                  <a:pt x="115824" y="743711"/>
                </a:lnTo>
                <a:lnTo>
                  <a:pt x="128016" y="746759"/>
                </a:lnTo>
                <a:lnTo>
                  <a:pt x="1143000" y="746759"/>
                </a:lnTo>
                <a:lnTo>
                  <a:pt x="1158240" y="743711"/>
                </a:lnTo>
                <a:lnTo>
                  <a:pt x="1170432" y="743711"/>
                </a:lnTo>
                <a:lnTo>
                  <a:pt x="1182624" y="740663"/>
                </a:lnTo>
                <a:lnTo>
                  <a:pt x="1194816" y="734567"/>
                </a:lnTo>
                <a:lnTo>
                  <a:pt x="1216152" y="725423"/>
                </a:lnTo>
                <a:lnTo>
                  <a:pt x="1216152" y="722375"/>
                </a:lnTo>
                <a:lnTo>
                  <a:pt x="1234440" y="707135"/>
                </a:lnTo>
                <a:lnTo>
                  <a:pt x="1249680" y="688847"/>
                </a:lnTo>
                <a:lnTo>
                  <a:pt x="1261872" y="667511"/>
                </a:lnTo>
                <a:lnTo>
                  <a:pt x="1267968" y="655319"/>
                </a:lnTo>
                <a:lnTo>
                  <a:pt x="1271016" y="643127"/>
                </a:lnTo>
                <a:lnTo>
                  <a:pt x="1271016" y="100583"/>
                </a:lnTo>
                <a:lnTo>
                  <a:pt x="1264920" y="88391"/>
                </a:lnTo>
                <a:lnTo>
                  <a:pt x="1261872" y="76199"/>
                </a:lnTo>
                <a:lnTo>
                  <a:pt x="1249680" y="54863"/>
                </a:lnTo>
                <a:lnTo>
                  <a:pt x="1225296" y="42671"/>
                </a:lnTo>
                <a:lnTo>
                  <a:pt x="1210056" y="30479"/>
                </a:lnTo>
                <a:close/>
              </a:path>
              <a:path w="1240536" h="60960">
                <a:moveTo>
                  <a:pt x="1179576" y="15239"/>
                </a:moveTo>
                <a:lnTo>
                  <a:pt x="1188720" y="18287"/>
                </a:lnTo>
                <a:lnTo>
                  <a:pt x="1210056" y="30479"/>
                </a:lnTo>
                <a:lnTo>
                  <a:pt x="1225296" y="42671"/>
                </a:lnTo>
                <a:lnTo>
                  <a:pt x="1249680" y="54863"/>
                </a:lnTo>
                <a:lnTo>
                  <a:pt x="1216152" y="21335"/>
                </a:lnTo>
                <a:lnTo>
                  <a:pt x="1182624" y="3047"/>
                </a:lnTo>
                <a:lnTo>
                  <a:pt x="1170432" y="0"/>
                </a:lnTo>
                <a:lnTo>
                  <a:pt x="103632" y="0"/>
                </a:lnTo>
                <a:lnTo>
                  <a:pt x="91439" y="6095"/>
                </a:lnTo>
                <a:lnTo>
                  <a:pt x="79247" y="9143"/>
                </a:lnTo>
                <a:lnTo>
                  <a:pt x="57911" y="21335"/>
                </a:lnTo>
                <a:lnTo>
                  <a:pt x="54863" y="21335"/>
                </a:lnTo>
                <a:lnTo>
                  <a:pt x="39623" y="36575"/>
                </a:lnTo>
                <a:lnTo>
                  <a:pt x="36575" y="36575"/>
                </a:lnTo>
                <a:lnTo>
                  <a:pt x="21335" y="54863"/>
                </a:lnTo>
                <a:lnTo>
                  <a:pt x="9143" y="76199"/>
                </a:lnTo>
                <a:lnTo>
                  <a:pt x="3047" y="100583"/>
                </a:lnTo>
                <a:lnTo>
                  <a:pt x="0" y="115823"/>
                </a:lnTo>
                <a:lnTo>
                  <a:pt x="0" y="630935"/>
                </a:lnTo>
                <a:lnTo>
                  <a:pt x="12192" y="618743"/>
                </a:lnTo>
                <a:lnTo>
                  <a:pt x="12191" y="115823"/>
                </a:lnTo>
                <a:lnTo>
                  <a:pt x="18287" y="91439"/>
                </a:lnTo>
                <a:lnTo>
                  <a:pt x="21336" y="82295"/>
                </a:lnTo>
                <a:lnTo>
                  <a:pt x="30479" y="60959"/>
                </a:lnTo>
                <a:lnTo>
                  <a:pt x="45719" y="42671"/>
                </a:lnTo>
                <a:lnTo>
                  <a:pt x="45719" y="45719"/>
                </a:lnTo>
                <a:lnTo>
                  <a:pt x="64007" y="30479"/>
                </a:lnTo>
                <a:lnTo>
                  <a:pt x="82296" y="18287"/>
                </a:lnTo>
                <a:lnTo>
                  <a:pt x="94488" y="15239"/>
                </a:lnTo>
                <a:lnTo>
                  <a:pt x="106680" y="12191"/>
                </a:lnTo>
                <a:lnTo>
                  <a:pt x="115823" y="12191"/>
                </a:lnTo>
                <a:lnTo>
                  <a:pt x="128016" y="9143"/>
                </a:lnTo>
                <a:lnTo>
                  <a:pt x="1143000" y="9143"/>
                </a:lnTo>
                <a:lnTo>
                  <a:pt x="1155192" y="12191"/>
                </a:lnTo>
                <a:lnTo>
                  <a:pt x="1167384" y="12191"/>
                </a:lnTo>
                <a:lnTo>
                  <a:pt x="1179576" y="15239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5980808" y="2759536"/>
            <a:ext cx="1193039" cy="125048"/>
          </a:xfrm>
          <a:custGeom>
            <a:avLst/>
            <a:gdLst/>
            <a:ahLst/>
            <a:cxnLst/>
            <a:rect l="l" t="t" r="r" b="b"/>
            <a:pathLst>
              <a:path w="1075944" h="112775">
                <a:moveTo>
                  <a:pt x="0" y="48768"/>
                </a:moveTo>
                <a:lnTo>
                  <a:pt x="0" y="60960"/>
                </a:lnTo>
                <a:lnTo>
                  <a:pt x="972312" y="60959"/>
                </a:lnTo>
                <a:lnTo>
                  <a:pt x="960120" y="112775"/>
                </a:lnTo>
                <a:lnTo>
                  <a:pt x="1075944" y="54863"/>
                </a:lnTo>
                <a:lnTo>
                  <a:pt x="972312" y="48767"/>
                </a:lnTo>
                <a:lnTo>
                  <a:pt x="0" y="48768"/>
                </a:lnTo>
                <a:close/>
              </a:path>
              <a:path w="1075944" h="112775">
                <a:moveTo>
                  <a:pt x="972312" y="48767"/>
                </a:moveTo>
                <a:lnTo>
                  <a:pt x="1075944" y="54863"/>
                </a:lnTo>
                <a:lnTo>
                  <a:pt x="960120" y="0"/>
                </a:lnTo>
                <a:lnTo>
                  <a:pt x="960120" y="48768"/>
                </a:lnTo>
                <a:lnTo>
                  <a:pt x="972312" y="48767"/>
                </a:lnTo>
                <a:close/>
              </a:path>
              <a:path w="1075944" h="112775">
                <a:moveTo>
                  <a:pt x="960120" y="112775"/>
                </a:moveTo>
                <a:lnTo>
                  <a:pt x="972312" y="60959"/>
                </a:lnTo>
                <a:lnTo>
                  <a:pt x="960119" y="60959"/>
                </a:lnTo>
                <a:lnTo>
                  <a:pt x="960120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5463712" y="2668283"/>
            <a:ext cx="723258" cy="307554"/>
          </a:xfrm>
          <a:custGeom>
            <a:avLst/>
            <a:gdLst/>
            <a:ahLst/>
            <a:cxnLst/>
            <a:rect l="l" t="t" r="r" b="b"/>
            <a:pathLst>
              <a:path w="652272" h="277368">
                <a:moveTo>
                  <a:pt x="0" y="0"/>
                </a:moveTo>
                <a:lnTo>
                  <a:pt x="0" y="277368"/>
                </a:lnTo>
                <a:lnTo>
                  <a:pt x="652272" y="277368"/>
                </a:lnTo>
                <a:lnTo>
                  <a:pt x="652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5460332" y="2661523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5460332" y="26682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5460332" y="2675043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5470471" y="2668283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8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7968079" y="3486174"/>
            <a:ext cx="1409340" cy="817890"/>
          </a:xfrm>
          <a:custGeom>
            <a:avLst/>
            <a:gdLst/>
            <a:ahLst/>
            <a:cxnLst/>
            <a:rect l="l" t="t" r="r" b="b"/>
            <a:pathLst>
              <a:path w="1271016" h="737615">
                <a:moveTo>
                  <a:pt x="21335" y="24384"/>
                </a:moveTo>
                <a:lnTo>
                  <a:pt x="21335" y="27432"/>
                </a:lnTo>
                <a:lnTo>
                  <a:pt x="9143" y="48768"/>
                </a:lnTo>
                <a:lnTo>
                  <a:pt x="0" y="85344"/>
                </a:lnTo>
                <a:lnTo>
                  <a:pt x="0" y="600456"/>
                </a:lnTo>
                <a:lnTo>
                  <a:pt x="3048" y="615696"/>
                </a:lnTo>
                <a:lnTo>
                  <a:pt x="9144" y="640080"/>
                </a:lnTo>
                <a:lnTo>
                  <a:pt x="21336" y="658368"/>
                </a:lnTo>
                <a:lnTo>
                  <a:pt x="21336" y="661416"/>
                </a:lnTo>
                <a:lnTo>
                  <a:pt x="36576" y="679704"/>
                </a:lnTo>
                <a:lnTo>
                  <a:pt x="54864" y="694944"/>
                </a:lnTo>
                <a:lnTo>
                  <a:pt x="57912" y="694944"/>
                </a:lnTo>
                <a:lnTo>
                  <a:pt x="79248" y="707136"/>
                </a:lnTo>
                <a:lnTo>
                  <a:pt x="91440" y="701040"/>
                </a:lnTo>
                <a:lnTo>
                  <a:pt x="82296" y="694944"/>
                </a:lnTo>
                <a:lnTo>
                  <a:pt x="60960" y="685800"/>
                </a:lnTo>
                <a:lnTo>
                  <a:pt x="64008" y="685800"/>
                </a:lnTo>
                <a:lnTo>
                  <a:pt x="45720" y="670560"/>
                </a:lnTo>
                <a:lnTo>
                  <a:pt x="30480" y="652272"/>
                </a:lnTo>
                <a:lnTo>
                  <a:pt x="30480" y="655320"/>
                </a:lnTo>
                <a:lnTo>
                  <a:pt x="21336" y="633984"/>
                </a:lnTo>
                <a:lnTo>
                  <a:pt x="15240" y="621792"/>
                </a:lnTo>
                <a:lnTo>
                  <a:pt x="12192" y="612648"/>
                </a:lnTo>
                <a:lnTo>
                  <a:pt x="12191" y="73152"/>
                </a:lnTo>
                <a:lnTo>
                  <a:pt x="30479" y="33528"/>
                </a:lnTo>
                <a:lnTo>
                  <a:pt x="45719" y="15240"/>
                </a:lnTo>
                <a:lnTo>
                  <a:pt x="64007" y="0"/>
                </a:lnTo>
                <a:lnTo>
                  <a:pt x="36575" y="6096"/>
                </a:lnTo>
                <a:lnTo>
                  <a:pt x="36575" y="9144"/>
                </a:lnTo>
                <a:lnTo>
                  <a:pt x="21335" y="24384"/>
                </a:lnTo>
                <a:close/>
              </a:path>
              <a:path w="1271016" h="737615">
                <a:moveTo>
                  <a:pt x="115824" y="716280"/>
                </a:moveTo>
                <a:lnTo>
                  <a:pt x="1155192" y="716280"/>
                </a:lnTo>
                <a:lnTo>
                  <a:pt x="1170432" y="713232"/>
                </a:lnTo>
                <a:lnTo>
                  <a:pt x="1194816" y="707136"/>
                </a:lnTo>
                <a:lnTo>
                  <a:pt x="1213104" y="694944"/>
                </a:lnTo>
                <a:lnTo>
                  <a:pt x="1216152" y="694944"/>
                </a:lnTo>
                <a:lnTo>
                  <a:pt x="1234440" y="679704"/>
                </a:lnTo>
                <a:lnTo>
                  <a:pt x="1249680" y="661416"/>
                </a:lnTo>
                <a:lnTo>
                  <a:pt x="1249680" y="658368"/>
                </a:lnTo>
                <a:lnTo>
                  <a:pt x="1261872" y="637032"/>
                </a:lnTo>
                <a:lnTo>
                  <a:pt x="1271016" y="600456"/>
                </a:lnTo>
                <a:lnTo>
                  <a:pt x="1271016" y="85344"/>
                </a:lnTo>
                <a:lnTo>
                  <a:pt x="1261872" y="48768"/>
                </a:lnTo>
                <a:lnTo>
                  <a:pt x="1249680" y="27432"/>
                </a:lnTo>
                <a:lnTo>
                  <a:pt x="1234440" y="9144"/>
                </a:lnTo>
                <a:lnTo>
                  <a:pt x="1234440" y="6096"/>
                </a:lnTo>
                <a:lnTo>
                  <a:pt x="1216152" y="-9143"/>
                </a:lnTo>
                <a:lnTo>
                  <a:pt x="1213104" y="-9143"/>
                </a:lnTo>
                <a:lnTo>
                  <a:pt x="1191768" y="-21335"/>
                </a:lnTo>
                <a:lnTo>
                  <a:pt x="1182624" y="-24383"/>
                </a:lnTo>
                <a:lnTo>
                  <a:pt x="1167384" y="-27431"/>
                </a:lnTo>
                <a:lnTo>
                  <a:pt x="1155192" y="-30479"/>
                </a:lnTo>
                <a:lnTo>
                  <a:pt x="115823" y="-30479"/>
                </a:lnTo>
                <a:lnTo>
                  <a:pt x="100583" y="-27431"/>
                </a:lnTo>
                <a:lnTo>
                  <a:pt x="88391" y="-24383"/>
                </a:lnTo>
                <a:lnTo>
                  <a:pt x="76199" y="-21335"/>
                </a:lnTo>
                <a:lnTo>
                  <a:pt x="57911" y="-9143"/>
                </a:lnTo>
                <a:lnTo>
                  <a:pt x="54863" y="-9143"/>
                </a:lnTo>
                <a:lnTo>
                  <a:pt x="36575" y="6096"/>
                </a:lnTo>
                <a:lnTo>
                  <a:pt x="64007" y="0"/>
                </a:lnTo>
                <a:lnTo>
                  <a:pt x="60959" y="0"/>
                </a:lnTo>
                <a:lnTo>
                  <a:pt x="82296" y="-9143"/>
                </a:lnTo>
                <a:lnTo>
                  <a:pt x="94488" y="-12191"/>
                </a:lnTo>
                <a:lnTo>
                  <a:pt x="103632" y="-15239"/>
                </a:lnTo>
                <a:lnTo>
                  <a:pt x="115823" y="-18287"/>
                </a:lnTo>
                <a:lnTo>
                  <a:pt x="1155192" y="-18287"/>
                </a:lnTo>
                <a:lnTo>
                  <a:pt x="1179576" y="-12191"/>
                </a:lnTo>
                <a:lnTo>
                  <a:pt x="1188720" y="-9143"/>
                </a:lnTo>
                <a:lnTo>
                  <a:pt x="1210056" y="0"/>
                </a:lnTo>
                <a:lnTo>
                  <a:pt x="1207008" y="0"/>
                </a:lnTo>
                <a:lnTo>
                  <a:pt x="1225296" y="15240"/>
                </a:lnTo>
                <a:lnTo>
                  <a:pt x="1240536" y="33528"/>
                </a:lnTo>
                <a:lnTo>
                  <a:pt x="1255776" y="64008"/>
                </a:lnTo>
                <a:lnTo>
                  <a:pt x="1258824" y="76200"/>
                </a:lnTo>
                <a:lnTo>
                  <a:pt x="1258824" y="612648"/>
                </a:lnTo>
                <a:lnTo>
                  <a:pt x="1255776" y="624840"/>
                </a:lnTo>
                <a:lnTo>
                  <a:pt x="1249680" y="633984"/>
                </a:lnTo>
                <a:lnTo>
                  <a:pt x="1240536" y="655320"/>
                </a:lnTo>
                <a:lnTo>
                  <a:pt x="1240536" y="652272"/>
                </a:lnTo>
                <a:lnTo>
                  <a:pt x="1225296" y="670560"/>
                </a:lnTo>
                <a:lnTo>
                  <a:pt x="1207008" y="685800"/>
                </a:lnTo>
                <a:lnTo>
                  <a:pt x="1210056" y="685800"/>
                </a:lnTo>
                <a:lnTo>
                  <a:pt x="1188720" y="694944"/>
                </a:lnTo>
                <a:lnTo>
                  <a:pt x="1176528" y="701040"/>
                </a:lnTo>
                <a:lnTo>
                  <a:pt x="1167384" y="704088"/>
                </a:lnTo>
                <a:lnTo>
                  <a:pt x="103632" y="704088"/>
                </a:lnTo>
                <a:lnTo>
                  <a:pt x="91440" y="701040"/>
                </a:lnTo>
                <a:lnTo>
                  <a:pt x="79248" y="707136"/>
                </a:lnTo>
                <a:lnTo>
                  <a:pt x="115824" y="71628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5460332" y="3705855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3"/>
                </a:lnTo>
                <a:lnTo>
                  <a:pt x="3048" y="12191"/>
                </a:lnTo>
                <a:lnTo>
                  <a:pt x="649223" y="12192"/>
                </a:lnTo>
                <a:lnTo>
                  <a:pt x="649224" y="283463"/>
                </a:lnTo>
                <a:lnTo>
                  <a:pt x="0" y="286511"/>
                </a:lnTo>
                <a:lnTo>
                  <a:pt x="0" y="289559"/>
                </a:lnTo>
                <a:lnTo>
                  <a:pt x="658368" y="289559"/>
                </a:lnTo>
                <a:lnTo>
                  <a:pt x="658368" y="283463"/>
                </a:lnTo>
                <a:lnTo>
                  <a:pt x="655320" y="277367"/>
                </a:lnTo>
                <a:lnTo>
                  <a:pt x="655320" y="12191"/>
                </a:lnTo>
                <a:lnTo>
                  <a:pt x="649224" y="6095"/>
                </a:lnTo>
                <a:lnTo>
                  <a:pt x="9144" y="6095"/>
                </a:lnTo>
                <a:lnTo>
                  <a:pt x="658368" y="6095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5460332" y="37126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5460332" y="3719374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2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2"/>
                </a:lnTo>
                <a:lnTo>
                  <a:pt x="3048" y="265176"/>
                </a:lnTo>
                <a:lnTo>
                  <a:pt x="9144" y="271272"/>
                </a:lnTo>
                <a:lnTo>
                  <a:pt x="649224" y="2712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5470471" y="3712614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7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6186971" y="3803867"/>
            <a:ext cx="1787867" cy="125048"/>
          </a:xfrm>
          <a:custGeom>
            <a:avLst/>
            <a:gdLst/>
            <a:ahLst/>
            <a:cxnLst/>
            <a:rect l="l" t="t" r="r" b="b"/>
            <a:pathLst>
              <a:path w="1612391" h="112775">
                <a:moveTo>
                  <a:pt x="0" y="51816"/>
                </a:moveTo>
                <a:lnTo>
                  <a:pt x="0" y="60960"/>
                </a:lnTo>
                <a:lnTo>
                  <a:pt x="1508760" y="60960"/>
                </a:lnTo>
                <a:lnTo>
                  <a:pt x="1496567" y="112775"/>
                </a:lnTo>
                <a:lnTo>
                  <a:pt x="1612391" y="57912"/>
                </a:lnTo>
                <a:lnTo>
                  <a:pt x="1508760" y="51815"/>
                </a:lnTo>
                <a:lnTo>
                  <a:pt x="0" y="51816"/>
                </a:lnTo>
                <a:close/>
              </a:path>
              <a:path w="1612391" h="112775">
                <a:moveTo>
                  <a:pt x="1508760" y="51815"/>
                </a:moveTo>
                <a:lnTo>
                  <a:pt x="1612391" y="57912"/>
                </a:lnTo>
                <a:lnTo>
                  <a:pt x="1496567" y="0"/>
                </a:lnTo>
                <a:lnTo>
                  <a:pt x="1496567" y="51815"/>
                </a:lnTo>
                <a:lnTo>
                  <a:pt x="1508760" y="51815"/>
                </a:lnTo>
                <a:close/>
              </a:path>
              <a:path w="1612391" h="112775">
                <a:moveTo>
                  <a:pt x="1496567" y="112775"/>
                </a:moveTo>
                <a:lnTo>
                  <a:pt x="1508760" y="60960"/>
                </a:lnTo>
                <a:lnTo>
                  <a:pt x="1496568" y="60960"/>
                </a:lnTo>
                <a:lnTo>
                  <a:pt x="1496567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1901495" y="4571061"/>
            <a:ext cx="3258043" cy="932801"/>
          </a:xfrm>
          <a:custGeom>
            <a:avLst/>
            <a:gdLst/>
            <a:ahLst/>
            <a:cxnLst/>
            <a:rect l="l" t="t" r="r" b="b"/>
            <a:pathLst>
              <a:path w="293827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926079" y="12191"/>
                </a:lnTo>
                <a:lnTo>
                  <a:pt x="2926080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935224" y="841248"/>
                </a:lnTo>
                <a:lnTo>
                  <a:pt x="2938272" y="838200"/>
                </a:lnTo>
                <a:lnTo>
                  <a:pt x="2938272" y="835152"/>
                </a:lnTo>
                <a:lnTo>
                  <a:pt x="2932176" y="829056"/>
                </a:lnTo>
                <a:lnTo>
                  <a:pt x="2932176" y="12192"/>
                </a:lnTo>
                <a:lnTo>
                  <a:pt x="2926080" y="6096"/>
                </a:lnTo>
                <a:lnTo>
                  <a:pt x="12192" y="6096"/>
                </a:lnTo>
                <a:lnTo>
                  <a:pt x="2938272" y="6096"/>
                </a:lnTo>
                <a:lnTo>
                  <a:pt x="2938272" y="3048"/>
                </a:lnTo>
                <a:lnTo>
                  <a:pt x="29352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901495" y="4577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901495" y="4584579"/>
            <a:ext cx="3244524" cy="912522"/>
          </a:xfrm>
          <a:custGeom>
            <a:avLst/>
            <a:gdLst/>
            <a:ahLst/>
            <a:cxnLst/>
            <a:rect l="l" t="t" r="r" b="b"/>
            <a:pathLst>
              <a:path w="2926079" h="822960">
                <a:moveTo>
                  <a:pt x="2926080" y="822960"/>
                </a:moveTo>
                <a:lnTo>
                  <a:pt x="2926079" y="816863"/>
                </a:lnTo>
                <a:lnTo>
                  <a:pt x="12191" y="816863"/>
                </a:lnTo>
                <a:lnTo>
                  <a:pt x="12192" y="0"/>
                </a:lnTo>
                <a:lnTo>
                  <a:pt x="6095" y="0"/>
                </a:lnTo>
                <a:lnTo>
                  <a:pt x="0" y="822960"/>
                </a:lnTo>
                <a:lnTo>
                  <a:pt x="6096" y="816864"/>
                </a:lnTo>
                <a:lnTo>
                  <a:pt x="12192" y="822960"/>
                </a:lnTo>
                <a:lnTo>
                  <a:pt x="2926080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915014" y="4577821"/>
            <a:ext cx="3244524" cy="919282"/>
          </a:xfrm>
          <a:custGeom>
            <a:avLst/>
            <a:gdLst/>
            <a:ahLst/>
            <a:cxnLst/>
            <a:rect l="l" t="t" r="r" b="b"/>
            <a:pathLst>
              <a:path w="2926080" h="829055">
                <a:moveTo>
                  <a:pt x="0" y="0"/>
                </a:moveTo>
                <a:lnTo>
                  <a:pt x="2913888" y="0"/>
                </a:lnTo>
                <a:lnTo>
                  <a:pt x="2919984" y="6095"/>
                </a:lnTo>
                <a:lnTo>
                  <a:pt x="2919984" y="822959"/>
                </a:lnTo>
                <a:lnTo>
                  <a:pt x="2926080" y="829055"/>
                </a:lnTo>
                <a:lnTo>
                  <a:pt x="2926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8012014" y="4530504"/>
            <a:ext cx="1409340" cy="828030"/>
          </a:xfrm>
          <a:custGeom>
            <a:avLst/>
            <a:gdLst/>
            <a:ahLst/>
            <a:cxnLst/>
            <a:rect l="l" t="t" r="r" b="b"/>
            <a:pathLst>
              <a:path w="1271016" h="746760">
                <a:moveTo>
                  <a:pt x="45719" y="45719"/>
                </a:moveTo>
                <a:lnTo>
                  <a:pt x="60959" y="30479"/>
                </a:lnTo>
                <a:lnTo>
                  <a:pt x="60959" y="33527"/>
                </a:lnTo>
                <a:lnTo>
                  <a:pt x="82296" y="21335"/>
                </a:lnTo>
                <a:lnTo>
                  <a:pt x="91439" y="18287"/>
                </a:lnTo>
                <a:lnTo>
                  <a:pt x="115823" y="12191"/>
                </a:lnTo>
                <a:lnTo>
                  <a:pt x="1155192" y="12191"/>
                </a:lnTo>
                <a:lnTo>
                  <a:pt x="1167384" y="15239"/>
                </a:lnTo>
                <a:lnTo>
                  <a:pt x="1176528" y="18287"/>
                </a:lnTo>
                <a:lnTo>
                  <a:pt x="1188720" y="21335"/>
                </a:lnTo>
                <a:lnTo>
                  <a:pt x="1207008" y="33527"/>
                </a:lnTo>
                <a:lnTo>
                  <a:pt x="1207008" y="30479"/>
                </a:lnTo>
                <a:lnTo>
                  <a:pt x="1225296" y="45719"/>
                </a:lnTo>
                <a:lnTo>
                  <a:pt x="1240536" y="64007"/>
                </a:lnTo>
                <a:lnTo>
                  <a:pt x="1249680" y="85343"/>
                </a:lnTo>
                <a:lnTo>
                  <a:pt x="1255776" y="94487"/>
                </a:lnTo>
                <a:lnTo>
                  <a:pt x="1255776" y="106679"/>
                </a:lnTo>
                <a:lnTo>
                  <a:pt x="1258824" y="118871"/>
                </a:lnTo>
                <a:lnTo>
                  <a:pt x="1258824" y="630935"/>
                </a:lnTo>
                <a:lnTo>
                  <a:pt x="1252728" y="655319"/>
                </a:lnTo>
                <a:lnTo>
                  <a:pt x="1249680" y="664463"/>
                </a:lnTo>
                <a:lnTo>
                  <a:pt x="1240536" y="685799"/>
                </a:lnTo>
                <a:lnTo>
                  <a:pt x="1225296" y="704087"/>
                </a:lnTo>
                <a:lnTo>
                  <a:pt x="1225296" y="701039"/>
                </a:lnTo>
                <a:lnTo>
                  <a:pt x="1207008" y="716279"/>
                </a:lnTo>
                <a:lnTo>
                  <a:pt x="1188720" y="728471"/>
                </a:lnTo>
                <a:lnTo>
                  <a:pt x="1176528" y="731519"/>
                </a:lnTo>
                <a:lnTo>
                  <a:pt x="1191768" y="737615"/>
                </a:lnTo>
                <a:lnTo>
                  <a:pt x="1213104" y="725423"/>
                </a:lnTo>
                <a:lnTo>
                  <a:pt x="1216152" y="725423"/>
                </a:lnTo>
                <a:lnTo>
                  <a:pt x="1234440" y="710183"/>
                </a:lnTo>
                <a:lnTo>
                  <a:pt x="1249680" y="691895"/>
                </a:lnTo>
                <a:lnTo>
                  <a:pt x="1261872" y="670559"/>
                </a:lnTo>
                <a:lnTo>
                  <a:pt x="1267968" y="646175"/>
                </a:lnTo>
                <a:lnTo>
                  <a:pt x="1271016" y="630935"/>
                </a:lnTo>
                <a:lnTo>
                  <a:pt x="1271016" y="115823"/>
                </a:lnTo>
                <a:lnTo>
                  <a:pt x="1261872" y="79247"/>
                </a:lnTo>
                <a:lnTo>
                  <a:pt x="1249680" y="57911"/>
                </a:lnTo>
                <a:lnTo>
                  <a:pt x="1234440" y="39623"/>
                </a:lnTo>
                <a:lnTo>
                  <a:pt x="1216152" y="24383"/>
                </a:lnTo>
                <a:lnTo>
                  <a:pt x="1213104" y="21335"/>
                </a:lnTo>
                <a:lnTo>
                  <a:pt x="1191768" y="12191"/>
                </a:lnTo>
                <a:lnTo>
                  <a:pt x="1179576" y="6095"/>
                </a:lnTo>
                <a:lnTo>
                  <a:pt x="1167384" y="3047"/>
                </a:lnTo>
                <a:lnTo>
                  <a:pt x="1155192" y="0"/>
                </a:lnTo>
                <a:lnTo>
                  <a:pt x="112776" y="0"/>
                </a:lnTo>
                <a:lnTo>
                  <a:pt x="88391" y="6095"/>
                </a:lnTo>
                <a:lnTo>
                  <a:pt x="76199" y="12191"/>
                </a:lnTo>
                <a:lnTo>
                  <a:pt x="54863" y="21335"/>
                </a:lnTo>
                <a:lnTo>
                  <a:pt x="54863" y="24383"/>
                </a:lnTo>
                <a:lnTo>
                  <a:pt x="36575" y="39623"/>
                </a:lnTo>
                <a:lnTo>
                  <a:pt x="21335" y="57911"/>
                </a:lnTo>
                <a:lnTo>
                  <a:pt x="9143" y="79247"/>
                </a:lnTo>
                <a:lnTo>
                  <a:pt x="3047" y="91439"/>
                </a:lnTo>
                <a:lnTo>
                  <a:pt x="0" y="103631"/>
                </a:lnTo>
                <a:lnTo>
                  <a:pt x="0" y="646175"/>
                </a:lnTo>
                <a:lnTo>
                  <a:pt x="6096" y="658367"/>
                </a:lnTo>
                <a:lnTo>
                  <a:pt x="9144" y="670559"/>
                </a:lnTo>
                <a:lnTo>
                  <a:pt x="21336" y="691895"/>
                </a:lnTo>
                <a:lnTo>
                  <a:pt x="36576" y="710183"/>
                </a:lnTo>
                <a:lnTo>
                  <a:pt x="42672" y="701039"/>
                </a:lnTo>
                <a:lnTo>
                  <a:pt x="30480" y="685799"/>
                </a:lnTo>
                <a:lnTo>
                  <a:pt x="18288" y="664463"/>
                </a:lnTo>
                <a:lnTo>
                  <a:pt x="15240" y="655319"/>
                </a:lnTo>
                <a:lnTo>
                  <a:pt x="12192" y="643127"/>
                </a:lnTo>
                <a:lnTo>
                  <a:pt x="12192" y="630935"/>
                </a:lnTo>
                <a:lnTo>
                  <a:pt x="9144" y="618743"/>
                </a:lnTo>
                <a:lnTo>
                  <a:pt x="9144" y="128015"/>
                </a:lnTo>
                <a:lnTo>
                  <a:pt x="12191" y="115823"/>
                </a:lnTo>
                <a:lnTo>
                  <a:pt x="12254" y="113843"/>
                </a:lnTo>
                <a:lnTo>
                  <a:pt x="13680" y="99131"/>
                </a:lnTo>
                <a:lnTo>
                  <a:pt x="16735" y="87170"/>
                </a:lnTo>
                <a:lnTo>
                  <a:pt x="21443" y="76904"/>
                </a:lnTo>
                <a:lnTo>
                  <a:pt x="27827" y="67277"/>
                </a:lnTo>
                <a:lnTo>
                  <a:pt x="35911" y="57234"/>
                </a:lnTo>
                <a:lnTo>
                  <a:pt x="45719" y="45719"/>
                </a:lnTo>
                <a:close/>
              </a:path>
              <a:path w="1271016" h="746760">
                <a:moveTo>
                  <a:pt x="1167384" y="743711"/>
                </a:moveTo>
                <a:lnTo>
                  <a:pt x="1182624" y="740663"/>
                </a:lnTo>
                <a:lnTo>
                  <a:pt x="1191768" y="737615"/>
                </a:lnTo>
                <a:lnTo>
                  <a:pt x="1176528" y="731519"/>
                </a:lnTo>
                <a:lnTo>
                  <a:pt x="1167384" y="734567"/>
                </a:lnTo>
                <a:lnTo>
                  <a:pt x="1155192" y="734567"/>
                </a:lnTo>
                <a:lnTo>
                  <a:pt x="1143000" y="737615"/>
                </a:lnTo>
                <a:lnTo>
                  <a:pt x="128016" y="737615"/>
                </a:lnTo>
                <a:lnTo>
                  <a:pt x="115824" y="734567"/>
                </a:lnTo>
                <a:lnTo>
                  <a:pt x="103632" y="734567"/>
                </a:lnTo>
                <a:lnTo>
                  <a:pt x="91440" y="731519"/>
                </a:lnTo>
                <a:lnTo>
                  <a:pt x="82296" y="728471"/>
                </a:lnTo>
                <a:lnTo>
                  <a:pt x="60960" y="716279"/>
                </a:lnTo>
                <a:lnTo>
                  <a:pt x="45720" y="704087"/>
                </a:lnTo>
                <a:lnTo>
                  <a:pt x="30480" y="685799"/>
                </a:lnTo>
                <a:lnTo>
                  <a:pt x="42672" y="701039"/>
                </a:lnTo>
                <a:lnTo>
                  <a:pt x="76200" y="737615"/>
                </a:lnTo>
                <a:lnTo>
                  <a:pt x="115824" y="746759"/>
                </a:lnTo>
                <a:lnTo>
                  <a:pt x="1155192" y="746759"/>
                </a:lnTo>
                <a:lnTo>
                  <a:pt x="1167384" y="743711"/>
                </a:lnTo>
                <a:close/>
              </a:path>
              <a:path w="1271016" h="746760">
                <a:moveTo>
                  <a:pt x="45720" y="704087"/>
                </a:moveTo>
                <a:lnTo>
                  <a:pt x="60960" y="716279"/>
                </a:lnTo>
                <a:lnTo>
                  <a:pt x="44334" y="702425"/>
                </a:lnTo>
                <a:lnTo>
                  <a:pt x="45720" y="70408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460332" y="4783983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6095" y="0"/>
                </a:moveTo>
                <a:lnTo>
                  <a:pt x="0" y="0"/>
                </a:lnTo>
                <a:lnTo>
                  <a:pt x="0" y="283464"/>
                </a:lnTo>
                <a:lnTo>
                  <a:pt x="6096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5460332" y="47907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5460332" y="4797502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4" y="265176"/>
                </a:lnTo>
                <a:lnTo>
                  <a:pt x="9144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470471" y="4790742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7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86971" y="4881995"/>
            <a:ext cx="1828423" cy="128429"/>
          </a:xfrm>
          <a:custGeom>
            <a:avLst/>
            <a:gdLst/>
            <a:ahLst/>
            <a:cxnLst/>
            <a:rect l="l" t="t" r="r" b="b"/>
            <a:pathLst>
              <a:path w="1648967" h="115824">
                <a:moveTo>
                  <a:pt x="0" y="51816"/>
                </a:moveTo>
                <a:lnTo>
                  <a:pt x="0" y="64008"/>
                </a:lnTo>
                <a:lnTo>
                  <a:pt x="1548384" y="64008"/>
                </a:lnTo>
                <a:lnTo>
                  <a:pt x="1536191" y="115824"/>
                </a:lnTo>
                <a:lnTo>
                  <a:pt x="1648967" y="57912"/>
                </a:lnTo>
                <a:lnTo>
                  <a:pt x="1548384" y="51816"/>
                </a:lnTo>
                <a:lnTo>
                  <a:pt x="0" y="51816"/>
                </a:lnTo>
                <a:close/>
              </a:path>
              <a:path w="1648967" h="115824">
                <a:moveTo>
                  <a:pt x="1548384" y="51816"/>
                </a:moveTo>
                <a:lnTo>
                  <a:pt x="1648967" y="57912"/>
                </a:lnTo>
                <a:lnTo>
                  <a:pt x="1536191" y="0"/>
                </a:lnTo>
                <a:lnTo>
                  <a:pt x="1536191" y="51815"/>
                </a:lnTo>
                <a:lnTo>
                  <a:pt x="1548384" y="51816"/>
                </a:lnTo>
                <a:close/>
              </a:path>
              <a:path w="1648967" h="115824">
                <a:moveTo>
                  <a:pt x="1536191" y="115824"/>
                </a:moveTo>
                <a:lnTo>
                  <a:pt x="1548384" y="64008"/>
                </a:lnTo>
                <a:lnTo>
                  <a:pt x="1536192" y="64008"/>
                </a:lnTo>
                <a:lnTo>
                  <a:pt x="1536191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 txBox="1"/>
          <p:nvPr/>
        </p:nvSpPr>
        <p:spPr>
          <a:xfrm>
            <a:off x="1694769" y="55455"/>
            <a:ext cx="296330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09064" y="718925"/>
            <a:ext cx="1470701" cy="1447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uil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ga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bage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olle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will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lai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15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se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when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longe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6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5425" y="1099631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3052" y="1099631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7670" y="109963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1507" y="109963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7498" y="1140268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3</a:t>
            </a:r>
            <a:r>
              <a:rPr sz="2079" spc="-21" baseline="4708" dirty="0">
                <a:latin typeface="Courier New"/>
                <a:cs typeface="Courier New"/>
              </a:rPr>
              <a:t>86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0882" y="1471479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8194" y="2509051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3</a:t>
            </a:r>
            <a:r>
              <a:rPr sz="2079" spc="-21" baseline="4708" dirty="0">
                <a:latin typeface="Courier New"/>
                <a:cs typeface="Courier New"/>
              </a:rPr>
              <a:t>86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3238" y="2505671"/>
            <a:ext cx="905914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6</a:t>
            </a:r>
            <a:r>
              <a:rPr sz="2079" spc="-21" baseline="4708" dirty="0">
                <a:latin typeface="Courier New"/>
                <a:cs typeface="Courier New"/>
              </a:rPr>
              <a:t>3</a:t>
            </a:r>
            <a:r>
              <a:rPr sz="2079" baseline="4708" dirty="0">
                <a:latin typeface="Courier New"/>
                <a:cs typeface="Courier New"/>
              </a:rPr>
              <a:t>4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2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5563" y="2522490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3191" y="252249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7809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646" y="2522490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9712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548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0882" y="2721973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9186" y="3553382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1" baseline="4708" dirty="0">
                <a:latin typeface="Courier New"/>
                <a:cs typeface="Courier New"/>
              </a:rPr>
              <a:t>40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3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882" y="3766304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3122" y="4631511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9</a:t>
            </a:r>
            <a:r>
              <a:rPr sz="2079" spc="-21" baseline="4708" dirty="0">
                <a:latin typeface="Courier New"/>
                <a:cs typeface="Courier New"/>
              </a:rPr>
              <a:t>24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10" dirty="0">
                <a:latin typeface="Arial"/>
                <a:cs typeface="Arial"/>
              </a:rPr>
              <a:t>str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r</a:t>
            </a:r>
            <a:r>
              <a:rPr sz="1386" spc="4" dirty="0">
                <a:latin typeface="Courier New"/>
                <a:cs typeface="Courier New"/>
              </a:rPr>
              <a:t>a</a:t>
            </a:r>
            <a:r>
              <a:rPr sz="1386" spc="-22" dirty="0">
                <a:latin typeface="Courier New"/>
                <a:cs typeface="Courier New"/>
              </a:rPr>
              <a:t>cu</a:t>
            </a:r>
            <a:r>
              <a:rPr sz="1386" spc="4" dirty="0">
                <a:latin typeface="Courier New"/>
                <a:cs typeface="Courier New"/>
              </a:rPr>
              <a:t>la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5425" y="4641570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052" y="464157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7670" y="46415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1507" y="4641570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"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2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ul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882" y="4844432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5425" y="5188968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ula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15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3391947" y="1867291"/>
            <a:ext cx="2805161" cy="2318483"/>
          </a:xfrm>
          <a:custGeom>
            <a:avLst/>
            <a:gdLst/>
            <a:ahLst/>
            <a:cxnLst/>
            <a:rect l="l" t="t" r="r" b="b"/>
            <a:pathLst>
              <a:path w="2529839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2520695" y="12191"/>
                </a:lnTo>
                <a:lnTo>
                  <a:pt x="2520696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2526792" y="2090928"/>
                </a:lnTo>
                <a:lnTo>
                  <a:pt x="2529840" y="2087880"/>
                </a:lnTo>
                <a:lnTo>
                  <a:pt x="2529840" y="2084832"/>
                </a:lnTo>
                <a:lnTo>
                  <a:pt x="2523744" y="2078736"/>
                </a:lnTo>
                <a:lnTo>
                  <a:pt x="2523744" y="12192"/>
                </a:lnTo>
                <a:lnTo>
                  <a:pt x="2520696" y="6096"/>
                </a:lnTo>
                <a:lnTo>
                  <a:pt x="12192" y="6096"/>
                </a:lnTo>
                <a:lnTo>
                  <a:pt x="2529840" y="6096"/>
                </a:lnTo>
                <a:lnTo>
                  <a:pt x="2529840" y="3048"/>
                </a:lnTo>
                <a:lnTo>
                  <a:pt x="25267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3391947" y="18740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3391947" y="1880809"/>
            <a:ext cx="2795022" cy="2298205"/>
          </a:xfrm>
          <a:custGeom>
            <a:avLst/>
            <a:gdLst/>
            <a:ahLst/>
            <a:cxnLst/>
            <a:rect l="l" t="t" r="r" b="b"/>
            <a:pathLst>
              <a:path w="2520696" h="2072640">
                <a:moveTo>
                  <a:pt x="2520696" y="2072640"/>
                </a:moveTo>
                <a:lnTo>
                  <a:pt x="2520695" y="2066543"/>
                </a:lnTo>
                <a:lnTo>
                  <a:pt x="12192" y="2066543"/>
                </a:lnTo>
                <a:lnTo>
                  <a:pt x="12192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2520696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3405468" y="1874051"/>
            <a:ext cx="2791641" cy="2304964"/>
          </a:xfrm>
          <a:custGeom>
            <a:avLst/>
            <a:gdLst/>
            <a:ahLst/>
            <a:cxnLst/>
            <a:rect l="l" t="t" r="r" b="b"/>
            <a:pathLst>
              <a:path w="2517647" h="2078736">
                <a:moveTo>
                  <a:pt x="0" y="0"/>
                </a:moveTo>
                <a:lnTo>
                  <a:pt x="2508504" y="0"/>
                </a:lnTo>
                <a:lnTo>
                  <a:pt x="2511552" y="6095"/>
                </a:lnTo>
                <a:lnTo>
                  <a:pt x="2511552" y="2072639"/>
                </a:lnTo>
                <a:lnTo>
                  <a:pt x="2517647" y="2078736"/>
                </a:lnTo>
                <a:lnTo>
                  <a:pt x="2517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2046823" y="3175240"/>
            <a:ext cx="1378923" cy="834789"/>
          </a:xfrm>
          <a:custGeom>
            <a:avLst/>
            <a:gdLst/>
            <a:ahLst/>
            <a:cxnLst/>
            <a:rect l="l" t="t" r="r" b="b"/>
            <a:pathLst>
              <a:path w="1243583" h="752856">
                <a:moveTo>
                  <a:pt x="941832" y="566927"/>
                </a:moveTo>
                <a:lnTo>
                  <a:pt x="954024" y="557783"/>
                </a:lnTo>
                <a:lnTo>
                  <a:pt x="955378" y="556090"/>
                </a:lnTo>
                <a:lnTo>
                  <a:pt x="941832" y="566927"/>
                </a:lnTo>
                <a:close/>
              </a:path>
              <a:path w="1243583" h="752856">
                <a:moveTo>
                  <a:pt x="829056" y="606551"/>
                </a:moveTo>
                <a:lnTo>
                  <a:pt x="835152" y="582167"/>
                </a:lnTo>
                <a:lnTo>
                  <a:pt x="822960" y="582167"/>
                </a:lnTo>
                <a:lnTo>
                  <a:pt x="819912" y="585215"/>
                </a:lnTo>
                <a:lnTo>
                  <a:pt x="816863" y="591311"/>
                </a:lnTo>
                <a:lnTo>
                  <a:pt x="816863" y="597407"/>
                </a:lnTo>
                <a:lnTo>
                  <a:pt x="819912" y="603503"/>
                </a:lnTo>
                <a:lnTo>
                  <a:pt x="826008" y="606551"/>
                </a:lnTo>
                <a:lnTo>
                  <a:pt x="1036332" y="683617"/>
                </a:lnTo>
                <a:lnTo>
                  <a:pt x="829056" y="606551"/>
                </a:lnTo>
                <a:close/>
              </a:path>
              <a:path w="1243583" h="752856">
                <a:moveTo>
                  <a:pt x="50461" y="556090"/>
                </a:moveTo>
                <a:lnTo>
                  <a:pt x="39624" y="542543"/>
                </a:lnTo>
                <a:lnTo>
                  <a:pt x="39624" y="545591"/>
                </a:lnTo>
                <a:lnTo>
                  <a:pt x="48768" y="554735"/>
                </a:lnTo>
                <a:lnTo>
                  <a:pt x="50461" y="556090"/>
                </a:lnTo>
                <a:close/>
              </a:path>
              <a:path w="1243583" h="752856">
                <a:moveTo>
                  <a:pt x="27432" y="515111"/>
                </a:moveTo>
                <a:lnTo>
                  <a:pt x="24384" y="496823"/>
                </a:lnTo>
                <a:lnTo>
                  <a:pt x="24384" y="109727"/>
                </a:lnTo>
                <a:lnTo>
                  <a:pt x="27432" y="91439"/>
                </a:lnTo>
                <a:lnTo>
                  <a:pt x="33528" y="76199"/>
                </a:lnTo>
                <a:lnTo>
                  <a:pt x="30480" y="76199"/>
                </a:lnTo>
                <a:lnTo>
                  <a:pt x="39623" y="60959"/>
                </a:lnTo>
                <a:lnTo>
                  <a:pt x="39624" y="64007"/>
                </a:lnTo>
                <a:lnTo>
                  <a:pt x="51816" y="48767"/>
                </a:lnTo>
                <a:lnTo>
                  <a:pt x="48767" y="48767"/>
                </a:lnTo>
                <a:lnTo>
                  <a:pt x="64008" y="36575"/>
                </a:lnTo>
                <a:lnTo>
                  <a:pt x="60960" y="39623"/>
                </a:lnTo>
                <a:lnTo>
                  <a:pt x="79248" y="30479"/>
                </a:lnTo>
                <a:lnTo>
                  <a:pt x="76200" y="30479"/>
                </a:lnTo>
                <a:lnTo>
                  <a:pt x="94488" y="24383"/>
                </a:lnTo>
                <a:lnTo>
                  <a:pt x="91440" y="27431"/>
                </a:lnTo>
                <a:lnTo>
                  <a:pt x="109728" y="24383"/>
                </a:lnTo>
                <a:lnTo>
                  <a:pt x="896112" y="24383"/>
                </a:lnTo>
                <a:lnTo>
                  <a:pt x="914400" y="27431"/>
                </a:lnTo>
                <a:lnTo>
                  <a:pt x="911352" y="24383"/>
                </a:lnTo>
                <a:lnTo>
                  <a:pt x="929640" y="30479"/>
                </a:lnTo>
                <a:lnTo>
                  <a:pt x="944880" y="39623"/>
                </a:lnTo>
                <a:lnTo>
                  <a:pt x="941832" y="36575"/>
                </a:lnTo>
                <a:lnTo>
                  <a:pt x="957072" y="48767"/>
                </a:lnTo>
                <a:lnTo>
                  <a:pt x="954024" y="48767"/>
                </a:lnTo>
                <a:lnTo>
                  <a:pt x="966216" y="64007"/>
                </a:lnTo>
                <a:lnTo>
                  <a:pt x="966216" y="60959"/>
                </a:lnTo>
                <a:lnTo>
                  <a:pt x="975360" y="76199"/>
                </a:lnTo>
                <a:lnTo>
                  <a:pt x="972312" y="76199"/>
                </a:lnTo>
                <a:lnTo>
                  <a:pt x="978408" y="91439"/>
                </a:lnTo>
                <a:lnTo>
                  <a:pt x="981456" y="109727"/>
                </a:lnTo>
                <a:lnTo>
                  <a:pt x="981456" y="496823"/>
                </a:lnTo>
                <a:lnTo>
                  <a:pt x="978408" y="515111"/>
                </a:lnTo>
                <a:lnTo>
                  <a:pt x="978408" y="512063"/>
                </a:lnTo>
                <a:lnTo>
                  <a:pt x="972312" y="530351"/>
                </a:lnTo>
                <a:lnTo>
                  <a:pt x="975360" y="527303"/>
                </a:lnTo>
                <a:lnTo>
                  <a:pt x="966216" y="545591"/>
                </a:lnTo>
                <a:lnTo>
                  <a:pt x="957072" y="554735"/>
                </a:lnTo>
                <a:lnTo>
                  <a:pt x="987552" y="557783"/>
                </a:lnTo>
                <a:lnTo>
                  <a:pt x="996696" y="539495"/>
                </a:lnTo>
                <a:lnTo>
                  <a:pt x="999744" y="539495"/>
                </a:lnTo>
                <a:lnTo>
                  <a:pt x="1002791" y="521207"/>
                </a:lnTo>
                <a:lnTo>
                  <a:pt x="1002791" y="518159"/>
                </a:lnTo>
                <a:lnTo>
                  <a:pt x="1005840" y="518159"/>
                </a:lnTo>
                <a:lnTo>
                  <a:pt x="1005840" y="88391"/>
                </a:lnTo>
                <a:lnTo>
                  <a:pt x="1002791" y="85343"/>
                </a:lnTo>
                <a:lnTo>
                  <a:pt x="999744" y="67055"/>
                </a:lnTo>
                <a:lnTo>
                  <a:pt x="996696" y="67055"/>
                </a:lnTo>
                <a:lnTo>
                  <a:pt x="996696" y="64007"/>
                </a:lnTo>
                <a:lnTo>
                  <a:pt x="987552" y="48767"/>
                </a:lnTo>
                <a:lnTo>
                  <a:pt x="987552" y="45719"/>
                </a:lnTo>
                <a:lnTo>
                  <a:pt x="975360" y="30479"/>
                </a:lnTo>
                <a:lnTo>
                  <a:pt x="972312" y="30479"/>
                </a:lnTo>
                <a:lnTo>
                  <a:pt x="960119" y="18287"/>
                </a:lnTo>
                <a:lnTo>
                  <a:pt x="957072" y="18287"/>
                </a:lnTo>
                <a:lnTo>
                  <a:pt x="957072" y="15239"/>
                </a:lnTo>
                <a:lnTo>
                  <a:pt x="941832" y="9143"/>
                </a:lnTo>
                <a:lnTo>
                  <a:pt x="938784" y="6095"/>
                </a:lnTo>
                <a:lnTo>
                  <a:pt x="920496" y="0"/>
                </a:lnTo>
                <a:lnTo>
                  <a:pt x="85343" y="0"/>
                </a:lnTo>
                <a:lnTo>
                  <a:pt x="67055" y="6095"/>
                </a:lnTo>
                <a:lnTo>
                  <a:pt x="67055" y="9143"/>
                </a:lnTo>
                <a:lnTo>
                  <a:pt x="48767" y="15239"/>
                </a:lnTo>
                <a:lnTo>
                  <a:pt x="48767" y="18287"/>
                </a:lnTo>
                <a:lnTo>
                  <a:pt x="33527" y="30479"/>
                </a:lnTo>
                <a:lnTo>
                  <a:pt x="30479" y="30479"/>
                </a:lnTo>
                <a:lnTo>
                  <a:pt x="18287" y="45719"/>
                </a:lnTo>
                <a:lnTo>
                  <a:pt x="18287" y="48767"/>
                </a:lnTo>
                <a:lnTo>
                  <a:pt x="9143" y="64007"/>
                </a:lnTo>
                <a:lnTo>
                  <a:pt x="9143" y="67055"/>
                </a:lnTo>
                <a:lnTo>
                  <a:pt x="3047" y="85343"/>
                </a:lnTo>
                <a:lnTo>
                  <a:pt x="3047" y="88391"/>
                </a:lnTo>
                <a:lnTo>
                  <a:pt x="0" y="109727"/>
                </a:lnTo>
                <a:lnTo>
                  <a:pt x="0" y="496823"/>
                </a:lnTo>
                <a:lnTo>
                  <a:pt x="3048" y="518159"/>
                </a:lnTo>
                <a:lnTo>
                  <a:pt x="3048" y="521207"/>
                </a:lnTo>
                <a:lnTo>
                  <a:pt x="9144" y="539495"/>
                </a:lnTo>
                <a:lnTo>
                  <a:pt x="18288" y="557783"/>
                </a:lnTo>
                <a:lnTo>
                  <a:pt x="51816" y="557783"/>
                </a:lnTo>
                <a:lnTo>
                  <a:pt x="64008" y="566927"/>
                </a:lnTo>
                <a:lnTo>
                  <a:pt x="50461" y="556090"/>
                </a:lnTo>
                <a:lnTo>
                  <a:pt x="48768" y="554735"/>
                </a:lnTo>
                <a:lnTo>
                  <a:pt x="39624" y="545591"/>
                </a:lnTo>
                <a:lnTo>
                  <a:pt x="30480" y="527303"/>
                </a:lnTo>
                <a:lnTo>
                  <a:pt x="33528" y="530351"/>
                </a:lnTo>
                <a:lnTo>
                  <a:pt x="27432" y="512063"/>
                </a:lnTo>
                <a:lnTo>
                  <a:pt x="27432" y="515111"/>
                </a:lnTo>
                <a:close/>
              </a:path>
              <a:path w="1243583" h="752856">
                <a:moveTo>
                  <a:pt x="899160" y="606551"/>
                </a:moveTo>
                <a:lnTo>
                  <a:pt x="1234440" y="728471"/>
                </a:lnTo>
                <a:lnTo>
                  <a:pt x="900905" y="606261"/>
                </a:lnTo>
                <a:lnTo>
                  <a:pt x="899160" y="606551"/>
                </a:lnTo>
                <a:close/>
              </a:path>
              <a:path w="1243583" h="752856">
                <a:moveTo>
                  <a:pt x="911352" y="579119"/>
                </a:moveTo>
                <a:lnTo>
                  <a:pt x="914400" y="579119"/>
                </a:lnTo>
                <a:lnTo>
                  <a:pt x="896112" y="582167"/>
                </a:lnTo>
                <a:lnTo>
                  <a:pt x="835152" y="582167"/>
                </a:lnTo>
                <a:lnTo>
                  <a:pt x="829056" y="606551"/>
                </a:lnTo>
                <a:lnTo>
                  <a:pt x="1036332" y="683617"/>
                </a:lnTo>
                <a:lnTo>
                  <a:pt x="588264" y="582167"/>
                </a:lnTo>
                <a:lnTo>
                  <a:pt x="109728" y="582167"/>
                </a:lnTo>
                <a:lnTo>
                  <a:pt x="91440" y="579119"/>
                </a:lnTo>
                <a:lnTo>
                  <a:pt x="94488" y="579119"/>
                </a:lnTo>
                <a:lnTo>
                  <a:pt x="76200" y="573023"/>
                </a:lnTo>
                <a:lnTo>
                  <a:pt x="79248" y="576071"/>
                </a:lnTo>
                <a:lnTo>
                  <a:pt x="60960" y="566927"/>
                </a:lnTo>
                <a:lnTo>
                  <a:pt x="64008" y="566927"/>
                </a:lnTo>
                <a:lnTo>
                  <a:pt x="51816" y="557783"/>
                </a:lnTo>
                <a:lnTo>
                  <a:pt x="18288" y="557783"/>
                </a:lnTo>
                <a:lnTo>
                  <a:pt x="18288" y="560831"/>
                </a:lnTo>
                <a:lnTo>
                  <a:pt x="30480" y="573023"/>
                </a:lnTo>
                <a:lnTo>
                  <a:pt x="33528" y="573023"/>
                </a:lnTo>
                <a:lnTo>
                  <a:pt x="33528" y="576071"/>
                </a:lnTo>
                <a:lnTo>
                  <a:pt x="48768" y="588263"/>
                </a:lnTo>
                <a:lnTo>
                  <a:pt x="67056" y="597407"/>
                </a:lnTo>
                <a:lnTo>
                  <a:pt x="85344" y="603503"/>
                </a:lnTo>
                <a:lnTo>
                  <a:pt x="88392" y="603503"/>
                </a:lnTo>
                <a:lnTo>
                  <a:pt x="109728" y="606551"/>
                </a:lnTo>
                <a:lnTo>
                  <a:pt x="582168" y="606551"/>
                </a:lnTo>
                <a:lnTo>
                  <a:pt x="1220366" y="751049"/>
                </a:lnTo>
                <a:lnTo>
                  <a:pt x="585216" y="606551"/>
                </a:lnTo>
                <a:lnTo>
                  <a:pt x="1220366" y="751049"/>
                </a:lnTo>
                <a:lnTo>
                  <a:pt x="1225296" y="752855"/>
                </a:lnTo>
                <a:lnTo>
                  <a:pt x="1225534" y="752219"/>
                </a:lnTo>
                <a:lnTo>
                  <a:pt x="1228344" y="752855"/>
                </a:lnTo>
                <a:lnTo>
                  <a:pt x="1234440" y="752855"/>
                </a:lnTo>
                <a:lnTo>
                  <a:pt x="1240536" y="749807"/>
                </a:lnTo>
                <a:lnTo>
                  <a:pt x="1243584" y="743711"/>
                </a:lnTo>
                <a:lnTo>
                  <a:pt x="1243584" y="737615"/>
                </a:lnTo>
                <a:lnTo>
                  <a:pt x="1240536" y="731519"/>
                </a:lnTo>
                <a:lnTo>
                  <a:pt x="1234440" y="728471"/>
                </a:lnTo>
                <a:lnTo>
                  <a:pt x="899160" y="606551"/>
                </a:lnTo>
                <a:lnTo>
                  <a:pt x="900905" y="606261"/>
                </a:lnTo>
                <a:lnTo>
                  <a:pt x="917447" y="603503"/>
                </a:lnTo>
                <a:lnTo>
                  <a:pt x="920496" y="603503"/>
                </a:lnTo>
                <a:lnTo>
                  <a:pt x="938784" y="597407"/>
                </a:lnTo>
                <a:lnTo>
                  <a:pt x="941832" y="597407"/>
                </a:lnTo>
                <a:lnTo>
                  <a:pt x="957072" y="588263"/>
                </a:lnTo>
                <a:lnTo>
                  <a:pt x="960119" y="588263"/>
                </a:lnTo>
                <a:lnTo>
                  <a:pt x="972312" y="576071"/>
                </a:lnTo>
                <a:lnTo>
                  <a:pt x="975360" y="576071"/>
                </a:lnTo>
                <a:lnTo>
                  <a:pt x="975360" y="573023"/>
                </a:lnTo>
                <a:lnTo>
                  <a:pt x="987552" y="560831"/>
                </a:lnTo>
                <a:lnTo>
                  <a:pt x="987552" y="557783"/>
                </a:lnTo>
                <a:lnTo>
                  <a:pt x="957072" y="554735"/>
                </a:lnTo>
                <a:lnTo>
                  <a:pt x="966216" y="545591"/>
                </a:lnTo>
                <a:lnTo>
                  <a:pt x="966216" y="542543"/>
                </a:lnTo>
                <a:lnTo>
                  <a:pt x="955378" y="556090"/>
                </a:lnTo>
                <a:lnTo>
                  <a:pt x="954024" y="557783"/>
                </a:lnTo>
                <a:lnTo>
                  <a:pt x="941832" y="566927"/>
                </a:lnTo>
                <a:lnTo>
                  <a:pt x="944880" y="566927"/>
                </a:lnTo>
                <a:lnTo>
                  <a:pt x="929640" y="576071"/>
                </a:lnTo>
                <a:lnTo>
                  <a:pt x="929640" y="573023"/>
                </a:lnTo>
                <a:lnTo>
                  <a:pt x="911352" y="5791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8346607" y="1988961"/>
            <a:ext cx="1608965" cy="929421"/>
          </a:xfrm>
          <a:custGeom>
            <a:avLst/>
            <a:gdLst/>
            <a:ahLst/>
            <a:cxnLst/>
            <a:rect l="l" t="t" r="r" b="b"/>
            <a:pathLst>
              <a:path w="1451048" h="838200">
                <a:moveTo>
                  <a:pt x="33528" y="771144"/>
                </a:moveTo>
                <a:lnTo>
                  <a:pt x="15240" y="734568"/>
                </a:lnTo>
                <a:lnTo>
                  <a:pt x="12192" y="722376"/>
                </a:lnTo>
                <a:lnTo>
                  <a:pt x="12192" y="710184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31064"/>
                </a:lnTo>
                <a:lnTo>
                  <a:pt x="11877" y="126659"/>
                </a:lnTo>
                <a:lnTo>
                  <a:pt x="12675" y="112438"/>
                </a:lnTo>
                <a:lnTo>
                  <a:pt x="16067" y="101488"/>
                </a:lnTo>
                <a:lnTo>
                  <a:pt x="21225" y="91993"/>
                </a:lnTo>
                <a:lnTo>
                  <a:pt x="27321" y="82136"/>
                </a:lnTo>
                <a:lnTo>
                  <a:pt x="33527" y="70104"/>
                </a:lnTo>
                <a:lnTo>
                  <a:pt x="48767" y="48768"/>
                </a:lnTo>
                <a:lnTo>
                  <a:pt x="48767" y="51816"/>
                </a:lnTo>
                <a:lnTo>
                  <a:pt x="70103" y="33528"/>
                </a:lnTo>
                <a:lnTo>
                  <a:pt x="79247" y="27432"/>
                </a:lnTo>
                <a:lnTo>
                  <a:pt x="91439" y="21336"/>
                </a:lnTo>
                <a:lnTo>
                  <a:pt x="103632" y="18288"/>
                </a:lnTo>
                <a:lnTo>
                  <a:pt x="115823" y="15240"/>
                </a:lnTo>
                <a:lnTo>
                  <a:pt x="131064" y="12192"/>
                </a:lnTo>
                <a:lnTo>
                  <a:pt x="85343" y="12192"/>
                </a:lnTo>
                <a:lnTo>
                  <a:pt x="60959" y="24384"/>
                </a:lnTo>
                <a:lnTo>
                  <a:pt x="42671" y="42672"/>
                </a:lnTo>
                <a:lnTo>
                  <a:pt x="39623" y="42672"/>
                </a:lnTo>
                <a:lnTo>
                  <a:pt x="24383" y="64008"/>
                </a:lnTo>
                <a:lnTo>
                  <a:pt x="17549" y="72504"/>
                </a:lnTo>
                <a:lnTo>
                  <a:pt x="11347" y="83375"/>
                </a:lnTo>
                <a:lnTo>
                  <a:pt x="7480" y="94221"/>
                </a:lnTo>
                <a:lnTo>
                  <a:pt x="4960" y="105488"/>
                </a:lnTo>
                <a:lnTo>
                  <a:pt x="2796" y="117621"/>
                </a:lnTo>
                <a:lnTo>
                  <a:pt x="0" y="131064"/>
                </a:lnTo>
                <a:lnTo>
                  <a:pt x="0" y="710184"/>
                </a:lnTo>
                <a:lnTo>
                  <a:pt x="3048" y="725424"/>
                </a:lnTo>
                <a:lnTo>
                  <a:pt x="6096" y="737616"/>
                </a:lnTo>
                <a:lnTo>
                  <a:pt x="9144" y="752856"/>
                </a:lnTo>
                <a:lnTo>
                  <a:pt x="15240" y="765048"/>
                </a:lnTo>
                <a:lnTo>
                  <a:pt x="24384" y="777240"/>
                </a:lnTo>
                <a:lnTo>
                  <a:pt x="39624" y="795528"/>
                </a:lnTo>
                <a:lnTo>
                  <a:pt x="39624" y="798576"/>
                </a:lnTo>
                <a:lnTo>
                  <a:pt x="42672" y="798576"/>
                </a:lnTo>
                <a:lnTo>
                  <a:pt x="64008" y="813816"/>
                </a:lnTo>
                <a:lnTo>
                  <a:pt x="73152" y="822960"/>
                </a:lnTo>
                <a:lnTo>
                  <a:pt x="88392" y="829056"/>
                </a:lnTo>
                <a:lnTo>
                  <a:pt x="112776" y="835152"/>
                </a:lnTo>
                <a:lnTo>
                  <a:pt x="128016" y="838200"/>
                </a:lnTo>
                <a:lnTo>
                  <a:pt x="1322832" y="838200"/>
                </a:lnTo>
                <a:lnTo>
                  <a:pt x="1338072" y="835152"/>
                </a:lnTo>
                <a:lnTo>
                  <a:pt x="1350264" y="832104"/>
                </a:lnTo>
                <a:lnTo>
                  <a:pt x="1362456" y="829056"/>
                </a:lnTo>
                <a:lnTo>
                  <a:pt x="1374648" y="822960"/>
                </a:lnTo>
                <a:lnTo>
                  <a:pt x="1386840" y="813816"/>
                </a:lnTo>
                <a:lnTo>
                  <a:pt x="1408176" y="798576"/>
                </a:lnTo>
                <a:lnTo>
                  <a:pt x="1408176" y="795528"/>
                </a:lnTo>
                <a:lnTo>
                  <a:pt x="1426464" y="777240"/>
                </a:lnTo>
                <a:lnTo>
                  <a:pt x="1432560" y="765048"/>
                </a:lnTo>
                <a:lnTo>
                  <a:pt x="1436914" y="756764"/>
                </a:lnTo>
                <a:lnTo>
                  <a:pt x="1441925" y="745046"/>
                </a:lnTo>
                <a:lnTo>
                  <a:pt x="1446205" y="732294"/>
                </a:lnTo>
                <a:lnTo>
                  <a:pt x="1449373" y="719218"/>
                </a:lnTo>
                <a:lnTo>
                  <a:pt x="1451048" y="706530"/>
                </a:lnTo>
                <a:lnTo>
                  <a:pt x="1450848" y="694944"/>
                </a:lnTo>
                <a:lnTo>
                  <a:pt x="1450848" y="128016"/>
                </a:lnTo>
                <a:lnTo>
                  <a:pt x="1438656" y="131064"/>
                </a:lnTo>
                <a:lnTo>
                  <a:pt x="1438656" y="710184"/>
                </a:lnTo>
                <a:lnTo>
                  <a:pt x="1429512" y="746760"/>
                </a:lnTo>
                <a:lnTo>
                  <a:pt x="1417320" y="771144"/>
                </a:lnTo>
                <a:lnTo>
                  <a:pt x="1399032" y="789432"/>
                </a:lnTo>
                <a:lnTo>
                  <a:pt x="1402080" y="789432"/>
                </a:lnTo>
                <a:lnTo>
                  <a:pt x="1380744" y="804672"/>
                </a:lnTo>
                <a:lnTo>
                  <a:pt x="1368552" y="813816"/>
                </a:lnTo>
                <a:lnTo>
                  <a:pt x="1359408" y="816864"/>
                </a:lnTo>
                <a:lnTo>
                  <a:pt x="1347216" y="822960"/>
                </a:lnTo>
                <a:lnTo>
                  <a:pt x="1335024" y="826008"/>
                </a:lnTo>
                <a:lnTo>
                  <a:pt x="1319784" y="826008"/>
                </a:lnTo>
                <a:lnTo>
                  <a:pt x="1307592" y="829056"/>
                </a:lnTo>
                <a:lnTo>
                  <a:pt x="143256" y="829056"/>
                </a:lnTo>
                <a:lnTo>
                  <a:pt x="128016" y="826008"/>
                </a:lnTo>
                <a:lnTo>
                  <a:pt x="115824" y="826008"/>
                </a:lnTo>
                <a:lnTo>
                  <a:pt x="103632" y="822960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68096"/>
                </a:lnTo>
                <a:lnTo>
                  <a:pt x="33528" y="771144"/>
                </a:lnTo>
                <a:close/>
              </a:path>
              <a:path w="1451048" h="838200">
                <a:moveTo>
                  <a:pt x="1319784" y="12192"/>
                </a:moveTo>
                <a:lnTo>
                  <a:pt x="1335024" y="15240"/>
                </a:lnTo>
                <a:lnTo>
                  <a:pt x="1347216" y="18288"/>
                </a:lnTo>
                <a:lnTo>
                  <a:pt x="1359408" y="21336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0438" y="50409"/>
                </a:lnTo>
                <a:lnTo>
                  <a:pt x="1417320" y="70104"/>
                </a:lnTo>
                <a:lnTo>
                  <a:pt x="1429512" y="94488"/>
                </a:lnTo>
                <a:lnTo>
                  <a:pt x="1438656" y="131064"/>
                </a:lnTo>
                <a:lnTo>
                  <a:pt x="1450848" y="128016"/>
                </a:lnTo>
                <a:lnTo>
                  <a:pt x="1447800" y="115824"/>
                </a:lnTo>
                <a:lnTo>
                  <a:pt x="1444752" y="100584"/>
                </a:lnTo>
                <a:lnTo>
                  <a:pt x="1426464" y="64008"/>
                </a:lnTo>
                <a:lnTo>
                  <a:pt x="1402080" y="51816"/>
                </a:lnTo>
                <a:lnTo>
                  <a:pt x="1399032" y="48768"/>
                </a:lnTo>
                <a:lnTo>
                  <a:pt x="1408176" y="42672"/>
                </a:lnTo>
                <a:lnTo>
                  <a:pt x="1386840" y="2438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12192"/>
                </a:lnTo>
                <a:lnTo>
                  <a:pt x="1319784" y="12192"/>
                </a:lnTo>
                <a:close/>
              </a:path>
              <a:path w="1451048" h="838200">
                <a:moveTo>
                  <a:pt x="1426464" y="64008"/>
                </a:moveTo>
                <a:lnTo>
                  <a:pt x="1408176" y="42672"/>
                </a:lnTo>
                <a:lnTo>
                  <a:pt x="1399032" y="48768"/>
                </a:lnTo>
                <a:lnTo>
                  <a:pt x="1402080" y="51816"/>
                </a:lnTo>
                <a:lnTo>
                  <a:pt x="1426464" y="6400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6687168" y="2333690"/>
            <a:ext cx="814511" cy="351490"/>
          </a:xfrm>
          <a:custGeom>
            <a:avLst/>
            <a:gdLst/>
            <a:ahLst/>
            <a:cxnLst/>
            <a:rect l="l" t="t" r="r" b="b"/>
            <a:pathLst>
              <a:path w="734568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22376" y="12191"/>
                </a:lnTo>
                <a:lnTo>
                  <a:pt x="722376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31520" y="316992"/>
                </a:lnTo>
                <a:lnTo>
                  <a:pt x="734568" y="313944"/>
                </a:lnTo>
                <a:lnTo>
                  <a:pt x="734568" y="310896"/>
                </a:lnTo>
                <a:lnTo>
                  <a:pt x="728472" y="304800"/>
                </a:lnTo>
                <a:lnTo>
                  <a:pt x="728472" y="12192"/>
                </a:lnTo>
                <a:lnTo>
                  <a:pt x="722376" y="6096"/>
                </a:lnTo>
                <a:lnTo>
                  <a:pt x="12192" y="6096"/>
                </a:lnTo>
                <a:lnTo>
                  <a:pt x="734568" y="6096"/>
                </a:lnTo>
                <a:lnTo>
                  <a:pt x="734568" y="3048"/>
                </a:lnTo>
                <a:lnTo>
                  <a:pt x="731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6687168" y="2340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6687168" y="2347209"/>
            <a:ext cx="800992" cy="331212"/>
          </a:xfrm>
          <a:custGeom>
            <a:avLst/>
            <a:gdLst/>
            <a:ahLst/>
            <a:cxnLst/>
            <a:rect l="l" t="t" r="r" b="b"/>
            <a:pathLst>
              <a:path w="722376" h="298704">
                <a:moveTo>
                  <a:pt x="722376" y="298704"/>
                </a:moveTo>
                <a:lnTo>
                  <a:pt x="722375" y="292607"/>
                </a:lnTo>
                <a:lnTo>
                  <a:pt x="12191" y="292608"/>
                </a:lnTo>
                <a:lnTo>
                  <a:pt x="12191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722376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6700687" y="2340451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22376" y="304799"/>
                </a:lnTo>
                <a:lnTo>
                  <a:pt x="72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7494920" y="2445222"/>
            <a:ext cx="858446" cy="128429"/>
          </a:xfrm>
          <a:custGeom>
            <a:avLst/>
            <a:gdLst/>
            <a:ahLst/>
            <a:cxnLst/>
            <a:rect l="l" t="t" r="r" b="b"/>
            <a:pathLst>
              <a:path w="774191" h="115824">
                <a:moveTo>
                  <a:pt x="0" y="51815"/>
                </a:moveTo>
                <a:lnTo>
                  <a:pt x="0" y="64007"/>
                </a:lnTo>
                <a:lnTo>
                  <a:pt x="670560" y="64007"/>
                </a:lnTo>
                <a:lnTo>
                  <a:pt x="658367" y="115823"/>
                </a:lnTo>
                <a:lnTo>
                  <a:pt x="774191" y="57911"/>
                </a:lnTo>
                <a:lnTo>
                  <a:pt x="670560" y="51815"/>
                </a:lnTo>
                <a:lnTo>
                  <a:pt x="0" y="51815"/>
                </a:lnTo>
                <a:close/>
              </a:path>
              <a:path w="774191" h="115824">
                <a:moveTo>
                  <a:pt x="670560" y="51815"/>
                </a:moveTo>
                <a:lnTo>
                  <a:pt x="774191" y="57911"/>
                </a:lnTo>
                <a:lnTo>
                  <a:pt x="658367" y="0"/>
                </a:lnTo>
                <a:lnTo>
                  <a:pt x="658367" y="51815"/>
                </a:lnTo>
                <a:lnTo>
                  <a:pt x="670560" y="51815"/>
                </a:lnTo>
                <a:close/>
              </a:path>
              <a:path w="774191" h="115824">
                <a:moveTo>
                  <a:pt x="658367" y="115823"/>
                </a:moveTo>
                <a:lnTo>
                  <a:pt x="670560" y="64007"/>
                </a:lnTo>
                <a:lnTo>
                  <a:pt x="658368" y="64008"/>
                </a:lnTo>
                <a:lnTo>
                  <a:pt x="658367" y="1158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6687168" y="2931901"/>
            <a:ext cx="567792" cy="351490"/>
          </a:xfrm>
          <a:custGeom>
            <a:avLst/>
            <a:gdLst/>
            <a:ahLst/>
            <a:cxnLst/>
            <a:rect l="l" t="t" r="r" b="b"/>
            <a:pathLst>
              <a:path w="512063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499872" y="12191"/>
                </a:lnTo>
                <a:lnTo>
                  <a:pt x="499872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509016" y="316992"/>
                </a:lnTo>
                <a:lnTo>
                  <a:pt x="512064" y="313944"/>
                </a:lnTo>
                <a:lnTo>
                  <a:pt x="512064" y="310896"/>
                </a:lnTo>
                <a:lnTo>
                  <a:pt x="505968" y="304800"/>
                </a:lnTo>
                <a:lnTo>
                  <a:pt x="505968" y="12192"/>
                </a:lnTo>
                <a:lnTo>
                  <a:pt x="499872" y="6096"/>
                </a:lnTo>
                <a:lnTo>
                  <a:pt x="12192" y="6096"/>
                </a:lnTo>
                <a:lnTo>
                  <a:pt x="512064" y="6096"/>
                </a:lnTo>
                <a:lnTo>
                  <a:pt x="512064" y="3048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6687168" y="2938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6687168" y="2945418"/>
            <a:ext cx="554273" cy="331212"/>
          </a:xfrm>
          <a:custGeom>
            <a:avLst/>
            <a:gdLst/>
            <a:ahLst/>
            <a:cxnLst/>
            <a:rect l="l" t="t" r="r" b="b"/>
            <a:pathLst>
              <a:path w="499872" h="298704">
                <a:moveTo>
                  <a:pt x="499872" y="298704"/>
                </a:moveTo>
                <a:lnTo>
                  <a:pt x="499872" y="292608"/>
                </a:lnTo>
                <a:lnTo>
                  <a:pt x="12191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499872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6700687" y="2938660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80" y="0"/>
                </a:lnTo>
                <a:lnTo>
                  <a:pt x="493776" y="6095"/>
                </a:lnTo>
                <a:lnTo>
                  <a:pt x="493776" y="298703"/>
                </a:lnTo>
                <a:lnTo>
                  <a:pt x="499872" y="304799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7244820" y="2661523"/>
            <a:ext cx="1108546" cy="449502"/>
          </a:xfrm>
          <a:custGeom>
            <a:avLst/>
            <a:gdLst/>
            <a:ahLst/>
            <a:cxnLst/>
            <a:rect l="l" t="t" r="r" b="b"/>
            <a:pathLst>
              <a:path w="999743" h="405384">
                <a:moveTo>
                  <a:pt x="890614" y="47215"/>
                </a:moveTo>
                <a:lnTo>
                  <a:pt x="0" y="396240"/>
                </a:lnTo>
                <a:lnTo>
                  <a:pt x="6096" y="405384"/>
                </a:lnTo>
                <a:lnTo>
                  <a:pt x="894194" y="56165"/>
                </a:lnTo>
                <a:lnTo>
                  <a:pt x="905256" y="51816"/>
                </a:lnTo>
                <a:lnTo>
                  <a:pt x="902208" y="42672"/>
                </a:lnTo>
                <a:lnTo>
                  <a:pt x="890614" y="47215"/>
                </a:lnTo>
                <a:close/>
              </a:path>
              <a:path w="999743" h="405384">
                <a:moveTo>
                  <a:pt x="894194" y="56165"/>
                </a:moveTo>
                <a:lnTo>
                  <a:pt x="914400" y="106680"/>
                </a:lnTo>
                <a:lnTo>
                  <a:pt x="999744" y="9144"/>
                </a:lnTo>
                <a:lnTo>
                  <a:pt x="871728" y="0"/>
                </a:lnTo>
                <a:lnTo>
                  <a:pt x="890614" y="47215"/>
                </a:lnTo>
                <a:lnTo>
                  <a:pt x="902208" y="42672"/>
                </a:lnTo>
                <a:lnTo>
                  <a:pt x="905256" y="51816"/>
                </a:lnTo>
                <a:lnTo>
                  <a:pt x="894194" y="561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3405468" y="4273647"/>
            <a:ext cx="2791641" cy="1476934"/>
          </a:xfrm>
          <a:custGeom>
            <a:avLst/>
            <a:gdLst/>
            <a:ahLst/>
            <a:cxnLst/>
            <a:rect l="l" t="t" r="r" b="b"/>
            <a:pathLst>
              <a:path w="2517647" h="1331976">
                <a:moveTo>
                  <a:pt x="0" y="0"/>
                </a:moveTo>
                <a:lnTo>
                  <a:pt x="2508504" y="0"/>
                </a:lnTo>
                <a:lnTo>
                  <a:pt x="2511552" y="6095"/>
                </a:lnTo>
                <a:lnTo>
                  <a:pt x="2511552" y="1325880"/>
                </a:lnTo>
                <a:lnTo>
                  <a:pt x="2517647" y="1331975"/>
                </a:lnTo>
                <a:lnTo>
                  <a:pt x="2517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3391948" y="42736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3391949" y="4270267"/>
            <a:ext cx="2805161" cy="1487074"/>
          </a:xfrm>
          <a:custGeom>
            <a:avLst/>
            <a:gdLst/>
            <a:ahLst/>
            <a:cxnLst/>
            <a:rect l="l" t="t" r="r" b="b"/>
            <a:pathLst>
              <a:path w="2529840" h="1341120">
                <a:moveTo>
                  <a:pt x="6096" y="1341120"/>
                </a:moveTo>
                <a:lnTo>
                  <a:pt x="2526792" y="1341120"/>
                </a:lnTo>
                <a:lnTo>
                  <a:pt x="2529840" y="1338072"/>
                </a:lnTo>
                <a:lnTo>
                  <a:pt x="2529840" y="1335023"/>
                </a:lnTo>
                <a:lnTo>
                  <a:pt x="2523744" y="1328928"/>
                </a:lnTo>
                <a:lnTo>
                  <a:pt x="2523744" y="9143"/>
                </a:lnTo>
                <a:lnTo>
                  <a:pt x="2520696" y="3047"/>
                </a:lnTo>
                <a:lnTo>
                  <a:pt x="12192" y="3048"/>
                </a:lnTo>
                <a:lnTo>
                  <a:pt x="2529840" y="3047"/>
                </a:lnTo>
                <a:lnTo>
                  <a:pt x="2529840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2520695" y="9143"/>
                </a:lnTo>
                <a:lnTo>
                  <a:pt x="2520696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391948" y="4280405"/>
            <a:ext cx="2795022" cy="1470175"/>
          </a:xfrm>
          <a:custGeom>
            <a:avLst/>
            <a:gdLst/>
            <a:ahLst/>
            <a:cxnLst/>
            <a:rect l="l" t="t" r="r" b="b"/>
            <a:pathLst>
              <a:path w="2520696" h="1325880">
                <a:moveTo>
                  <a:pt x="2520696" y="1325880"/>
                </a:moveTo>
                <a:lnTo>
                  <a:pt x="2520695" y="1319783"/>
                </a:lnTo>
                <a:lnTo>
                  <a:pt x="12191" y="1319783"/>
                </a:lnTo>
                <a:lnTo>
                  <a:pt x="12191" y="0"/>
                </a:lnTo>
                <a:lnTo>
                  <a:pt x="6096" y="0"/>
                </a:lnTo>
                <a:lnTo>
                  <a:pt x="0" y="1325880"/>
                </a:lnTo>
                <a:lnTo>
                  <a:pt x="6096" y="1319784"/>
                </a:lnTo>
                <a:lnTo>
                  <a:pt x="12192" y="1325880"/>
                </a:lnTo>
                <a:lnTo>
                  <a:pt x="2520696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346607" y="3834283"/>
            <a:ext cx="1581705" cy="929421"/>
          </a:xfrm>
          <a:custGeom>
            <a:avLst/>
            <a:gdLst/>
            <a:ahLst/>
            <a:cxnLst/>
            <a:rect l="l" t="t" r="r" b="b"/>
            <a:pathLst>
              <a:path w="1426464" h="838200">
                <a:moveTo>
                  <a:pt x="85343" y="12192"/>
                </a:moveTo>
                <a:lnTo>
                  <a:pt x="60959" y="24384"/>
                </a:lnTo>
                <a:lnTo>
                  <a:pt x="42671" y="42672"/>
                </a:lnTo>
                <a:lnTo>
                  <a:pt x="39623" y="42672"/>
                </a:lnTo>
                <a:lnTo>
                  <a:pt x="24383" y="64008"/>
                </a:lnTo>
                <a:lnTo>
                  <a:pt x="48767" y="48768"/>
                </a:lnTo>
                <a:lnTo>
                  <a:pt x="48767" y="51816"/>
                </a:lnTo>
                <a:lnTo>
                  <a:pt x="79247" y="27432"/>
                </a:lnTo>
                <a:lnTo>
                  <a:pt x="115823" y="15240"/>
                </a:lnTo>
                <a:lnTo>
                  <a:pt x="1319784" y="12192"/>
                </a:lnTo>
                <a:lnTo>
                  <a:pt x="1386840" y="2438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12192"/>
                </a:lnTo>
                <a:close/>
              </a:path>
              <a:path w="1426464" h="838200">
                <a:moveTo>
                  <a:pt x="1426464" y="64008"/>
                </a:moveTo>
                <a:lnTo>
                  <a:pt x="1408176" y="42672"/>
                </a:lnTo>
                <a:lnTo>
                  <a:pt x="1399032" y="48768"/>
                </a:lnTo>
                <a:lnTo>
                  <a:pt x="1402080" y="51816"/>
                </a:lnTo>
                <a:lnTo>
                  <a:pt x="1426464" y="64008"/>
                </a:lnTo>
                <a:close/>
              </a:path>
              <a:path w="1426464" h="838200">
                <a:moveTo>
                  <a:pt x="33528" y="771144"/>
                </a:moveTo>
                <a:lnTo>
                  <a:pt x="15240" y="734568"/>
                </a:lnTo>
                <a:lnTo>
                  <a:pt x="12192" y="722376"/>
                </a:lnTo>
                <a:lnTo>
                  <a:pt x="12192" y="710184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31064"/>
                </a:lnTo>
                <a:lnTo>
                  <a:pt x="12191" y="115824"/>
                </a:lnTo>
                <a:lnTo>
                  <a:pt x="15239" y="103632"/>
                </a:lnTo>
                <a:lnTo>
                  <a:pt x="27431" y="79248"/>
                </a:lnTo>
                <a:lnTo>
                  <a:pt x="33527" y="70104"/>
                </a:lnTo>
                <a:lnTo>
                  <a:pt x="48767" y="48768"/>
                </a:lnTo>
                <a:lnTo>
                  <a:pt x="24383" y="64008"/>
                </a:lnTo>
                <a:lnTo>
                  <a:pt x="17549" y="72504"/>
                </a:lnTo>
                <a:lnTo>
                  <a:pt x="11347" y="83375"/>
                </a:lnTo>
                <a:lnTo>
                  <a:pt x="7480" y="94221"/>
                </a:lnTo>
                <a:lnTo>
                  <a:pt x="4960" y="105488"/>
                </a:lnTo>
                <a:lnTo>
                  <a:pt x="2796" y="117621"/>
                </a:lnTo>
                <a:lnTo>
                  <a:pt x="0" y="131064"/>
                </a:lnTo>
                <a:lnTo>
                  <a:pt x="0" y="710184"/>
                </a:lnTo>
                <a:lnTo>
                  <a:pt x="3048" y="725424"/>
                </a:lnTo>
                <a:lnTo>
                  <a:pt x="6096" y="737616"/>
                </a:lnTo>
                <a:lnTo>
                  <a:pt x="9144" y="752856"/>
                </a:lnTo>
                <a:lnTo>
                  <a:pt x="15240" y="765048"/>
                </a:lnTo>
                <a:lnTo>
                  <a:pt x="24384" y="777240"/>
                </a:lnTo>
                <a:lnTo>
                  <a:pt x="39624" y="795528"/>
                </a:lnTo>
                <a:lnTo>
                  <a:pt x="39624" y="798576"/>
                </a:lnTo>
                <a:lnTo>
                  <a:pt x="42672" y="798576"/>
                </a:lnTo>
                <a:lnTo>
                  <a:pt x="64008" y="813816"/>
                </a:lnTo>
                <a:lnTo>
                  <a:pt x="73152" y="822960"/>
                </a:lnTo>
                <a:lnTo>
                  <a:pt x="88392" y="829056"/>
                </a:lnTo>
                <a:lnTo>
                  <a:pt x="112776" y="835152"/>
                </a:lnTo>
                <a:lnTo>
                  <a:pt x="128016" y="838200"/>
                </a:lnTo>
                <a:lnTo>
                  <a:pt x="1322832" y="838200"/>
                </a:lnTo>
                <a:lnTo>
                  <a:pt x="1338072" y="835152"/>
                </a:lnTo>
                <a:lnTo>
                  <a:pt x="1350264" y="832104"/>
                </a:lnTo>
                <a:lnTo>
                  <a:pt x="1362456" y="829056"/>
                </a:lnTo>
                <a:lnTo>
                  <a:pt x="1374648" y="822960"/>
                </a:lnTo>
                <a:lnTo>
                  <a:pt x="1386840" y="813816"/>
                </a:lnTo>
                <a:lnTo>
                  <a:pt x="1408176" y="798576"/>
                </a:lnTo>
                <a:lnTo>
                  <a:pt x="1408176" y="795528"/>
                </a:lnTo>
                <a:lnTo>
                  <a:pt x="1426464" y="777240"/>
                </a:lnTo>
                <a:lnTo>
                  <a:pt x="1432560" y="765048"/>
                </a:lnTo>
                <a:lnTo>
                  <a:pt x="1436725" y="755133"/>
                </a:lnTo>
                <a:lnTo>
                  <a:pt x="1441669" y="743728"/>
                </a:lnTo>
                <a:lnTo>
                  <a:pt x="1445901" y="732853"/>
                </a:lnTo>
                <a:lnTo>
                  <a:pt x="1449075" y="721663"/>
                </a:lnTo>
                <a:lnTo>
                  <a:pt x="1450840" y="709309"/>
                </a:lnTo>
                <a:lnTo>
                  <a:pt x="1450848" y="128016"/>
                </a:lnTo>
                <a:lnTo>
                  <a:pt x="1447800" y="115824"/>
                </a:lnTo>
                <a:lnTo>
                  <a:pt x="1444752" y="100584"/>
                </a:lnTo>
                <a:lnTo>
                  <a:pt x="1426464" y="64008"/>
                </a:lnTo>
                <a:lnTo>
                  <a:pt x="1402080" y="51816"/>
                </a:lnTo>
                <a:lnTo>
                  <a:pt x="1399032" y="48768"/>
                </a:lnTo>
                <a:lnTo>
                  <a:pt x="1408176" y="42672"/>
                </a:lnTo>
                <a:lnTo>
                  <a:pt x="1386840" y="24384"/>
                </a:lnTo>
                <a:lnTo>
                  <a:pt x="1319784" y="12192"/>
                </a:lnTo>
                <a:lnTo>
                  <a:pt x="1335024" y="15240"/>
                </a:lnTo>
                <a:lnTo>
                  <a:pt x="1359408" y="21336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0438" y="50409"/>
                </a:lnTo>
                <a:lnTo>
                  <a:pt x="1417320" y="70104"/>
                </a:lnTo>
                <a:lnTo>
                  <a:pt x="1423416" y="82296"/>
                </a:lnTo>
                <a:lnTo>
                  <a:pt x="1429512" y="91440"/>
                </a:lnTo>
                <a:lnTo>
                  <a:pt x="1432560" y="103632"/>
                </a:lnTo>
                <a:lnTo>
                  <a:pt x="1435608" y="118872"/>
                </a:lnTo>
                <a:lnTo>
                  <a:pt x="1438656" y="131064"/>
                </a:lnTo>
                <a:lnTo>
                  <a:pt x="1438656" y="710184"/>
                </a:lnTo>
                <a:lnTo>
                  <a:pt x="1429512" y="746760"/>
                </a:lnTo>
                <a:lnTo>
                  <a:pt x="1417320" y="771144"/>
                </a:lnTo>
                <a:lnTo>
                  <a:pt x="1399032" y="789432"/>
                </a:lnTo>
                <a:lnTo>
                  <a:pt x="1402080" y="789432"/>
                </a:lnTo>
                <a:lnTo>
                  <a:pt x="1380744" y="804672"/>
                </a:lnTo>
                <a:lnTo>
                  <a:pt x="1368552" y="810768"/>
                </a:lnTo>
                <a:lnTo>
                  <a:pt x="1359516" y="816752"/>
                </a:lnTo>
                <a:lnTo>
                  <a:pt x="1348478" y="822650"/>
                </a:lnTo>
                <a:lnTo>
                  <a:pt x="1340356" y="825208"/>
                </a:lnTo>
                <a:lnTo>
                  <a:pt x="1333678" y="825777"/>
                </a:lnTo>
                <a:lnTo>
                  <a:pt x="1326973" y="825708"/>
                </a:lnTo>
                <a:lnTo>
                  <a:pt x="1318768" y="826350"/>
                </a:lnTo>
                <a:lnTo>
                  <a:pt x="1307592" y="829056"/>
                </a:lnTo>
                <a:lnTo>
                  <a:pt x="143256" y="829056"/>
                </a:lnTo>
                <a:lnTo>
                  <a:pt x="128016" y="826008"/>
                </a:lnTo>
                <a:lnTo>
                  <a:pt x="115824" y="826008"/>
                </a:lnTo>
                <a:lnTo>
                  <a:pt x="103632" y="822960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68096"/>
                </a:lnTo>
                <a:lnTo>
                  <a:pt x="33528" y="77114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687168" y="4283786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20" h="316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22376" y="12191"/>
                </a:lnTo>
                <a:lnTo>
                  <a:pt x="722376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31520" y="316992"/>
                </a:lnTo>
                <a:lnTo>
                  <a:pt x="731520" y="310896"/>
                </a:lnTo>
                <a:lnTo>
                  <a:pt x="728472" y="304800"/>
                </a:lnTo>
                <a:lnTo>
                  <a:pt x="728472" y="12192"/>
                </a:lnTo>
                <a:lnTo>
                  <a:pt x="722376" y="6096"/>
                </a:lnTo>
                <a:lnTo>
                  <a:pt x="12192" y="6096"/>
                </a:lnTo>
                <a:lnTo>
                  <a:pt x="731520" y="6096"/>
                </a:lnTo>
                <a:lnTo>
                  <a:pt x="731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687168" y="42905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687168" y="4297303"/>
            <a:ext cx="800992" cy="331212"/>
          </a:xfrm>
          <a:custGeom>
            <a:avLst/>
            <a:gdLst/>
            <a:ahLst/>
            <a:cxnLst/>
            <a:rect l="l" t="t" r="r" b="b"/>
            <a:pathLst>
              <a:path w="722376" h="298704">
                <a:moveTo>
                  <a:pt x="722376" y="298704"/>
                </a:moveTo>
                <a:lnTo>
                  <a:pt x="722375" y="292607"/>
                </a:lnTo>
                <a:lnTo>
                  <a:pt x="12191" y="292608"/>
                </a:lnTo>
                <a:lnTo>
                  <a:pt x="12191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722376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700687" y="4290545"/>
            <a:ext cx="797612" cy="337971"/>
          </a:xfrm>
          <a:custGeom>
            <a:avLst/>
            <a:gdLst/>
            <a:ahLst/>
            <a:cxnLst/>
            <a:rect l="l" t="t" r="r" b="b"/>
            <a:pathLst>
              <a:path w="719327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19328" y="304799"/>
                </a:lnTo>
                <a:lnTo>
                  <a:pt x="719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7494920" y="4395316"/>
            <a:ext cx="858446" cy="128429"/>
          </a:xfrm>
          <a:custGeom>
            <a:avLst/>
            <a:gdLst/>
            <a:ahLst/>
            <a:cxnLst/>
            <a:rect l="l" t="t" r="r" b="b"/>
            <a:pathLst>
              <a:path w="774191" h="115824">
                <a:moveTo>
                  <a:pt x="0" y="51816"/>
                </a:moveTo>
                <a:lnTo>
                  <a:pt x="0" y="64008"/>
                </a:lnTo>
                <a:lnTo>
                  <a:pt x="670560" y="64008"/>
                </a:lnTo>
                <a:lnTo>
                  <a:pt x="658367" y="115824"/>
                </a:lnTo>
                <a:lnTo>
                  <a:pt x="774191" y="57912"/>
                </a:lnTo>
                <a:lnTo>
                  <a:pt x="670560" y="51816"/>
                </a:lnTo>
                <a:lnTo>
                  <a:pt x="0" y="51816"/>
                </a:lnTo>
                <a:close/>
              </a:path>
              <a:path w="774191" h="115824">
                <a:moveTo>
                  <a:pt x="670560" y="51816"/>
                </a:moveTo>
                <a:lnTo>
                  <a:pt x="774191" y="57912"/>
                </a:lnTo>
                <a:lnTo>
                  <a:pt x="658367" y="0"/>
                </a:lnTo>
                <a:lnTo>
                  <a:pt x="658367" y="51815"/>
                </a:lnTo>
                <a:lnTo>
                  <a:pt x="670560" y="51816"/>
                </a:lnTo>
                <a:close/>
              </a:path>
              <a:path w="774191" h="115824">
                <a:moveTo>
                  <a:pt x="658367" y="115824"/>
                </a:moveTo>
                <a:lnTo>
                  <a:pt x="670560" y="64008"/>
                </a:lnTo>
                <a:lnTo>
                  <a:pt x="658368" y="64008"/>
                </a:lnTo>
                <a:lnTo>
                  <a:pt x="658367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346607" y="4797501"/>
            <a:ext cx="1608743" cy="929777"/>
          </a:xfrm>
          <a:custGeom>
            <a:avLst/>
            <a:gdLst/>
            <a:ahLst/>
            <a:cxnLst/>
            <a:rect l="l" t="t" r="r" b="b"/>
            <a:pathLst>
              <a:path w="1450848" h="838521">
                <a:moveTo>
                  <a:pt x="48768" y="789432"/>
                </a:moveTo>
                <a:lnTo>
                  <a:pt x="33528" y="768096"/>
                </a:lnTo>
                <a:lnTo>
                  <a:pt x="32320" y="765442"/>
                </a:lnTo>
                <a:lnTo>
                  <a:pt x="25847" y="753572"/>
                </a:lnTo>
                <a:lnTo>
                  <a:pt x="20003" y="744298"/>
                </a:lnTo>
                <a:lnTo>
                  <a:pt x="15383" y="735129"/>
                </a:lnTo>
                <a:lnTo>
                  <a:pt x="12581" y="723572"/>
                </a:lnTo>
                <a:lnTo>
                  <a:pt x="12192" y="707136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28016"/>
                </a:lnTo>
                <a:lnTo>
                  <a:pt x="12191" y="115824"/>
                </a:lnTo>
                <a:lnTo>
                  <a:pt x="15110" y="106263"/>
                </a:lnTo>
                <a:lnTo>
                  <a:pt x="19845" y="93553"/>
                </a:lnTo>
                <a:lnTo>
                  <a:pt x="25370" y="81701"/>
                </a:lnTo>
                <a:lnTo>
                  <a:pt x="31747" y="70691"/>
                </a:lnTo>
                <a:lnTo>
                  <a:pt x="15239" y="73152"/>
                </a:lnTo>
                <a:lnTo>
                  <a:pt x="9143" y="88392"/>
                </a:lnTo>
                <a:lnTo>
                  <a:pt x="3047" y="112776"/>
                </a:lnTo>
                <a:lnTo>
                  <a:pt x="0" y="128016"/>
                </a:lnTo>
                <a:lnTo>
                  <a:pt x="0" y="710184"/>
                </a:lnTo>
                <a:lnTo>
                  <a:pt x="3048" y="722376"/>
                </a:lnTo>
                <a:lnTo>
                  <a:pt x="6096" y="737616"/>
                </a:lnTo>
                <a:lnTo>
                  <a:pt x="9144" y="749808"/>
                </a:lnTo>
                <a:lnTo>
                  <a:pt x="15240" y="762000"/>
                </a:lnTo>
                <a:lnTo>
                  <a:pt x="24384" y="774192"/>
                </a:lnTo>
                <a:lnTo>
                  <a:pt x="39624" y="795528"/>
                </a:lnTo>
                <a:lnTo>
                  <a:pt x="42672" y="795528"/>
                </a:lnTo>
                <a:lnTo>
                  <a:pt x="64008" y="813816"/>
                </a:lnTo>
                <a:lnTo>
                  <a:pt x="67273" y="816026"/>
                </a:lnTo>
                <a:lnTo>
                  <a:pt x="104007" y="832671"/>
                </a:lnTo>
                <a:lnTo>
                  <a:pt x="128016" y="838200"/>
                </a:lnTo>
                <a:lnTo>
                  <a:pt x="1307592" y="838200"/>
                </a:lnTo>
                <a:lnTo>
                  <a:pt x="1314896" y="838521"/>
                </a:lnTo>
                <a:lnTo>
                  <a:pt x="1327513" y="837587"/>
                </a:lnTo>
                <a:lnTo>
                  <a:pt x="1339851" y="834983"/>
                </a:lnTo>
                <a:lnTo>
                  <a:pt x="1351855" y="830984"/>
                </a:lnTo>
                <a:lnTo>
                  <a:pt x="1319784" y="826008"/>
                </a:lnTo>
                <a:lnTo>
                  <a:pt x="128016" y="826008"/>
                </a:lnTo>
                <a:lnTo>
                  <a:pt x="91440" y="816864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6384"/>
                </a:lnTo>
                <a:lnTo>
                  <a:pt x="48768" y="789432"/>
                </a:lnTo>
                <a:close/>
              </a:path>
              <a:path w="1450848" h="838521">
                <a:moveTo>
                  <a:pt x="1417320" y="70104"/>
                </a:moveTo>
                <a:lnTo>
                  <a:pt x="1423416" y="79248"/>
                </a:lnTo>
                <a:lnTo>
                  <a:pt x="1429512" y="91440"/>
                </a:lnTo>
                <a:lnTo>
                  <a:pt x="1438656" y="128016"/>
                </a:lnTo>
                <a:lnTo>
                  <a:pt x="1438656" y="707136"/>
                </a:lnTo>
                <a:lnTo>
                  <a:pt x="1435608" y="722376"/>
                </a:lnTo>
                <a:lnTo>
                  <a:pt x="1429512" y="746760"/>
                </a:lnTo>
                <a:lnTo>
                  <a:pt x="1423416" y="755904"/>
                </a:lnTo>
                <a:lnTo>
                  <a:pt x="1417320" y="768096"/>
                </a:lnTo>
                <a:lnTo>
                  <a:pt x="1400438" y="787790"/>
                </a:lnTo>
                <a:lnTo>
                  <a:pt x="1380744" y="804672"/>
                </a:lnTo>
                <a:lnTo>
                  <a:pt x="1368552" y="810768"/>
                </a:lnTo>
                <a:lnTo>
                  <a:pt x="1359408" y="816864"/>
                </a:lnTo>
                <a:lnTo>
                  <a:pt x="1335024" y="822960"/>
                </a:lnTo>
                <a:lnTo>
                  <a:pt x="1319784" y="826008"/>
                </a:lnTo>
                <a:lnTo>
                  <a:pt x="1351855" y="830984"/>
                </a:lnTo>
                <a:lnTo>
                  <a:pt x="1363472" y="825868"/>
                </a:lnTo>
                <a:lnTo>
                  <a:pt x="1374648" y="819912"/>
                </a:lnTo>
                <a:lnTo>
                  <a:pt x="1386840" y="813816"/>
                </a:lnTo>
                <a:lnTo>
                  <a:pt x="1408176" y="795528"/>
                </a:lnTo>
                <a:lnTo>
                  <a:pt x="1399032" y="789432"/>
                </a:lnTo>
                <a:lnTo>
                  <a:pt x="1402080" y="786384"/>
                </a:lnTo>
                <a:lnTo>
                  <a:pt x="1426464" y="774192"/>
                </a:lnTo>
                <a:lnTo>
                  <a:pt x="1444752" y="737616"/>
                </a:lnTo>
                <a:lnTo>
                  <a:pt x="1450848" y="707136"/>
                </a:lnTo>
                <a:lnTo>
                  <a:pt x="1450848" y="128016"/>
                </a:lnTo>
                <a:lnTo>
                  <a:pt x="1444752" y="100584"/>
                </a:lnTo>
                <a:lnTo>
                  <a:pt x="1426464" y="60960"/>
                </a:lnTo>
                <a:lnTo>
                  <a:pt x="1408176" y="42672"/>
                </a:lnTo>
                <a:lnTo>
                  <a:pt x="1408176" y="39624"/>
                </a:lnTo>
                <a:lnTo>
                  <a:pt x="1386840" y="24384"/>
                </a:lnTo>
                <a:lnTo>
                  <a:pt x="1374648" y="15240"/>
                </a:lnTo>
                <a:lnTo>
                  <a:pt x="1362456" y="914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9144"/>
                </a:lnTo>
                <a:lnTo>
                  <a:pt x="73151" y="15240"/>
                </a:lnTo>
                <a:lnTo>
                  <a:pt x="60959" y="24384"/>
                </a:lnTo>
                <a:lnTo>
                  <a:pt x="42671" y="39624"/>
                </a:lnTo>
                <a:lnTo>
                  <a:pt x="39623" y="39624"/>
                </a:lnTo>
                <a:lnTo>
                  <a:pt x="39623" y="42672"/>
                </a:lnTo>
                <a:lnTo>
                  <a:pt x="24383" y="60960"/>
                </a:lnTo>
                <a:lnTo>
                  <a:pt x="15239" y="73152"/>
                </a:lnTo>
                <a:lnTo>
                  <a:pt x="31747" y="70691"/>
                </a:lnTo>
                <a:lnTo>
                  <a:pt x="39040" y="60505"/>
                </a:lnTo>
                <a:lnTo>
                  <a:pt x="47312" y="51126"/>
                </a:lnTo>
                <a:lnTo>
                  <a:pt x="56624" y="42537"/>
                </a:lnTo>
                <a:lnTo>
                  <a:pt x="67041" y="34720"/>
                </a:lnTo>
                <a:lnTo>
                  <a:pt x="78625" y="27659"/>
                </a:lnTo>
                <a:lnTo>
                  <a:pt x="91439" y="21336"/>
                </a:lnTo>
                <a:lnTo>
                  <a:pt x="103632" y="15240"/>
                </a:lnTo>
                <a:lnTo>
                  <a:pt x="115823" y="12192"/>
                </a:lnTo>
                <a:lnTo>
                  <a:pt x="131064" y="12192"/>
                </a:lnTo>
                <a:lnTo>
                  <a:pt x="143256" y="9144"/>
                </a:lnTo>
                <a:lnTo>
                  <a:pt x="1307592" y="9144"/>
                </a:lnTo>
                <a:lnTo>
                  <a:pt x="1319784" y="12192"/>
                </a:lnTo>
                <a:lnTo>
                  <a:pt x="1335024" y="12192"/>
                </a:lnTo>
                <a:lnTo>
                  <a:pt x="1347216" y="15240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2080" y="48768"/>
                </a:lnTo>
                <a:lnTo>
                  <a:pt x="1399032" y="48768"/>
                </a:lnTo>
                <a:lnTo>
                  <a:pt x="1417320" y="70104"/>
                </a:lnTo>
                <a:close/>
              </a:path>
              <a:path w="1450848" h="838521">
                <a:moveTo>
                  <a:pt x="1408176" y="795528"/>
                </a:moveTo>
                <a:lnTo>
                  <a:pt x="1426464" y="774192"/>
                </a:lnTo>
                <a:lnTo>
                  <a:pt x="1402080" y="786384"/>
                </a:lnTo>
                <a:lnTo>
                  <a:pt x="1399032" y="789432"/>
                </a:lnTo>
                <a:lnTo>
                  <a:pt x="1408176" y="79552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6687168" y="4946209"/>
            <a:ext cx="567792" cy="351490"/>
          </a:xfrm>
          <a:custGeom>
            <a:avLst/>
            <a:gdLst/>
            <a:ahLst/>
            <a:cxnLst/>
            <a:rect l="l" t="t" r="r" b="b"/>
            <a:pathLst>
              <a:path w="512063" h="316991">
                <a:moveTo>
                  <a:pt x="6095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310895"/>
                </a:lnTo>
                <a:lnTo>
                  <a:pt x="6096" y="12191"/>
                </a:lnTo>
                <a:lnTo>
                  <a:pt x="499872" y="12191"/>
                </a:lnTo>
                <a:lnTo>
                  <a:pt x="499872" y="310895"/>
                </a:lnTo>
                <a:lnTo>
                  <a:pt x="0" y="313943"/>
                </a:lnTo>
                <a:lnTo>
                  <a:pt x="3048" y="316991"/>
                </a:lnTo>
                <a:lnTo>
                  <a:pt x="509016" y="316991"/>
                </a:lnTo>
                <a:lnTo>
                  <a:pt x="512064" y="313943"/>
                </a:lnTo>
                <a:lnTo>
                  <a:pt x="512064" y="310895"/>
                </a:lnTo>
                <a:lnTo>
                  <a:pt x="505968" y="304799"/>
                </a:lnTo>
                <a:lnTo>
                  <a:pt x="505968" y="12191"/>
                </a:lnTo>
                <a:lnTo>
                  <a:pt x="499872" y="6095"/>
                </a:lnTo>
                <a:lnTo>
                  <a:pt x="12192" y="6095"/>
                </a:lnTo>
                <a:lnTo>
                  <a:pt x="512064" y="6095"/>
                </a:lnTo>
                <a:lnTo>
                  <a:pt x="512064" y="3047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6687168" y="4952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6687168" y="4959727"/>
            <a:ext cx="554273" cy="331212"/>
          </a:xfrm>
          <a:custGeom>
            <a:avLst/>
            <a:gdLst/>
            <a:ahLst/>
            <a:cxnLst/>
            <a:rect l="l" t="t" r="r" b="b"/>
            <a:pathLst>
              <a:path w="499872" h="298704">
                <a:moveTo>
                  <a:pt x="499872" y="298704"/>
                </a:moveTo>
                <a:lnTo>
                  <a:pt x="499872" y="292608"/>
                </a:lnTo>
                <a:lnTo>
                  <a:pt x="12191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499872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6700687" y="4952969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80" y="0"/>
                </a:lnTo>
                <a:lnTo>
                  <a:pt x="493776" y="6095"/>
                </a:lnTo>
                <a:lnTo>
                  <a:pt x="493776" y="298703"/>
                </a:lnTo>
                <a:lnTo>
                  <a:pt x="499872" y="304799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248201" y="5057740"/>
            <a:ext cx="1105165" cy="128428"/>
          </a:xfrm>
          <a:custGeom>
            <a:avLst/>
            <a:gdLst/>
            <a:ahLst/>
            <a:cxnLst/>
            <a:rect l="l" t="t" r="r" b="b"/>
            <a:pathLst>
              <a:path w="996695" h="115823">
                <a:moveTo>
                  <a:pt x="0" y="51815"/>
                </a:moveTo>
                <a:lnTo>
                  <a:pt x="0" y="64007"/>
                </a:lnTo>
                <a:lnTo>
                  <a:pt x="893063" y="64007"/>
                </a:lnTo>
                <a:lnTo>
                  <a:pt x="880871" y="115823"/>
                </a:lnTo>
                <a:lnTo>
                  <a:pt x="996695" y="57912"/>
                </a:lnTo>
                <a:lnTo>
                  <a:pt x="893063" y="51815"/>
                </a:lnTo>
                <a:lnTo>
                  <a:pt x="0" y="51815"/>
                </a:lnTo>
                <a:close/>
              </a:path>
              <a:path w="996695" h="115823">
                <a:moveTo>
                  <a:pt x="893063" y="51815"/>
                </a:moveTo>
                <a:lnTo>
                  <a:pt x="996695" y="57912"/>
                </a:lnTo>
                <a:lnTo>
                  <a:pt x="880871" y="0"/>
                </a:lnTo>
                <a:lnTo>
                  <a:pt x="880871" y="51815"/>
                </a:lnTo>
                <a:lnTo>
                  <a:pt x="893063" y="51815"/>
                </a:lnTo>
                <a:close/>
              </a:path>
              <a:path w="996695" h="115823">
                <a:moveTo>
                  <a:pt x="880871" y="115823"/>
                </a:moveTo>
                <a:lnTo>
                  <a:pt x="893063" y="64007"/>
                </a:lnTo>
                <a:lnTo>
                  <a:pt x="880872" y="64008"/>
                </a:lnTo>
                <a:lnTo>
                  <a:pt x="880871" y="1158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 txBox="1"/>
          <p:nvPr/>
        </p:nvSpPr>
        <p:spPr>
          <a:xfrm>
            <a:off x="1694768" y="55455"/>
            <a:ext cx="265914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Shared Reference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71310" y="653080"/>
            <a:ext cx="48600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Multipl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4369" y="950494"/>
            <a:ext cx="5094317" cy="8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another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30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both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Arial"/>
                <a:cs typeface="Arial"/>
              </a:rPr>
              <a:t>Confirme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throug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identit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1310" y="150779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5878" y="1937800"/>
            <a:ext cx="596595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3505" y="193780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8124" y="193780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1960" y="193780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1094" y="209961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1098" y="2400412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count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3506" y="275889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733" y="275889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8124" y="275889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1098" y="2998621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7929" y="3280746"/>
            <a:ext cx="79523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oolean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3506" y="357999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7734" y="357999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1094" y="3944941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5878" y="433739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3506" y="4337396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7733" y="433739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8124" y="433739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7719" y="4350506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count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094" y="4908159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14539634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2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098" y="5012930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506" y="515849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734" y="5158494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878" y="543219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2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21019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Naming Rules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653080"/>
            <a:ext cx="6867692" cy="232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unde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 dirty="0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numbe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letters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digits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undersc</a:t>
            </a:r>
            <a:r>
              <a:rPr sz="1774" spc="-22" dirty="0">
                <a:latin typeface="Arial"/>
                <a:cs typeface="Arial"/>
              </a:rPr>
              <a:t>o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</a:p>
          <a:p>
            <a:pPr marL="237136" marR="24781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Case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sensiti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</a:p>
          <a:p>
            <a:pPr marL="14082" marR="24781">
              <a:lnSpc>
                <a:spcPct val="95825"/>
              </a:lnSpc>
              <a:spcBef>
                <a:spcPts val="14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 dirty="0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houl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built-i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lowe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 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11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unde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neces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242253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2977973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022688"/>
            <a:ext cx="1424927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23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ir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ame</a:t>
            </a:r>
            <a:endParaRPr sz="1774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766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5970669" y="1076439"/>
            <a:ext cx="33797" cy="125049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0" y="57912"/>
                </a:lnTo>
                <a:lnTo>
                  <a:pt x="3048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 txBox="1"/>
          <p:nvPr/>
        </p:nvSpPr>
        <p:spPr>
          <a:xfrm>
            <a:off x="1694768" y="55455"/>
            <a:ext cx="318336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thon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Built-In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2655229" cy="16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ithmetic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literals</a:t>
            </a:r>
          </a:p>
          <a:p>
            <a:pPr marL="237136">
              <a:lnSpc>
                <a:spcPct val="95825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Integer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point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52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2271613"/>
            <a:ext cx="159965" cy="59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2299000"/>
            <a:ext cx="4077398" cy="558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Lists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dictionaries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mutable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uple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immuta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dirty="0">
                <a:latin typeface="Arial"/>
                <a:cs typeface="Arial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9054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55455"/>
            <a:ext cx="249009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 Objects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53079"/>
            <a:ext cx="8139065" cy="1014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Intege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exactl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actio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6530" y="169785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9046" y="1697851"/>
            <a:ext cx="4741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1275" y="169785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1974199"/>
            <a:ext cx="7631169" cy="133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specifie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octal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ade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imal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binar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tion</a:t>
            </a:r>
            <a:endParaRPr sz="1774">
              <a:latin typeface="Arial"/>
              <a:cs typeface="Arial"/>
            </a:endParaRPr>
          </a:p>
          <a:p>
            <a:pPr marL="237136" marR="34469">
              <a:lnSpc>
                <a:spcPct val="95825"/>
              </a:lnSpc>
              <a:spcBef>
                <a:spcPts val="2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</a:t>
            </a:r>
            <a:r>
              <a:rPr sz="1774" dirty="0">
                <a:latin typeface="Arial"/>
                <a:cs typeface="Arial"/>
              </a:rPr>
              <a:t>: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014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0xC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0b110</a:t>
            </a:r>
            <a:r>
              <a:rPr sz="1774" dirty="0">
                <a:latin typeface="Courier New"/>
                <a:cs typeface="Courier New"/>
              </a:rPr>
              <a:t>0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equi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decima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12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5825"/>
              </a:lnSpc>
              <a:spcBef>
                <a:spcPts val="1476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27233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6530" y="335043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9068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23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56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7979" y="3350435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.0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3194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.5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911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.9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-6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3606599"/>
            <a:ext cx="7171995" cy="75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imatio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memory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1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774" b="1" spc="9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tw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floati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poin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407183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4370415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4397802"/>
            <a:ext cx="33007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imaginar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parts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7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1037</Words>
  <Application>Microsoft Office PowerPoint</Application>
  <PresentationFormat>Custom</PresentationFormat>
  <Paragraphs>411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3</cp:revision>
  <dcterms:created xsi:type="dcterms:W3CDTF">2017-08-27T01:24:22Z</dcterms:created>
  <dcterms:modified xsi:type="dcterms:W3CDTF">2019-09-17T20:04:47Z</dcterms:modified>
</cp:coreProperties>
</file>