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37F6-C030-42A2-A2B6-A8A60AF7F62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991E-DE32-4518-90D0-996756575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1"/>
          <p:cNvSpPr/>
          <p:nvPr/>
        </p:nvSpPr>
        <p:spPr>
          <a:xfrm>
            <a:off x="2462784" y="2305812"/>
            <a:ext cx="3557016" cy="2837688"/>
          </a:xfrm>
          <a:custGeom>
            <a:avLst/>
            <a:gdLst/>
            <a:ahLst/>
            <a:cxnLst/>
            <a:rect l="l" t="t" r="r" b="b"/>
            <a:pathLst>
              <a:path w="3557016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3544824" y="12191"/>
                </a:lnTo>
                <a:lnTo>
                  <a:pt x="3544824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3553967" y="2837688"/>
                </a:lnTo>
                <a:lnTo>
                  <a:pt x="3557016" y="2834640"/>
                </a:lnTo>
                <a:lnTo>
                  <a:pt x="3557016" y="2831591"/>
                </a:lnTo>
                <a:lnTo>
                  <a:pt x="3550920" y="2825496"/>
                </a:lnTo>
                <a:lnTo>
                  <a:pt x="3550920" y="12192"/>
                </a:lnTo>
                <a:lnTo>
                  <a:pt x="3544824" y="6096"/>
                </a:lnTo>
                <a:lnTo>
                  <a:pt x="12192" y="6096"/>
                </a:lnTo>
                <a:lnTo>
                  <a:pt x="3557016" y="6096"/>
                </a:lnTo>
                <a:lnTo>
                  <a:pt x="3557016" y="3048"/>
                </a:lnTo>
                <a:lnTo>
                  <a:pt x="35539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2"/>
          <p:cNvSpPr/>
          <p:nvPr/>
        </p:nvSpPr>
        <p:spPr>
          <a:xfrm>
            <a:off x="2462784" y="2311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3"/>
          <p:cNvSpPr/>
          <p:nvPr/>
        </p:nvSpPr>
        <p:spPr>
          <a:xfrm>
            <a:off x="2462784" y="2318003"/>
            <a:ext cx="3544824" cy="2819400"/>
          </a:xfrm>
          <a:custGeom>
            <a:avLst/>
            <a:gdLst/>
            <a:ahLst/>
            <a:cxnLst/>
            <a:rect l="l" t="t" r="r" b="b"/>
            <a:pathLst>
              <a:path w="3544824" h="2819400">
                <a:moveTo>
                  <a:pt x="3544824" y="2819400"/>
                </a:moveTo>
                <a:lnTo>
                  <a:pt x="3544824" y="2813304"/>
                </a:lnTo>
                <a:lnTo>
                  <a:pt x="12192" y="2813303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3304"/>
                </a:lnTo>
                <a:lnTo>
                  <a:pt x="12192" y="2819400"/>
                </a:lnTo>
                <a:lnTo>
                  <a:pt x="3544824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4"/>
          <p:cNvSpPr/>
          <p:nvPr/>
        </p:nvSpPr>
        <p:spPr>
          <a:xfrm>
            <a:off x="2474976" y="2311908"/>
            <a:ext cx="3544824" cy="2825496"/>
          </a:xfrm>
          <a:custGeom>
            <a:avLst/>
            <a:gdLst/>
            <a:ahLst/>
            <a:cxnLst/>
            <a:rect l="l" t="t" r="r" b="b"/>
            <a:pathLst>
              <a:path w="3544824" h="2825495">
                <a:moveTo>
                  <a:pt x="0" y="0"/>
                </a:moveTo>
                <a:lnTo>
                  <a:pt x="3532631" y="0"/>
                </a:lnTo>
                <a:lnTo>
                  <a:pt x="3538728" y="6095"/>
                </a:lnTo>
                <a:lnTo>
                  <a:pt x="3538728" y="2819399"/>
                </a:lnTo>
                <a:lnTo>
                  <a:pt x="3544824" y="2825495"/>
                </a:lnTo>
                <a:lnTo>
                  <a:pt x="3544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5"/>
          <p:cNvSpPr/>
          <p:nvPr/>
        </p:nvSpPr>
        <p:spPr>
          <a:xfrm>
            <a:off x="4072128" y="2638043"/>
            <a:ext cx="2423160" cy="548640"/>
          </a:xfrm>
          <a:custGeom>
            <a:avLst/>
            <a:gdLst/>
            <a:ahLst/>
            <a:cxnLst/>
            <a:rect l="l" t="t" r="r" b="b"/>
            <a:pathLst>
              <a:path w="2423160" h="548640">
                <a:moveTo>
                  <a:pt x="1093465" y="390"/>
                </a:moveTo>
                <a:lnTo>
                  <a:pt x="1079287" y="3877"/>
                </a:lnTo>
                <a:lnTo>
                  <a:pt x="1066923" y="10531"/>
                </a:lnTo>
                <a:lnTo>
                  <a:pt x="1056712" y="19807"/>
                </a:lnTo>
                <a:lnTo>
                  <a:pt x="1048997" y="31160"/>
                </a:lnTo>
                <a:lnTo>
                  <a:pt x="1044118" y="44043"/>
                </a:lnTo>
                <a:lnTo>
                  <a:pt x="1042415" y="57912"/>
                </a:lnTo>
                <a:lnTo>
                  <a:pt x="1042415" y="198120"/>
                </a:lnTo>
                <a:lnTo>
                  <a:pt x="0" y="548640"/>
                </a:lnTo>
                <a:lnTo>
                  <a:pt x="1042415" y="283464"/>
                </a:lnTo>
                <a:lnTo>
                  <a:pt x="1042561" y="287522"/>
                </a:lnTo>
                <a:lnTo>
                  <a:pt x="1045330" y="301201"/>
                </a:lnTo>
                <a:lnTo>
                  <a:pt x="1071574" y="331502"/>
                </a:lnTo>
                <a:lnTo>
                  <a:pt x="1100327" y="338328"/>
                </a:lnTo>
                <a:lnTo>
                  <a:pt x="2369927" y="338304"/>
                </a:lnTo>
                <a:lnTo>
                  <a:pt x="2407686" y="321790"/>
                </a:lnTo>
                <a:lnTo>
                  <a:pt x="2423160" y="283463"/>
                </a:lnTo>
                <a:lnTo>
                  <a:pt x="2423160" y="57911"/>
                </a:lnTo>
                <a:lnTo>
                  <a:pt x="2405803" y="16115"/>
                </a:lnTo>
                <a:lnTo>
                  <a:pt x="2368296" y="0"/>
                </a:lnTo>
                <a:lnTo>
                  <a:pt x="1100327" y="0"/>
                </a:lnTo>
                <a:lnTo>
                  <a:pt x="1093465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6"/>
          <p:cNvSpPr/>
          <p:nvPr/>
        </p:nvSpPr>
        <p:spPr>
          <a:xfrm>
            <a:off x="4056888" y="2625852"/>
            <a:ext cx="2450591" cy="576072"/>
          </a:xfrm>
          <a:custGeom>
            <a:avLst/>
            <a:gdLst/>
            <a:ahLst/>
            <a:cxnLst/>
            <a:rect l="l" t="t" r="r" b="b"/>
            <a:pathLst>
              <a:path w="2450591" h="576072">
                <a:moveTo>
                  <a:pt x="1091183" y="332231"/>
                </a:moveTo>
                <a:lnTo>
                  <a:pt x="1082039" y="323087"/>
                </a:lnTo>
                <a:lnTo>
                  <a:pt x="1085088" y="326135"/>
                </a:lnTo>
                <a:lnTo>
                  <a:pt x="1078992" y="316991"/>
                </a:lnTo>
                <a:lnTo>
                  <a:pt x="1078992" y="320039"/>
                </a:lnTo>
                <a:lnTo>
                  <a:pt x="1072895" y="310895"/>
                </a:lnTo>
                <a:lnTo>
                  <a:pt x="1075944" y="313943"/>
                </a:lnTo>
                <a:lnTo>
                  <a:pt x="1072895" y="301751"/>
                </a:lnTo>
                <a:lnTo>
                  <a:pt x="1072895" y="304799"/>
                </a:lnTo>
                <a:lnTo>
                  <a:pt x="1069848" y="292607"/>
                </a:lnTo>
                <a:lnTo>
                  <a:pt x="1045463" y="295655"/>
                </a:lnTo>
                <a:lnTo>
                  <a:pt x="1060704" y="307847"/>
                </a:lnTo>
                <a:lnTo>
                  <a:pt x="1048528" y="310945"/>
                </a:lnTo>
                <a:lnTo>
                  <a:pt x="1051560" y="320039"/>
                </a:lnTo>
                <a:lnTo>
                  <a:pt x="1051560" y="323087"/>
                </a:lnTo>
                <a:lnTo>
                  <a:pt x="1057656" y="332231"/>
                </a:lnTo>
                <a:lnTo>
                  <a:pt x="1057656" y="335279"/>
                </a:lnTo>
                <a:lnTo>
                  <a:pt x="1063752" y="341375"/>
                </a:lnTo>
                <a:lnTo>
                  <a:pt x="1103376" y="338327"/>
                </a:lnTo>
                <a:lnTo>
                  <a:pt x="1063752" y="341375"/>
                </a:lnTo>
                <a:lnTo>
                  <a:pt x="1066800" y="344423"/>
                </a:lnTo>
                <a:lnTo>
                  <a:pt x="1075944" y="350519"/>
                </a:lnTo>
                <a:lnTo>
                  <a:pt x="1075944" y="353567"/>
                </a:lnTo>
                <a:lnTo>
                  <a:pt x="1088136" y="356615"/>
                </a:lnTo>
                <a:lnTo>
                  <a:pt x="1088136" y="359663"/>
                </a:lnTo>
                <a:lnTo>
                  <a:pt x="1100328" y="362711"/>
                </a:lnTo>
                <a:lnTo>
                  <a:pt x="2398776" y="362711"/>
                </a:lnTo>
                <a:lnTo>
                  <a:pt x="2407920" y="359663"/>
                </a:lnTo>
                <a:lnTo>
                  <a:pt x="2410967" y="356615"/>
                </a:lnTo>
                <a:lnTo>
                  <a:pt x="2420112" y="353567"/>
                </a:lnTo>
                <a:lnTo>
                  <a:pt x="2420112" y="350519"/>
                </a:lnTo>
                <a:lnTo>
                  <a:pt x="2423160" y="350519"/>
                </a:lnTo>
                <a:lnTo>
                  <a:pt x="2429255" y="344423"/>
                </a:lnTo>
                <a:lnTo>
                  <a:pt x="2432304" y="344423"/>
                </a:lnTo>
                <a:lnTo>
                  <a:pt x="2432304" y="341375"/>
                </a:lnTo>
                <a:lnTo>
                  <a:pt x="2392679" y="338327"/>
                </a:lnTo>
                <a:lnTo>
                  <a:pt x="2438400" y="335279"/>
                </a:lnTo>
                <a:lnTo>
                  <a:pt x="2438400" y="332231"/>
                </a:lnTo>
                <a:lnTo>
                  <a:pt x="2441448" y="332231"/>
                </a:lnTo>
                <a:lnTo>
                  <a:pt x="2444496" y="323087"/>
                </a:lnTo>
                <a:lnTo>
                  <a:pt x="2447544" y="323087"/>
                </a:lnTo>
                <a:lnTo>
                  <a:pt x="2447544" y="320039"/>
                </a:lnTo>
                <a:lnTo>
                  <a:pt x="2420112" y="316991"/>
                </a:lnTo>
                <a:lnTo>
                  <a:pt x="2423160" y="313943"/>
                </a:lnTo>
                <a:lnTo>
                  <a:pt x="2423160" y="310895"/>
                </a:lnTo>
                <a:lnTo>
                  <a:pt x="2417064" y="320040"/>
                </a:lnTo>
                <a:lnTo>
                  <a:pt x="2410967" y="326135"/>
                </a:lnTo>
                <a:lnTo>
                  <a:pt x="2414016" y="323087"/>
                </a:lnTo>
                <a:lnTo>
                  <a:pt x="2404872" y="332231"/>
                </a:lnTo>
                <a:lnTo>
                  <a:pt x="2407920" y="329183"/>
                </a:lnTo>
                <a:lnTo>
                  <a:pt x="2398776" y="335279"/>
                </a:lnTo>
                <a:lnTo>
                  <a:pt x="2401824" y="335279"/>
                </a:lnTo>
                <a:lnTo>
                  <a:pt x="2389632" y="338327"/>
                </a:lnTo>
                <a:lnTo>
                  <a:pt x="1106423" y="338327"/>
                </a:lnTo>
                <a:lnTo>
                  <a:pt x="1097280" y="335279"/>
                </a:lnTo>
                <a:lnTo>
                  <a:pt x="1100328" y="335279"/>
                </a:lnTo>
                <a:lnTo>
                  <a:pt x="1088136" y="329183"/>
                </a:lnTo>
                <a:lnTo>
                  <a:pt x="1091183" y="332231"/>
                </a:lnTo>
                <a:close/>
              </a:path>
              <a:path w="2450591" h="576072">
                <a:moveTo>
                  <a:pt x="9143" y="548639"/>
                </a:moveTo>
                <a:lnTo>
                  <a:pt x="12191" y="548639"/>
                </a:lnTo>
                <a:lnTo>
                  <a:pt x="338901" y="465529"/>
                </a:lnTo>
                <a:lnTo>
                  <a:pt x="1063752" y="222503"/>
                </a:lnTo>
                <a:lnTo>
                  <a:pt x="1066800" y="219455"/>
                </a:lnTo>
                <a:lnTo>
                  <a:pt x="1069848" y="216407"/>
                </a:lnTo>
                <a:lnTo>
                  <a:pt x="1069848" y="210311"/>
                </a:lnTo>
                <a:lnTo>
                  <a:pt x="1045463" y="210311"/>
                </a:lnTo>
                <a:lnTo>
                  <a:pt x="1045464" y="201185"/>
                </a:lnTo>
                <a:lnTo>
                  <a:pt x="9143" y="548639"/>
                </a:lnTo>
                <a:close/>
              </a:path>
              <a:path w="2450591" h="576072">
                <a:moveTo>
                  <a:pt x="2389632" y="27431"/>
                </a:moveTo>
                <a:lnTo>
                  <a:pt x="2392679" y="27431"/>
                </a:lnTo>
                <a:lnTo>
                  <a:pt x="1103376" y="27431"/>
                </a:lnTo>
                <a:lnTo>
                  <a:pt x="1066800" y="21335"/>
                </a:lnTo>
                <a:lnTo>
                  <a:pt x="1063752" y="21335"/>
                </a:lnTo>
                <a:lnTo>
                  <a:pt x="1057655" y="30479"/>
                </a:lnTo>
                <a:lnTo>
                  <a:pt x="1057655" y="33527"/>
                </a:lnTo>
                <a:lnTo>
                  <a:pt x="1051560" y="42671"/>
                </a:lnTo>
                <a:lnTo>
                  <a:pt x="1051560" y="45719"/>
                </a:lnTo>
                <a:lnTo>
                  <a:pt x="1048511" y="54863"/>
                </a:lnTo>
                <a:lnTo>
                  <a:pt x="1045463" y="54863"/>
                </a:lnTo>
                <a:lnTo>
                  <a:pt x="1045463" y="210311"/>
                </a:lnTo>
                <a:lnTo>
                  <a:pt x="1069848" y="210311"/>
                </a:lnTo>
                <a:lnTo>
                  <a:pt x="1069848" y="70103"/>
                </a:lnTo>
                <a:lnTo>
                  <a:pt x="1054608" y="198119"/>
                </a:lnTo>
                <a:lnTo>
                  <a:pt x="1069848" y="70103"/>
                </a:lnTo>
                <a:lnTo>
                  <a:pt x="1075944" y="51815"/>
                </a:lnTo>
                <a:lnTo>
                  <a:pt x="1072895" y="54863"/>
                </a:lnTo>
                <a:lnTo>
                  <a:pt x="1078992" y="45719"/>
                </a:lnTo>
                <a:lnTo>
                  <a:pt x="1085088" y="39623"/>
                </a:lnTo>
                <a:lnTo>
                  <a:pt x="1082039" y="39623"/>
                </a:lnTo>
                <a:lnTo>
                  <a:pt x="1091183" y="33527"/>
                </a:lnTo>
                <a:lnTo>
                  <a:pt x="1088136" y="33527"/>
                </a:lnTo>
                <a:lnTo>
                  <a:pt x="1100327" y="30479"/>
                </a:lnTo>
                <a:lnTo>
                  <a:pt x="1097280" y="30479"/>
                </a:lnTo>
                <a:lnTo>
                  <a:pt x="1106423" y="27431"/>
                </a:lnTo>
                <a:lnTo>
                  <a:pt x="2389632" y="27431"/>
                </a:lnTo>
                <a:close/>
              </a:path>
              <a:path w="2450591" h="576072">
                <a:moveTo>
                  <a:pt x="2414016" y="39623"/>
                </a:moveTo>
                <a:lnTo>
                  <a:pt x="2410967" y="39623"/>
                </a:lnTo>
                <a:lnTo>
                  <a:pt x="2420112" y="45719"/>
                </a:lnTo>
                <a:lnTo>
                  <a:pt x="2417064" y="45719"/>
                </a:lnTo>
                <a:lnTo>
                  <a:pt x="2423160" y="54863"/>
                </a:lnTo>
                <a:lnTo>
                  <a:pt x="2423160" y="51815"/>
                </a:lnTo>
                <a:lnTo>
                  <a:pt x="2426208" y="60959"/>
                </a:lnTo>
                <a:lnTo>
                  <a:pt x="2426208" y="301751"/>
                </a:lnTo>
                <a:lnTo>
                  <a:pt x="2423160" y="313943"/>
                </a:lnTo>
                <a:lnTo>
                  <a:pt x="2420112" y="316991"/>
                </a:lnTo>
                <a:lnTo>
                  <a:pt x="2447544" y="320039"/>
                </a:lnTo>
                <a:lnTo>
                  <a:pt x="2450591" y="310895"/>
                </a:lnTo>
                <a:lnTo>
                  <a:pt x="2450591" y="307847"/>
                </a:lnTo>
                <a:lnTo>
                  <a:pt x="2426208" y="304799"/>
                </a:lnTo>
                <a:lnTo>
                  <a:pt x="2450591" y="307847"/>
                </a:lnTo>
                <a:lnTo>
                  <a:pt x="2450591" y="54863"/>
                </a:lnTo>
                <a:lnTo>
                  <a:pt x="2447544" y="45719"/>
                </a:lnTo>
                <a:lnTo>
                  <a:pt x="2447544" y="42671"/>
                </a:lnTo>
                <a:lnTo>
                  <a:pt x="2444496" y="42671"/>
                </a:lnTo>
                <a:lnTo>
                  <a:pt x="2441448" y="33527"/>
                </a:lnTo>
                <a:lnTo>
                  <a:pt x="2441448" y="30479"/>
                </a:lnTo>
                <a:lnTo>
                  <a:pt x="2438400" y="30479"/>
                </a:lnTo>
                <a:lnTo>
                  <a:pt x="2432304" y="21335"/>
                </a:lnTo>
                <a:lnTo>
                  <a:pt x="2429255" y="21335"/>
                </a:lnTo>
                <a:lnTo>
                  <a:pt x="2423160" y="12191"/>
                </a:lnTo>
                <a:lnTo>
                  <a:pt x="2420112" y="12191"/>
                </a:lnTo>
                <a:lnTo>
                  <a:pt x="2410967" y="6095"/>
                </a:lnTo>
                <a:lnTo>
                  <a:pt x="2407920" y="6095"/>
                </a:lnTo>
                <a:lnTo>
                  <a:pt x="2398776" y="3047"/>
                </a:lnTo>
                <a:lnTo>
                  <a:pt x="2395728" y="3047"/>
                </a:lnTo>
                <a:lnTo>
                  <a:pt x="2383536" y="0"/>
                </a:lnTo>
                <a:lnTo>
                  <a:pt x="1112520" y="0"/>
                </a:lnTo>
                <a:lnTo>
                  <a:pt x="1103376" y="3047"/>
                </a:lnTo>
                <a:lnTo>
                  <a:pt x="1100327" y="3047"/>
                </a:lnTo>
                <a:lnTo>
                  <a:pt x="1088136" y="6095"/>
                </a:lnTo>
                <a:lnTo>
                  <a:pt x="1075944" y="12191"/>
                </a:lnTo>
                <a:lnTo>
                  <a:pt x="1066800" y="21335"/>
                </a:lnTo>
                <a:lnTo>
                  <a:pt x="1103376" y="27431"/>
                </a:lnTo>
                <a:lnTo>
                  <a:pt x="2392679" y="27431"/>
                </a:lnTo>
                <a:lnTo>
                  <a:pt x="2389632" y="27431"/>
                </a:lnTo>
                <a:lnTo>
                  <a:pt x="2401824" y="30479"/>
                </a:lnTo>
                <a:lnTo>
                  <a:pt x="2398776" y="30479"/>
                </a:lnTo>
                <a:lnTo>
                  <a:pt x="2407920" y="33527"/>
                </a:lnTo>
                <a:lnTo>
                  <a:pt x="2404872" y="33527"/>
                </a:lnTo>
                <a:lnTo>
                  <a:pt x="2414016" y="39623"/>
                </a:lnTo>
                <a:close/>
              </a:path>
              <a:path w="2450591" h="576072">
                <a:moveTo>
                  <a:pt x="1054608" y="283463"/>
                </a:moveTo>
                <a:lnTo>
                  <a:pt x="338901" y="465529"/>
                </a:lnTo>
                <a:lnTo>
                  <a:pt x="1045463" y="307847"/>
                </a:lnTo>
                <a:lnTo>
                  <a:pt x="1048511" y="310895"/>
                </a:lnTo>
                <a:lnTo>
                  <a:pt x="338901" y="465529"/>
                </a:lnTo>
                <a:lnTo>
                  <a:pt x="12191" y="548639"/>
                </a:lnTo>
                <a:lnTo>
                  <a:pt x="9143" y="548639"/>
                </a:lnTo>
                <a:lnTo>
                  <a:pt x="3047" y="551687"/>
                </a:lnTo>
                <a:lnTo>
                  <a:pt x="0" y="557783"/>
                </a:lnTo>
                <a:lnTo>
                  <a:pt x="3047" y="563879"/>
                </a:lnTo>
                <a:lnTo>
                  <a:pt x="3047" y="573023"/>
                </a:lnTo>
                <a:lnTo>
                  <a:pt x="12191" y="576071"/>
                </a:lnTo>
                <a:lnTo>
                  <a:pt x="18287" y="573023"/>
                </a:lnTo>
                <a:lnTo>
                  <a:pt x="1048528" y="310945"/>
                </a:lnTo>
                <a:lnTo>
                  <a:pt x="1060704" y="307847"/>
                </a:lnTo>
                <a:lnTo>
                  <a:pt x="1045463" y="295655"/>
                </a:lnTo>
                <a:lnTo>
                  <a:pt x="1069848" y="292607"/>
                </a:lnTo>
                <a:lnTo>
                  <a:pt x="1069848" y="286511"/>
                </a:lnTo>
                <a:lnTo>
                  <a:pt x="1066800" y="283463"/>
                </a:lnTo>
                <a:lnTo>
                  <a:pt x="1063752" y="280415"/>
                </a:lnTo>
                <a:lnTo>
                  <a:pt x="1057656" y="280415"/>
                </a:lnTo>
                <a:lnTo>
                  <a:pt x="1054608" y="283463"/>
                </a:lnTo>
                <a:close/>
              </a:path>
              <a:path w="2450591" h="576072">
                <a:moveTo>
                  <a:pt x="1045463" y="307847"/>
                </a:moveTo>
                <a:lnTo>
                  <a:pt x="338901" y="465529"/>
                </a:lnTo>
                <a:lnTo>
                  <a:pt x="1048511" y="310895"/>
                </a:lnTo>
                <a:lnTo>
                  <a:pt x="1045463" y="307847"/>
                </a:lnTo>
                <a:close/>
              </a:path>
              <a:path w="2450591" h="576072">
                <a:moveTo>
                  <a:pt x="2438400" y="335279"/>
                </a:moveTo>
                <a:lnTo>
                  <a:pt x="2392679" y="338327"/>
                </a:lnTo>
                <a:lnTo>
                  <a:pt x="2432304" y="341375"/>
                </a:lnTo>
                <a:lnTo>
                  <a:pt x="2438400" y="335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7"/>
          <p:cNvSpPr/>
          <p:nvPr/>
        </p:nvSpPr>
        <p:spPr>
          <a:xfrm>
            <a:off x="3755135" y="4591812"/>
            <a:ext cx="2599944" cy="335280"/>
          </a:xfrm>
          <a:custGeom>
            <a:avLst/>
            <a:gdLst/>
            <a:ahLst/>
            <a:cxnLst/>
            <a:rect l="l" t="t" r="r" b="b"/>
            <a:pathLst>
              <a:path w="2599944" h="335279">
                <a:moveTo>
                  <a:pt x="1039368" y="54863"/>
                </a:moveTo>
                <a:lnTo>
                  <a:pt x="0" y="121919"/>
                </a:lnTo>
                <a:lnTo>
                  <a:pt x="1039368" y="140207"/>
                </a:lnTo>
                <a:lnTo>
                  <a:pt x="1039391" y="282047"/>
                </a:lnTo>
                <a:lnTo>
                  <a:pt x="1055905" y="319806"/>
                </a:lnTo>
                <a:lnTo>
                  <a:pt x="1094232" y="335279"/>
                </a:lnTo>
                <a:lnTo>
                  <a:pt x="2546711" y="335256"/>
                </a:lnTo>
                <a:lnTo>
                  <a:pt x="2584470" y="318742"/>
                </a:lnTo>
                <a:lnTo>
                  <a:pt x="2599944" y="280415"/>
                </a:lnTo>
                <a:lnTo>
                  <a:pt x="2599920" y="53232"/>
                </a:lnTo>
                <a:lnTo>
                  <a:pt x="2583406" y="15473"/>
                </a:lnTo>
                <a:lnTo>
                  <a:pt x="2545080" y="0"/>
                </a:lnTo>
                <a:lnTo>
                  <a:pt x="1092600" y="23"/>
                </a:lnTo>
                <a:lnTo>
                  <a:pt x="1054841" y="16537"/>
                </a:lnTo>
                <a:lnTo>
                  <a:pt x="1039368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8"/>
          <p:cNvSpPr/>
          <p:nvPr/>
        </p:nvSpPr>
        <p:spPr>
          <a:xfrm>
            <a:off x="3742943" y="4597908"/>
            <a:ext cx="2624328" cy="344423"/>
          </a:xfrm>
          <a:custGeom>
            <a:avLst/>
            <a:gdLst/>
            <a:ahLst/>
            <a:cxnLst/>
            <a:rect l="l" t="t" r="r" b="b"/>
            <a:pathLst>
              <a:path w="2624328" h="344424">
                <a:moveTo>
                  <a:pt x="1063752" y="42671"/>
                </a:moveTo>
                <a:lnTo>
                  <a:pt x="1066800" y="30479"/>
                </a:lnTo>
                <a:lnTo>
                  <a:pt x="1051560" y="36575"/>
                </a:lnTo>
                <a:lnTo>
                  <a:pt x="1039368" y="48767"/>
                </a:lnTo>
                <a:lnTo>
                  <a:pt x="1063752" y="51815"/>
                </a:lnTo>
                <a:lnTo>
                  <a:pt x="1066800" y="39623"/>
                </a:lnTo>
                <a:lnTo>
                  <a:pt x="1063752" y="42671"/>
                </a:lnTo>
                <a:close/>
              </a:path>
              <a:path w="2624328" h="344424">
                <a:moveTo>
                  <a:pt x="2612136" y="313943"/>
                </a:moveTo>
                <a:lnTo>
                  <a:pt x="2566416" y="316991"/>
                </a:lnTo>
                <a:lnTo>
                  <a:pt x="2606040" y="323087"/>
                </a:lnTo>
                <a:lnTo>
                  <a:pt x="2612136" y="313943"/>
                </a:lnTo>
                <a:close/>
              </a:path>
              <a:path w="2624328" h="344424">
                <a:moveTo>
                  <a:pt x="2599944" y="39623"/>
                </a:moveTo>
                <a:lnTo>
                  <a:pt x="2624328" y="289559"/>
                </a:lnTo>
                <a:lnTo>
                  <a:pt x="2624328" y="33527"/>
                </a:lnTo>
                <a:lnTo>
                  <a:pt x="2599944" y="39623"/>
                </a:lnTo>
                <a:close/>
              </a:path>
              <a:path w="2624328" h="344424">
                <a:moveTo>
                  <a:pt x="2606040" y="0"/>
                </a:moveTo>
                <a:lnTo>
                  <a:pt x="2566416" y="6095"/>
                </a:lnTo>
                <a:lnTo>
                  <a:pt x="2612136" y="9143"/>
                </a:lnTo>
                <a:lnTo>
                  <a:pt x="2606040" y="0"/>
                </a:lnTo>
                <a:close/>
              </a:path>
              <a:path w="2624328" h="344424">
                <a:moveTo>
                  <a:pt x="2621280" y="298703"/>
                </a:moveTo>
                <a:lnTo>
                  <a:pt x="2624328" y="289559"/>
                </a:lnTo>
                <a:lnTo>
                  <a:pt x="2599944" y="283463"/>
                </a:lnTo>
                <a:lnTo>
                  <a:pt x="2624328" y="289559"/>
                </a:lnTo>
                <a:lnTo>
                  <a:pt x="2599944" y="39623"/>
                </a:lnTo>
                <a:lnTo>
                  <a:pt x="2624328" y="33527"/>
                </a:lnTo>
                <a:lnTo>
                  <a:pt x="2621280" y="24383"/>
                </a:lnTo>
                <a:lnTo>
                  <a:pt x="2621280" y="21335"/>
                </a:lnTo>
                <a:lnTo>
                  <a:pt x="2615184" y="12191"/>
                </a:lnTo>
                <a:lnTo>
                  <a:pt x="2615184" y="9143"/>
                </a:lnTo>
                <a:lnTo>
                  <a:pt x="2612136" y="9143"/>
                </a:lnTo>
                <a:lnTo>
                  <a:pt x="2566416" y="6095"/>
                </a:lnTo>
                <a:lnTo>
                  <a:pt x="2606040" y="0"/>
                </a:lnTo>
                <a:lnTo>
                  <a:pt x="2596896" y="-6096"/>
                </a:lnTo>
                <a:lnTo>
                  <a:pt x="2596896" y="-9144"/>
                </a:lnTo>
                <a:lnTo>
                  <a:pt x="2593848" y="-9144"/>
                </a:lnTo>
                <a:lnTo>
                  <a:pt x="2584704" y="-15240"/>
                </a:lnTo>
                <a:lnTo>
                  <a:pt x="2581656" y="-15240"/>
                </a:lnTo>
                <a:lnTo>
                  <a:pt x="2572512" y="-18288"/>
                </a:lnTo>
                <a:lnTo>
                  <a:pt x="2569464" y="-18288"/>
                </a:lnTo>
                <a:lnTo>
                  <a:pt x="2557272" y="-21336"/>
                </a:lnTo>
                <a:lnTo>
                  <a:pt x="1310640" y="-21336"/>
                </a:lnTo>
                <a:lnTo>
                  <a:pt x="1106424" y="-18288"/>
                </a:lnTo>
                <a:lnTo>
                  <a:pt x="1091184" y="-18288"/>
                </a:lnTo>
                <a:lnTo>
                  <a:pt x="1082040" y="-15240"/>
                </a:lnTo>
                <a:lnTo>
                  <a:pt x="1078992" y="-15240"/>
                </a:lnTo>
                <a:lnTo>
                  <a:pt x="1069848" y="-9144"/>
                </a:lnTo>
                <a:lnTo>
                  <a:pt x="1066800" y="-6096"/>
                </a:lnTo>
                <a:lnTo>
                  <a:pt x="1060704" y="0"/>
                </a:lnTo>
                <a:lnTo>
                  <a:pt x="1097280" y="6095"/>
                </a:lnTo>
                <a:lnTo>
                  <a:pt x="2563368" y="6095"/>
                </a:lnTo>
                <a:lnTo>
                  <a:pt x="2575560" y="9143"/>
                </a:lnTo>
                <a:lnTo>
                  <a:pt x="2572512" y="9143"/>
                </a:lnTo>
                <a:lnTo>
                  <a:pt x="2581656" y="15239"/>
                </a:lnTo>
                <a:lnTo>
                  <a:pt x="2578608" y="12191"/>
                </a:lnTo>
                <a:lnTo>
                  <a:pt x="2587752" y="18287"/>
                </a:lnTo>
                <a:lnTo>
                  <a:pt x="2593848" y="27431"/>
                </a:lnTo>
                <a:lnTo>
                  <a:pt x="2590800" y="24383"/>
                </a:lnTo>
                <a:lnTo>
                  <a:pt x="2596896" y="33527"/>
                </a:lnTo>
                <a:lnTo>
                  <a:pt x="2596896" y="30479"/>
                </a:lnTo>
                <a:lnTo>
                  <a:pt x="2599944" y="42671"/>
                </a:lnTo>
                <a:lnTo>
                  <a:pt x="2599944" y="280415"/>
                </a:lnTo>
                <a:lnTo>
                  <a:pt x="2596896" y="292607"/>
                </a:lnTo>
                <a:lnTo>
                  <a:pt x="2596896" y="289559"/>
                </a:lnTo>
                <a:lnTo>
                  <a:pt x="2590800" y="298703"/>
                </a:lnTo>
                <a:lnTo>
                  <a:pt x="2593848" y="298703"/>
                </a:lnTo>
                <a:lnTo>
                  <a:pt x="2587752" y="304799"/>
                </a:lnTo>
                <a:lnTo>
                  <a:pt x="2578608" y="310895"/>
                </a:lnTo>
                <a:lnTo>
                  <a:pt x="2581656" y="310895"/>
                </a:lnTo>
                <a:lnTo>
                  <a:pt x="2572512" y="313943"/>
                </a:lnTo>
                <a:lnTo>
                  <a:pt x="2575560" y="313943"/>
                </a:lnTo>
                <a:lnTo>
                  <a:pt x="2563368" y="316991"/>
                </a:lnTo>
                <a:lnTo>
                  <a:pt x="1100328" y="316991"/>
                </a:lnTo>
                <a:lnTo>
                  <a:pt x="1091184" y="313943"/>
                </a:lnTo>
                <a:lnTo>
                  <a:pt x="1051560" y="313943"/>
                </a:lnTo>
                <a:lnTo>
                  <a:pt x="1057656" y="323087"/>
                </a:lnTo>
                <a:lnTo>
                  <a:pt x="1097280" y="316991"/>
                </a:lnTo>
                <a:lnTo>
                  <a:pt x="1057656" y="323087"/>
                </a:lnTo>
                <a:lnTo>
                  <a:pt x="1060704" y="323087"/>
                </a:lnTo>
                <a:lnTo>
                  <a:pt x="1066800" y="329183"/>
                </a:lnTo>
                <a:lnTo>
                  <a:pt x="1069848" y="332231"/>
                </a:lnTo>
                <a:lnTo>
                  <a:pt x="1078992" y="338327"/>
                </a:lnTo>
                <a:lnTo>
                  <a:pt x="1082040" y="338327"/>
                </a:lnTo>
                <a:lnTo>
                  <a:pt x="1091184" y="341375"/>
                </a:lnTo>
                <a:lnTo>
                  <a:pt x="1094232" y="341375"/>
                </a:lnTo>
                <a:lnTo>
                  <a:pt x="1106424" y="344423"/>
                </a:lnTo>
                <a:lnTo>
                  <a:pt x="2557272" y="344423"/>
                </a:lnTo>
                <a:lnTo>
                  <a:pt x="2569464" y="341375"/>
                </a:lnTo>
                <a:lnTo>
                  <a:pt x="2572512" y="341375"/>
                </a:lnTo>
                <a:lnTo>
                  <a:pt x="2581656" y="338327"/>
                </a:lnTo>
                <a:lnTo>
                  <a:pt x="2584704" y="338327"/>
                </a:lnTo>
                <a:lnTo>
                  <a:pt x="2593848" y="332231"/>
                </a:lnTo>
                <a:lnTo>
                  <a:pt x="2596896" y="332231"/>
                </a:lnTo>
                <a:lnTo>
                  <a:pt x="2596896" y="329183"/>
                </a:lnTo>
                <a:lnTo>
                  <a:pt x="2606040" y="323087"/>
                </a:lnTo>
                <a:lnTo>
                  <a:pt x="2566416" y="316991"/>
                </a:lnTo>
                <a:lnTo>
                  <a:pt x="2612136" y="313943"/>
                </a:lnTo>
                <a:lnTo>
                  <a:pt x="2615184" y="313943"/>
                </a:lnTo>
                <a:lnTo>
                  <a:pt x="2615184" y="310895"/>
                </a:lnTo>
                <a:lnTo>
                  <a:pt x="2621280" y="301751"/>
                </a:lnTo>
                <a:lnTo>
                  <a:pt x="2621280" y="298703"/>
                </a:lnTo>
                <a:close/>
              </a:path>
              <a:path w="2624328" h="344424">
                <a:moveTo>
                  <a:pt x="1078992" y="304799"/>
                </a:moveTo>
                <a:lnTo>
                  <a:pt x="1069848" y="298703"/>
                </a:lnTo>
                <a:lnTo>
                  <a:pt x="1072896" y="298703"/>
                </a:lnTo>
                <a:lnTo>
                  <a:pt x="1066800" y="289559"/>
                </a:lnTo>
                <a:lnTo>
                  <a:pt x="1066800" y="292607"/>
                </a:lnTo>
                <a:lnTo>
                  <a:pt x="1063752" y="280415"/>
                </a:lnTo>
                <a:lnTo>
                  <a:pt x="1066800" y="283463"/>
                </a:lnTo>
                <a:lnTo>
                  <a:pt x="1063752" y="271271"/>
                </a:lnTo>
                <a:lnTo>
                  <a:pt x="1063752" y="128015"/>
                </a:lnTo>
                <a:lnTo>
                  <a:pt x="1057656" y="121919"/>
                </a:lnTo>
                <a:lnTo>
                  <a:pt x="1051560" y="121919"/>
                </a:lnTo>
                <a:lnTo>
                  <a:pt x="309154" y="108857"/>
                </a:lnTo>
                <a:lnTo>
                  <a:pt x="1051560" y="60959"/>
                </a:lnTo>
                <a:lnTo>
                  <a:pt x="1057656" y="60959"/>
                </a:lnTo>
                <a:lnTo>
                  <a:pt x="1063752" y="57911"/>
                </a:lnTo>
                <a:lnTo>
                  <a:pt x="1063752" y="51815"/>
                </a:lnTo>
                <a:lnTo>
                  <a:pt x="1039368" y="48767"/>
                </a:lnTo>
                <a:lnTo>
                  <a:pt x="1051560" y="36575"/>
                </a:lnTo>
                <a:lnTo>
                  <a:pt x="1066800" y="30479"/>
                </a:lnTo>
                <a:lnTo>
                  <a:pt x="1066800" y="33527"/>
                </a:lnTo>
                <a:lnTo>
                  <a:pt x="1072896" y="24383"/>
                </a:lnTo>
                <a:lnTo>
                  <a:pt x="1069848" y="27431"/>
                </a:lnTo>
                <a:lnTo>
                  <a:pt x="1078992" y="18287"/>
                </a:lnTo>
                <a:lnTo>
                  <a:pt x="1075944" y="18287"/>
                </a:lnTo>
                <a:lnTo>
                  <a:pt x="1085088" y="12191"/>
                </a:lnTo>
                <a:lnTo>
                  <a:pt x="1082040" y="15239"/>
                </a:lnTo>
                <a:lnTo>
                  <a:pt x="1091184" y="9143"/>
                </a:lnTo>
                <a:lnTo>
                  <a:pt x="1100328" y="6095"/>
                </a:lnTo>
                <a:lnTo>
                  <a:pt x="1097280" y="6095"/>
                </a:lnTo>
                <a:lnTo>
                  <a:pt x="1060704" y="0"/>
                </a:lnTo>
                <a:lnTo>
                  <a:pt x="1057656" y="0"/>
                </a:lnTo>
                <a:lnTo>
                  <a:pt x="1051560" y="9143"/>
                </a:lnTo>
                <a:lnTo>
                  <a:pt x="1051560" y="12191"/>
                </a:lnTo>
                <a:lnTo>
                  <a:pt x="1048512" y="12191"/>
                </a:lnTo>
                <a:lnTo>
                  <a:pt x="1045464" y="21335"/>
                </a:lnTo>
                <a:lnTo>
                  <a:pt x="1042416" y="24383"/>
                </a:lnTo>
                <a:lnTo>
                  <a:pt x="1039368" y="33527"/>
                </a:lnTo>
                <a:lnTo>
                  <a:pt x="1039368" y="37362"/>
                </a:lnTo>
                <a:lnTo>
                  <a:pt x="12192" y="103632"/>
                </a:lnTo>
                <a:lnTo>
                  <a:pt x="3048" y="103632"/>
                </a:lnTo>
                <a:lnTo>
                  <a:pt x="0" y="109728"/>
                </a:lnTo>
                <a:lnTo>
                  <a:pt x="0" y="121920"/>
                </a:lnTo>
                <a:lnTo>
                  <a:pt x="6096" y="128016"/>
                </a:lnTo>
                <a:lnTo>
                  <a:pt x="12192" y="128016"/>
                </a:lnTo>
                <a:lnTo>
                  <a:pt x="1039368" y="134111"/>
                </a:lnTo>
                <a:lnTo>
                  <a:pt x="1051560" y="146303"/>
                </a:lnTo>
                <a:lnTo>
                  <a:pt x="1039368" y="289559"/>
                </a:lnTo>
                <a:lnTo>
                  <a:pt x="1042416" y="298703"/>
                </a:lnTo>
                <a:lnTo>
                  <a:pt x="1042416" y="301751"/>
                </a:lnTo>
                <a:lnTo>
                  <a:pt x="1045464" y="301751"/>
                </a:lnTo>
                <a:lnTo>
                  <a:pt x="1048512" y="310895"/>
                </a:lnTo>
                <a:lnTo>
                  <a:pt x="1051560" y="310895"/>
                </a:lnTo>
                <a:lnTo>
                  <a:pt x="1051560" y="313943"/>
                </a:lnTo>
                <a:lnTo>
                  <a:pt x="1091184" y="313943"/>
                </a:lnTo>
                <a:lnTo>
                  <a:pt x="1082040" y="307847"/>
                </a:lnTo>
                <a:lnTo>
                  <a:pt x="1085088" y="310895"/>
                </a:lnTo>
                <a:lnTo>
                  <a:pt x="1075944" y="304799"/>
                </a:lnTo>
                <a:lnTo>
                  <a:pt x="1078992" y="304799"/>
                </a:lnTo>
                <a:close/>
              </a:path>
              <a:path w="2624328" h="344424">
                <a:moveTo>
                  <a:pt x="1039367" y="146089"/>
                </a:moveTo>
                <a:lnTo>
                  <a:pt x="1039368" y="289559"/>
                </a:lnTo>
                <a:lnTo>
                  <a:pt x="1051560" y="146303"/>
                </a:lnTo>
                <a:lnTo>
                  <a:pt x="1039368" y="134111"/>
                </a:lnTo>
                <a:lnTo>
                  <a:pt x="12192" y="128016"/>
                </a:lnTo>
                <a:lnTo>
                  <a:pt x="1039367" y="1460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9"/>
          <p:cNvSpPr/>
          <p:nvPr/>
        </p:nvSpPr>
        <p:spPr>
          <a:xfrm>
            <a:off x="3950208" y="3451860"/>
            <a:ext cx="2417064" cy="545592"/>
          </a:xfrm>
          <a:custGeom>
            <a:avLst/>
            <a:gdLst/>
            <a:ahLst/>
            <a:cxnLst/>
            <a:rect l="l" t="t" r="r" b="b"/>
            <a:pathLst>
              <a:path w="2417064" h="545592">
                <a:moveTo>
                  <a:pt x="896112" y="509016"/>
                </a:moveTo>
                <a:lnTo>
                  <a:pt x="883920" y="496824"/>
                </a:lnTo>
                <a:lnTo>
                  <a:pt x="886968" y="499872"/>
                </a:lnTo>
                <a:lnTo>
                  <a:pt x="874776" y="487680"/>
                </a:lnTo>
                <a:lnTo>
                  <a:pt x="877824" y="487680"/>
                </a:lnTo>
                <a:lnTo>
                  <a:pt x="868680" y="475488"/>
                </a:lnTo>
                <a:lnTo>
                  <a:pt x="865632" y="460248"/>
                </a:lnTo>
                <a:lnTo>
                  <a:pt x="865632" y="463296"/>
                </a:lnTo>
                <a:lnTo>
                  <a:pt x="847344" y="460248"/>
                </a:lnTo>
                <a:lnTo>
                  <a:pt x="838200" y="448056"/>
                </a:lnTo>
                <a:lnTo>
                  <a:pt x="853440" y="432816"/>
                </a:lnTo>
                <a:lnTo>
                  <a:pt x="175695" y="302196"/>
                </a:lnTo>
                <a:lnTo>
                  <a:pt x="15240" y="271272"/>
                </a:lnTo>
                <a:lnTo>
                  <a:pt x="3047" y="274320"/>
                </a:lnTo>
                <a:lnTo>
                  <a:pt x="0" y="280416"/>
                </a:lnTo>
                <a:lnTo>
                  <a:pt x="0" y="286512"/>
                </a:lnTo>
                <a:lnTo>
                  <a:pt x="6096" y="292608"/>
                </a:lnTo>
                <a:lnTo>
                  <a:pt x="12191" y="295656"/>
                </a:lnTo>
                <a:lnTo>
                  <a:pt x="838200" y="458445"/>
                </a:lnTo>
                <a:lnTo>
                  <a:pt x="838200" y="466344"/>
                </a:lnTo>
                <a:lnTo>
                  <a:pt x="841247" y="469392"/>
                </a:lnTo>
                <a:lnTo>
                  <a:pt x="844296" y="484632"/>
                </a:lnTo>
                <a:lnTo>
                  <a:pt x="847344" y="487680"/>
                </a:lnTo>
                <a:lnTo>
                  <a:pt x="853440" y="499872"/>
                </a:lnTo>
                <a:lnTo>
                  <a:pt x="853440" y="502920"/>
                </a:lnTo>
                <a:lnTo>
                  <a:pt x="856488" y="502920"/>
                </a:lnTo>
                <a:lnTo>
                  <a:pt x="865632" y="515112"/>
                </a:lnTo>
                <a:lnTo>
                  <a:pt x="865632" y="518160"/>
                </a:lnTo>
                <a:lnTo>
                  <a:pt x="868680" y="518160"/>
                </a:lnTo>
                <a:lnTo>
                  <a:pt x="880872" y="527304"/>
                </a:lnTo>
                <a:lnTo>
                  <a:pt x="880872" y="530352"/>
                </a:lnTo>
                <a:lnTo>
                  <a:pt x="883920" y="530352"/>
                </a:lnTo>
                <a:lnTo>
                  <a:pt x="896112" y="536448"/>
                </a:lnTo>
                <a:lnTo>
                  <a:pt x="899160" y="539496"/>
                </a:lnTo>
                <a:lnTo>
                  <a:pt x="914400" y="542544"/>
                </a:lnTo>
                <a:lnTo>
                  <a:pt x="917448" y="542544"/>
                </a:lnTo>
                <a:lnTo>
                  <a:pt x="917448" y="545592"/>
                </a:lnTo>
                <a:lnTo>
                  <a:pt x="2337816" y="545592"/>
                </a:lnTo>
                <a:lnTo>
                  <a:pt x="2340864" y="542544"/>
                </a:lnTo>
                <a:lnTo>
                  <a:pt x="2356104" y="539496"/>
                </a:lnTo>
                <a:lnTo>
                  <a:pt x="2359152" y="539496"/>
                </a:lnTo>
                <a:lnTo>
                  <a:pt x="2359152" y="536448"/>
                </a:lnTo>
                <a:lnTo>
                  <a:pt x="2374391" y="530352"/>
                </a:lnTo>
                <a:lnTo>
                  <a:pt x="2374391" y="527304"/>
                </a:lnTo>
                <a:lnTo>
                  <a:pt x="2389632" y="518159"/>
                </a:lnTo>
                <a:lnTo>
                  <a:pt x="2389632" y="515112"/>
                </a:lnTo>
                <a:lnTo>
                  <a:pt x="2401824" y="502920"/>
                </a:lnTo>
                <a:lnTo>
                  <a:pt x="2401824" y="499872"/>
                </a:lnTo>
                <a:lnTo>
                  <a:pt x="2410968" y="487680"/>
                </a:lnTo>
                <a:lnTo>
                  <a:pt x="2410968" y="484631"/>
                </a:lnTo>
                <a:lnTo>
                  <a:pt x="2417064" y="469392"/>
                </a:lnTo>
                <a:lnTo>
                  <a:pt x="2417064" y="466344"/>
                </a:lnTo>
                <a:lnTo>
                  <a:pt x="2392680" y="463296"/>
                </a:lnTo>
                <a:lnTo>
                  <a:pt x="2417064" y="466344"/>
                </a:lnTo>
                <a:lnTo>
                  <a:pt x="2392680" y="82296"/>
                </a:lnTo>
                <a:lnTo>
                  <a:pt x="2417064" y="76199"/>
                </a:lnTo>
                <a:lnTo>
                  <a:pt x="2410968" y="60959"/>
                </a:lnTo>
                <a:lnTo>
                  <a:pt x="2410968" y="57911"/>
                </a:lnTo>
                <a:lnTo>
                  <a:pt x="2401824" y="45719"/>
                </a:lnTo>
                <a:lnTo>
                  <a:pt x="2401824" y="42671"/>
                </a:lnTo>
                <a:lnTo>
                  <a:pt x="2389632" y="30479"/>
                </a:lnTo>
                <a:lnTo>
                  <a:pt x="2389632" y="27432"/>
                </a:lnTo>
                <a:lnTo>
                  <a:pt x="2374391" y="18287"/>
                </a:lnTo>
                <a:lnTo>
                  <a:pt x="2374391" y="15239"/>
                </a:lnTo>
                <a:lnTo>
                  <a:pt x="2359152" y="9143"/>
                </a:lnTo>
                <a:lnTo>
                  <a:pt x="2359152" y="6095"/>
                </a:lnTo>
                <a:lnTo>
                  <a:pt x="2356104" y="6095"/>
                </a:lnTo>
                <a:lnTo>
                  <a:pt x="2340864" y="3047"/>
                </a:lnTo>
                <a:lnTo>
                  <a:pt x="2340864" y="0"/>
                </a:lnTo>
                <a:lnTo>
                  <a:pt x="917447" y="0"/>
                </a:lnTo>
                <a:lnTo>
                  <a:pt x="914400" y="3048"/>
                </a:lnTo>
                <a:lnTo>
                  <a:pt x="899160" y="6096"/>
                </a:lnTo>
                <a:lnTo>
                  <a:pt x="896112" y="9144"/>
                </a:lnTo>
                <a:lnTo>
                  <a:pt x="883919" y="15240"/>
                </a:lnTo>
                <a:lnTo>
                  <a:pt x="880872" y="15240"/>
                </a:lnTo>
                <a:lnTo>
                  <a:pt x="880872" y="18288"/>
                </a:lnTo>
                <a:lnTo>
                  <a:pt x="868680" y="27432"/>
                </a:lnTo>
                <a:lnTo>
                  <a:pt x="865632" y="27432"/>
                </a:lnTo>
                <a:lnTo>
                  <a:pt x="865632" y="30480"/>
                </a:lnTo>
                <a:lnTo>
                  <a:pt x="856488" y="42672"/>
                </a:lnTo>
                <a:lnTo>
                  <a:pt x="853440" y="42672"/>
                </a:lnTo>
                <a:lnTo>
                  <a:pt x="853440" y="45720"/>
                </a:lnTo>
                <a:lnTo>
                  <a:pt x="847344" y="57912"/>
                </a:lnTo>
                <a:lnTo>
                  <a:pt x="844296" y="60960"/>
                </a:lnTo>
                <a:lnTo>
                  <a:pt x="841247" y="76200"/>
                </a:lnTo>
                <a:lnTo>
                  <a:pt x="838200" y="79248"/>
                </a:lnTo>
                <a:lnTo>
                  <a:pt x="838200" y="316992"/>
                </a:lnTo>
                <a:lnTo>
                  <a:pt x="850392" y="329184"/>
                </a:lnTo>
                <a:lnTo>
                  <a:pt x="856488" y="329184"/>
                </a:lnTo>
                <a:lnTo>
                  <a:pt x="859536" y="326136"/>
                </a:lnTo>
                <a:lnTo>
                  <a:pt x="862584" y="323088"/>
                </a:lnTo>
                <a:lnTo>
                  <a:pt x="862584" y="316992"/>
                </a:lnTo>
                <a:lnTo>
                  <a:pt x="850392" y="304800"/>
                </a:lnTo>
                <a:lnTo>
                  <a:pt x="862584" y="97536"/>
                </a:lnTo>
                <a:lnTo>
                  <a:pt x="865632" y="82296"/>
                </a:lnTo>
                <a:lnTo>
                  <a:pt x="865632" y="85344"/>
                </a:lnTo>
                <a:lnTo>
                  <a:pt x="868680" y="70104"/>
                </a:lnTo>
                <a:lnTo>
                  <a:pt x="877824" y="57912"/>
                </a:lnTo>
                <a:lnTo>
                  <a:pt x="874776" y="57912"/>
                </a:lnTo>
                <a:lnTo>
                  <a:pt x="886968" y="45720"/>
                </a:lnTo>
                <a:lnTo>
                  <a:pt x="883919" y="48768"/>
                </a:lnTo>
                <a:lnTo>
                  <a:pt x="896112" y="36576"/>
                </a:lnTo>
                <a:lnTo>
                  <a:pt x="896112" y="39624"/>
                </a:lnTo>
                <a:lnTo>
                  <a:pt x="908304" y="30480"/>
                </a:lnTo>
                <a:lnTo>
                  <a:pt x="923544" y="27432"/>
                </a:lnTo>
                <a:lnTo>
                  <a:pt x="920496" y="27432"/>
                </a:lnTo>
                <a:lnTo>
                  <a:pt x="938784" y="24384"/>
                </a:lnTo>
                <a:lnTo>
                  <a:pt x="2319528" y="24384"/>
                </a:lnTo>
                <a:lnTo>
                  <a:pt x="2334768" y="27432"/>
                </a:lnTo>
                <a:lnTo>
                  <a:pt x="2331720" y="27432"/>
                </a:lnTo>
                <a:lnTo>
                  <a:pt x="2350008" y="30479"/>
                </a:lnTo>
                <a:lnTo>
                  <a:pt x="2346960" y="30479"/>
                </a:lnTo>
                <a:lnTo>
                  <a:pt x="2362200" y="39623"/>
                </a:lnTo>
                <a:lnTo>
                  <a:pt x="2359152" y="36576"/>
                </a:lnTo>
                <a:lnTo>
                  <a:pt x="2371344" y="48767"/>
                </a:lnTo>
                <a:lnTo>
                  <a:pt x="2371344" y="45719"/>
                </a:lnTo>
                <a:lnTo>
                  <a:pt x="2380488" y="57911"/>
                </a:lnTo>
                <a:lnTo>
                  <a:pt x="2386584" y="70104"/>
                </a:lnTo>
                <a:lnTo>
                  <a:pt x="2392680" y="85343"/>
                </a:lnTo>
                <a:lnTo>
                  <a:pt x="2392680" y="460247"/>
                </a:lnTo>
                <a:lnTo>
                  <a:pt x="2386584" y="475488"/>
                </a:lnTo>
                <a:lnTo>
                  <a:pt x="2380488" y="487680"/>
                </a:lnTo>
                <a:lnTo>
                  <a:pt x="2371344" y="499872"/>
                </a:lnTo>
                <a:lnTo>
                  <a:pt x="2371344" y="496824"/>
                </a:lnTo>
                <a:lnTo>
                  <a:pt x="2359152" y="509016"/>
                </a:lnTo>
                <a:lnTo>
                  <a:pt x="2362200" y="505967"/>
                </a:lnTo>
                <a:lnTo>
                  <a:pt x="2346960" y="515112"/>
                </a:lnTo>
                <a:lnTo>
                  <a:pt x="2350008" y="515112"/>
                </a:lnTo>
                <a:lnTo>
                  <a:pt x="2331720" y="518159"/>
                </a:lnTo>
                <a:lnTo>
                  <a:pt x="2334768" y="518159"/>
                </a:lnTo>
                <a:lnTo>
                  <a:pt x="2316480" y="521208"/>
                </a:lnTo>
                <a:lnTo>
                  <a:pt x="938784" y="521208"/>
                </a:lnTo>
                <a:lnTo>
                  <a:pt x="920496" y="518160"/>
                </a:lnTo>
                <a:lnTo>
                  <a:pt x="923544" y="518160"/>
                </a:lnTo>
                <a:lnTo>
                  <a:pt x="908304" y="515112"/>
                </a:lnTo>
                <a:lnTo>
                  <a:pt x="896112" y="505968"/>
                </a:lnTo>
                <a:lnTo>
                  <a:pt x="896112" y="509016"/>
                </a:lnTo>
                <a:close/>
              </a:path>
              <a:path w="2417064" h="545592">
                <a:moveTo>
                  <a:pt x="862584" y="97536"/>
                </a:moveTo>
                <a:lnTo>
                  <a:pt x="850392" y="304800"/>
                </a:lnTo>
                <a:lnTo>
                  <a:pt x="862584" y="316992"/>
                </a:lnTo>
                <a:lnTo>
                  <a:pt x="862584" y="97536"/>
                </a:lnTo>
                <a:close/>
              </a:path>
              <a:path w="2417064" h="545592">
                <a:moveTo>
                  <a:pt x="9143" y="268224"/>
                </a:moveTo>
                <a:lnTo>
                  <a:pt x="3047" y="274320"/>
                </a:lnTo>
                <a:lnTo>
                  <a:pt x="15240" y="271272"/>
                </a:lnTo>
                <a:lnTo>
                  <a:pt x="175695" y="302196"/>
                </a:lnTo>
                <a:lnTo>
                  <a:pt x="850392" y="329184"/>
                </a:lnTo>
                <a:lnTo>
                  <a:pt x="838200" y="316992"/>
                </a:lnTo>
                <a:lnTo>
                  <a:pt x="838199" y="304266"/>
                </a:lnTo>
                <a:lnTo>
                  <a:pt x="15240" y="268224"/>
                </a:lnTo>
                <a:lnTo>
                  <a:pt x="9143" y="268224"/>
                </a:lnTo>
                <a:close/>
              </a:path>
              <a:path w="2417064" h="545592">
                <a:moveTo>
                  <a:pt x="2392680" y="82296"/>
                </a:moveTo>
                <a:lnTo>
                  <a:pt x="2417064" y="466344"/>
                </a:lnTo>
                <a:lnTo>
                  <a:pt x="2417064" y="76199"/>
                </a:lnTo>
                <a:lnTo>
                  <a:pt x="2392680" y="82296"/>
                </a:lnTo>
                <a:close/>
              </a:path>
              <a:path w="2417064" h="545592">
                <a:moveTo>
                  <a:pt x="838200" y="448056"/>
                </a:moveTo>
                <a:lnTo>
                  <a:pt x="847344" y="460248"/>
                </a:lnTo>
                <a:lnTo>
                  <a:pt x="865632" y="463296"/>
                </a:lnTo>
                <a:lnTo>
                  <a:pt x="862584" y="445008"/>
                </a:lnTo>
                <a:lnTo>
                  <a:pt x="862584" y="438912"/>
                </a:lnTo>
                <a:lnTo>
                  <a:pt x="859536" y="435864"/>
                </a:lnTo>
                <a:lnTo>
                  <a:pt x="853440" y="432816"/>
                </a:lnTo>
                <a:lnTo>
                  <a:pt x="838200" y="448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0"/>
          <p:cNvSpPr/>
          <p:nvPr/>
        </p:nvSpPr>
        <p:spPr>
          <a:xfrm>
            <a:off x="3922776" y="3470148"/>
            <a:ext cx="2572512" cy="667512"/>
          </a:xfrm>
          <a:custGeom>
            <a:avLst/>
            <a:gdLst/>
            <a:ahLst/>
            <a:cxnLst/>
            <a:rect l="l" t="t" r="r" b="b"/>
            <a:pathLst>
              <a:path w="2572512" h="667512">
                <a:moveTo>
                  <a:pt x="956458" y="789"/>
                </a:moveTo>
                <a:lnTo>
                  <a:pt x="942287" y="3605"/>
                </a:lnTo>
                <a:lnTo>
                  <a:pt x="929000" y="8326"/>
                </a:lnTo>
                <a:lnTo>
                  <a:pt x="916743" y="14809"/>
                </a:lnTo>
                <a:lnTo>
                  <a:pt x="905656" y="22911"/>
                </a:lnTo>
                <a:lnTo>
                  <a:pt x="895884" y="32490"/>
                </a:lnTo>
                <a:lnTo>
                  <a:pt x="887568" y="43402"/>
                </a:lnTo>
                <a:lnTo>
                  <a:pt x="880852" y="55506"/>
                </a:lnTo>
                <a:lnTo>
                  <a:pt x="875878" y="68658"/>
                </a:lnTo>
                <a:lnTo>
                  <a:pt x="872789" y="82715"/>
                </a:lnTo>
                <a:lnTo>
                  <a:pt x="871727" y="97536"/>
                </a:lnTo>
                <a:lnTo>
                  <a:pt x="871727" y="338328"/>
                </a:lnTo>
                <a:lnTo>
                  <a:pt x="0" y="667512"/>
                </a:lnTo>
                <a:lnTo>
                  <a:pt x="871727" y="484632"/>
                </a:lnTo>
                <a:lnTo>
                  <a:pt x="872517" y="497437"/>
                </a:lnTo>
                <a:lnTo>
                  <a:pt x="875333" y="511608"/>
                </a:lnTo>
                <a:lnTo>
                  <a:pt x="894639" y="548239"/>
                </a:lnTo>
                <a:lnTo>
                  <a:pt x="927234" y="573043"/>
                </a:lnTo>
                <a:lnTo>
                  <a:pt x="969263" y="582168"/>
                </a:lnTo>
                <a:lnTo>
                  <a:pt x="2474976" y="582168"/>
                </a:lnTo>
                <a:lnTo>
                  <a:pt x="2515239" y="573841"/>
                </a:lnTo>
                <a:lnTo>
                  <a:pt x="2548355" y="549677"/>
                </a:lnTo>
                <a:lnTo>
                  <a:pt x="2568361" y="513509"/>
                </a:lnTo>
                <a:lnTo>
                  <a:pt x="2572511" y="484631"/>
                </a:lnTo>
                <a:lnTo>
                  <a:pt x="2572511" y="97535"/>
                </a:lnTo>
                <a:lnTo>
                  <a:pt x="2564185" y="57272"/>
                </a:lnTo>
                <a:lnTo>
                  <a:pt x="2540021" y="24156"/>
                </a:lnTo>
                <a:lnTo>
                  <a:pt x="2503853" y="4150"/>
                </a:lnTo>
                <a:lnTo>
                  <a:pt x="2474976" y="0"/>
                </a:lnTo>
                <a:lnTo>
                  <a:pt x="969263" y="0"/>
                </a:lnTo>
                <a:lnTo>
                  <a:pt x="95645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1"/>
          <p:cNvSpPr/>
          <p:nvPr/>
        </p:nvSpPr>
        <p:spPr>
          <a:xfrm>
            <a:off x="3907536" y="3503676"/>
            <a:ext cx="926591" cy="667512"/>
          </a:xfrm>
          <a:custGeom>
            <a:avLst/>
            <a:gdLst/>
            <a:ahLst/>
            <a:cxnLst/>
            <a:rect l="l" t="t" r="r" b="b"/>
            <a:pathLst>
              <a:path w="926591" h="667512">
                <a:moveTo>
                  <a:pt x="9143" y="621791"/>
                </a:moveTo>
                <a:lnTo>
                  <a:pt x="874776" y="304799"/>
                </a:lnTo>
                <a:lnTo>
                  <a:pt x="874776" y="294909"/>
                </a:lnTo>
                <a:lnTo>
                  <a:pt x="9143" y="621791"/>
                </a:lnTo>
                <a:close/>
              </a:path>
              <a:path w="926591" h="667512">
                <a:moveTo>
                  <a:pt x="877823" y="39623"/>
                </a:moveTo>
                <a:lnTo>
                  <a:pt x="874776" y="39623"/>
                </a:lnTo>
                <a:lnTo>
                  <a:pt x="874776" y="304799"/>
                </a:lnTo>
                <a:lnTo>
                  <a:pt x="9143" y="621791"/>
                </a:lnTo>
                <a:lnTo>
                  <a:pt x="12191" y="621791"/>
                </a:lnTo>
                <a:lnTo>
                  <a:pt x="171196" y="588434"/>
                </a:lnTo>
                <a:lnTo>
                  <a:pt x="890016" y="316991"/>
                </a:lnTo>
                <a:lnTo>
                  <a:pt x="896112" y="316991"/>
                </a:lnTo>
                <a:lnTo>
                  <a:pt x="899160" y="310895"/>
                </a:lnTo>
                <a:lnTo>
                  <a:pt x="899160" y="304799"/>
                </a:lnTo>
                <a:lnTo>
                  <a:pt x="880872" y="292607"/>
                </a:lnTo>
                <a:lnTo>
                  <a:pt x="899160" y="64007"/>
                </a:lnTo>
                <a:lnTo>
                  <a:pt x="902207" y="45719"/>
                </a:lnTo>
                <a:lnTo>
                  <a:pt x="902207" y="48767"/>
                </a:lnTo>
                <a:lnTo>
                  <a:pt x="905256" y="30479"/>
                </a:lnTo>
                <a:lnTo>
                  <a:pt x="914400" y="15239"/>
                </a:lnTo>
                <a:lnTo>
                  <a:pt x="923544" y="6095"/>
                </a:lnTo>
                <a:lnTo>
                  <a:pt x="926591" y="3047"/>
                </a:lnTo>
                <a:lnTo>
                  <a:pt x="893063" y="0"/>
                </a:lnTo>
                <a:lnTo>
                  <a:pt x="893063" y="3047"/>
                </a:lnTo>
                <a:lnTo>
                  <a:pt x="883919" y="18287"/>
                </a:lnTo>
                <a:lnTo>
                  <a:pt x="883919" y="21335"/>
                </a:lnTo>
                <a:lnTo>
                  <a:pt x="880872" y="21335"/>
                </a:lnTo>
                <a:lnTo>
                  <a:pt x="877823" y="39623"/>
                </a:lnTo>
                <a:close/>
              </a:path>
              <a:path w="926591" h="667512">
                <a:moveTo>
                  <a:pt x="908304" y="-15240"/>
                </a:moveTo>
                <a:lnTo>
                  <a:pt x="905256" y="-15240"/>
                </a:lnTo>
                <a:lnTo>
                  <a:pt x="905256" y="-12192"/>
                </a:lnTo>
                <a:lnTo>
                  <a:pt x="893063" y="0"/>
                </a:lnTo>
                <a:lnTo>
                  <a:pt x="926591" y="3047"/>
                </a:lnTo>
                <a:lnTo>
                  <a:pt x="923544" y="6095"/>
                </a:lnTo>
                <a:lnTo>
                  <a:pt x="914400" y="15239"/>
                </a:lnTo>
                <a:lnTo>
                  <a:pt x="914400" y="18287"/>
                </a:lnTo>
                <a:lnTo>
                  <a:pt x="925237" y="4741"/>
                </a:lnTo>
                <a:lnTo>
                  <a:pt x="938784" y="-6096"/>
                </a:lnTo>
                <a:lnTo>
                  <a:pt x="935735" y="-6096"/>
                </a:lnTo>
                <a:lnTo>
                  <a:pt x="950976" y="-15240"/>
                </a:lnTo>
                <a:lnTo>
                  <a:pt x="969263" y="-18288"/>
                </a:lnTo>
                <a:lnTo>
                  <a:pt x="966216" y="-18288"/>
                </a:lnTo>
                <a:lnTo>
                  <a:pt x="984504" y="-21336"/>
                </a:lnTo>
                <a:lnTo>
                  <a:pt x="2490216" y="-21336"/>
                </a:lnTo>
                <a:lnTo>
                  <a:pt x="2508504" y="-18288"/>
                </a:lnTo>
                <a:lnTo>
                  <a:pt x="2505456" y="-18288"/>
                </a:lnTo>
                <a:lnTo>
                  <a:pt x="2523744" y="-15240"/>
                </a:lnTo>
                <a:lnTo>
                  <a:pt x="2538984" y="-6096"/>
                </a:lnTo>
                <a:lnTo>
                  <a:pt x="2535936" y="-6096"/>
                </a:lnTo>
                <a:lnTo>
                  <a:pt x="2551176" y="6095"/>
                </a:lnTo>
                <a:lnTo>
                  <a:pt x="2551176" y="3047"/>
                </a:lnTo>
                <a:lnTo>
                  <a:pt x="2560320" y="18287"/>
                </a:lnTo>
                <a:lnTo>
                  <a:pt x="2560320" y="15239"/>
                </a:lnTo>
                <a:lnTo>
                  <a:pt x="2569464" y="30479"/>
                </a:lnTo>
                <a:lnTo>
                  <a:pt x="2572512" y="48767"/>
                </a:lnTo>
                <a:lnTo>
                  <a:pt x="2572512" y="45719"/>
                </a:lnTo>
                <a:lnTo>
                  <a:pt x="2575560" y="64007"/>
                </a:lnTo>
                <a:lnTo>
                  <a:pt x="2575560" y="451103"/>
                </a:lnTo>
                <a:lnTo>
                  <a:pt x="2572512" y="469391"/>
                </a:lnTo>
                <a:lnTo>
                  <a:pt x="2572512" y="466343"/>
                </a:lnTo>
                <a:lnTo>
                  <a:pt x="2569464" y="484631"/>
                </a:lnTo>
                <a:lnTo>
                  <a:pt x="2560320" y="499871"/>
                </a:lnTo>
                <a:lnTo>
                  <a:pt x="2560320" y="496823"/>
                </a:lnTo>
                <a:lnTo>
                  <a:pt x="2551176" y="512063"/>
                </a:lnTo>
                <a:lnTo>
                  <a:pt x="2551176" y="509015"/>
                </a:lnTo>
                <a:lnTo>
                  <a:pt x="2535936" y="521207"/>
                </a:lnTo>
                <a:lnTo>
                  <a:pt x="2538984" y="521207"/>
                </a:lnTo>
                <a:lnTo>
                  <a:pt x="2523744" y="530351"/>
                </a:lnTo>
                <a:lnTo>
                  <a:pt x="2523744" y="527303"/>
                </a:lnTo>
                <a:lnTo>
                  <a:pt x="2505456" y="533399"/>
                </a:lnTo>
                <a:lnTo>
                  <a:pt x="2508504" y="533399"/>
                </a:lnTo>
                <a:lnTo>
                  <a:pt x="2490216" y="536447"/>
                </a:lnTo>
                <a:lnTo>
                  <a:pt x="984504" y="536447"/>
                </a:lnTo>
                <a:lnTo>
                  <a:pt x="966216" y="533399"/>
                </a:lnTo>
                <a:lnTo>
                  <a:pt x="969263" y="533399"/>
                </a:lnTo>
                <a:lnTo>
                  <a:pt x="950976" y="527303"/>
                </a:lnTo>
                <a:lnTo>
                  <a:pt x="950976" y="530351"/>
                </a:lnTo>
                <a:lnTo>
                  <a:pt x="935735" y="521207"/>
                </a:lnTo>
                <a:lnTo>
                  <a:pt x="938784" y="521207"/>
                </a:lnTo>
                <a:lnTo>
                  <a:pt x="925237" y="510370"/>
                </a:lnTo>
                <a:lnTo>
                  <a:pt x="914400" y="496823"/>
                </a:lnTo>
                <a:lnTo>
                  <a:pt x="914400" y="499871"/>
                </a:lnTo>
                <a:lnTo>
                  <a:pt x="905256" y="484631"/>
                </a:lnTo>
                <a:lnTo>
                  <a:pt x="902207" y="466343"/>
                </a:lnTo>
                <a:lnTo>
                  <a:pt x="902207" y="469391"/>
                </a:lnTo>
                <a:lnTo>
                  <a:pt x="874776" y="454151"/>
                </a:lnTo>
                <a:lnTo>
                  <a:pt x="171196" y="588434"/>
                </a:lnTo>
                <a:lnTo>
                  <a:pt x="12191" y="621791"/>
                </a:lnTo>
                <a:lnTo>
                  <a:pt x="9143" y="621791"/>
                </a:lnTo>
                <a:lnTo>
                  <a:pt x="3047" y="624839"/>
                </a:lnTo>
                <a:lnTo>
                  <a:pt x="0" y="630935"/>
                </a:lnTo>
                <a:lnTo>
                  <a:pt x="3047" y="637031"/>
                </a:lnTo>
                <a:lnTo>
                  <a:pt x="3047" y="643127"/>
                </a:lnTo>
                <a:lnTo>
                  <a:pt x="12191" y="646175"/>
                </a:lnTo>
                <a:lnTo>
                  <a:pt x="18287" y="646175"/>
                </a:lnTo>
                <a:lnTo>
                  <a:pt x="874776" y="466493"/>
                </a:lnTo>
                <a:lnTo>
                  <a:pt x="890016" y="463295"/>
                </a:lnTo>
                <a:lnTo>
                  <a:pt x="874776" y="466493"/>
                </a:lnTo>
                <a:lnTo>
                  <a:pt x="874776" y="475487"/>
                </a:lnTo>
                <a:lnTo>
                  <a:pt x="877823" y="475487"/>
                </a:lnTo>
                <a:lnTo>
                  <a:pt x="880872" y="493775"/>
                </a:lnTo>
                <a:lnTo>
                  <a:pt x="883919" y="493775"/>
                </a:lnTo>
                <a:lnTo>
                  <a:pt x="883919" y="496823"/>
                </a:lnTo>
                <a:lnTo>
                  <a:pt x="893063" y="512063"/>
                </a:lnTo>
                <a:lnTo>
                  <a:pt x="923544" y="509015"/>
                </a:lnTo>
                <a:lnTo>
                  <a:pt x="926591" y="512063"/>
                </a:lnTo>
                <a:lnTo>
                  <a:pt x="893063" y="515111"/>
                </a:lnTo>
                <a:lnTo>
                  <a:pt x="905256" y="527303"/>
                </a:lnTo>
                <a:lnTo>
                  <a:pt x="905256" y="530351"/>
                </a:lnTo>
                <a:lnTo>
                  <a:pt x="908304" y="530351"/>
                </a:lnTo>
                <a:lnTo>
                  <a:pt x="920496" y="542543"/>
                </a:lnTo>
                <a:lnTo>
                  <a:pt x="923544" y="542543"/>
                </a:lnTo>
                <a:lnTo>
                  <a:pt x="938784" y="551687"/>
                </a:lnTo>
                <a:lnTo>
                  <a:pt x="941832" y="551687"/>
                </a:lnTo>
                <a:lnTo>
                  <a:pt x="941832" y="554735"/>
                </a:lnTo>
                <a:lnTo>
                  <a:pt x="960119" y="557783"/>
                </a:lnTo>
                <a:lnTo>
                  <a:pt x="963168" y="560831"/>
                </a:lnTo>
                <a:lnTo>
                  <a:pt x="2511552" y="560831"/>
                </a:lnTo>
                <a:lnTo>
                  <a:pt x="2514600" y="557783"/>
                </a:lnTo>
                <a:lnTo>
                  <a:pt x="2532888" y="554735"/>
                </a:lnTo>
                <a:lnTo>
                  <a:pt x="2532888" y="551687"/>
                </a:lnTo>
                <a:lnTo>
                  <a:pt x="2535936" y="551687"/>
                </a:lnTo>
                <a:lnTo>
                  <a:pt x="2551176" y="542543"/>
                </a:lnTo>
                <a:lnTo>
                  <a:pt x="2554224" y="542543"/>
                </a:lnTo>
                <a:lnTo>
                  <a:pt x="2566416" y="530351"/>
                </a:lnTo>
                <a:lnTo>
                  <a:pt x="2569464" y="530351"/>
                </a:lnTo>
                <a:lnTo>
                  <a:pt x="2569464" y="527303"/>
                </a:lnTo>
                <a:lnTo>
                  <a:pt x="2581656" y="515111"/>
                </a:lnTo>
                <a:lnTo>
                  <a:pt x="2581656" y="512063"/>
                </a:lnTo>
                <a:lnTo>
                  <a:pt x="2590800" y="496823"/>
                </a:lnTo>
                <a:lnTo>
                  <a:pt x="2590800" y="493775"/>
                </a:lnTo>
                <a:lnTo>
                  <a:pt x="2593848" y="493775"/>
                </a:lnTo>
                <a:lnTo>
                  <a:pt x="2596896" y="475487"/>
                </a:lnTo>
                <a:lnTo>
                  <a:pt x="2599944" y="475487"/>
                </a:lnTo>
                <a:lnTo>
                  <a:pt x="2599944" y="39623"/>
                </a:lnTo>
                <a:lnTo>
                  <a:pt x="2596896" y="39623"/>
                </a:lnTo>
                <a:lnTo>
                  <a:pt x="2593848" y="21335"/>
                </a:lnTo>
                <a:lnTo>
                  <a:pt x="2590800" y="21335"/>
                </a:lnTo>
                <a:lnTo>
                  <a:pt x="2590800" y="18287"/>
                </a:lnTo>
                <a:lnTo>
                  <a:pt x="2581656" y="3047"/>
                </a:lnTo>
                <a:lnTo>
                  <a:pt x="2581656" y="0"/>
                </a:lnTo>
                <a:lnTo>
                  <a:pt x="2569464" y="-12192"/>
                </a:lnTo>
                <a:lnTo>
                  <a:pt x="2569464" y="-15240"/>
                </a:lnTo>
                <a:lnTo>
                  <a:pt x="2566416" y="-15240"/>
                </a:lnTo>
                <a:lnTo>
                  <a:pt x="2554224" y="-27432"/>
                </a:lnTo>
                <a:lnTo>
                  <a:pt x="2551176" y="-27432"/>
                </a:lnTo>
                <a:lnTo>
                  <a:pt x="2535936" y="-36576"/>
                </a:lnTo>
                <a:lnTo>
                  <a:pt x="2532888" y="-36576"/>
                </a:lnTo>
                <a:lnTo>
                  <a:pt x="2532888" y="-39624"/>
                </a:lnTo>
                <a:lnTo>
                  <a:pt x="2514600" y="-42672"/>
                </a:lnTo>
                <a:lnTo>
                  <a:pt x="2514600" y="-45720"/>
                </a:lnTo>
                <a:lnTo>
                  <a:pt x="960119" y="-45720"/>
                </a:lnTo>
                <a:lnTo>
                  <a:pt x="960119" y="-42672"/>
                </a:lnTo>
                <a:lnTo>
                  <a:pt x="941832" y="-39624"/>
                </a:lnTo>
                <a:lnTo>
                  <a:pt x="941832" y="-36576"/>
                </a:lnTo>
                <a:lnTo>
                  <a:pt x="938783" y="-36576"/>
                </a:lnTo>
                <a:lnTo>
                  <a:pt x="923544" y="-27432"/>
                </a:lnTo>
                <a:lnTo>
                  <a:pt x="920495" y="-27432"/>
                </a:lnTo>
                <a:lnTo>
                  <a:pt x="908304" y="-15240"/>
                </a:lnTo>
                <a:close/>
              </a:path>
              <a:path w="926591" h="667512">
                <a:moveTo>
                  <a:pt x="926591" y="512063"/>
                </a:moveTo>
                <a:lnTo>
                  <a:pt x="923544" y="509015"/>
                </a:lnTo>
                <a:lnTo>
                  <a:pt x="893063" y="512063"/>
                </a:lnTo>
                <a:lnTo>
                  <a:pt x="893063" y="515111"/>
                </a:lnTo>
                <a:lnTo>
                  <a:pt x="926591" y="512063"/>
                </a:lnTo>
                <a:close/>
              </a:path>
              <a:path w="926591" h="667512">
                <a:moveTo>
                  <a:pt x="902207" y="469391"/>
                </a:moveTo>
                <a:lnTo>
                  <a:pt x="899160" y="451103"/>
                </a:lnTo>
                <a:lnTo>
                  <a:pt x="899160" y="448055"/>
                </a:lnTo>
                <a:lnTo>
                  <a:pt x="896112" y="445007"/>
                </a:lnTo>
                <a:lnTo>
                  <a:pt x="893063" y="441959"/>
                </a:lnTo>
                <a:lnTo>
                  <a:pt x="893063" y="438911"/>
                </a:lnTo>
                <a:lnTo>
                  <a:pt x="883919" y="438911"/>
                </a:lnTo>
                <a:lnTo>
                  <a:pt x="171196" y="588434"/>
                </a:lnTo>
                <a:lnTo>
                  <a:pt x="874776" y="454151"/>
                </a:lnTo>
                <a:lnTo>
                  <a:pt x="902207" y="469391"/>
                </a:lnTo>
                <a:close/>
              </a:path>
              <a:path w="926591" h="667512">
                <a:moveTo>
                  <a:pt x="880872" y="292607"/>
                </a:moveTo>
                <a:lnTo>
                  <a:pt x="899160" y="304799"/>
                </a:lnTo>
                <a:lnTo>
                  <a:pt x="899160" y="64007"/>
                </a:lnTo>
                <a:lnTo>
                  <a:pt x="880872" y="2926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4"/>
          <p:cNvSpPr/>
          <p:nvPr/>
        </p:nvSpPr>
        <p:spPr>
          <a:xfrm>
            <a:off x="131368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5"/>
          <p:cNvSpPr/>
          <p:nvPr/>
        </p:nvSpPr>
        <p:spPr>
          <a:xfrm>
            <a:off x="180136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46"/>
          <p:cNvSpPr/>
          <p:nvPr/>
        </p:nvSpPr>
        <p:spPr>
          <a:xfrm>
            <a:off x="228904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7"/>
          <p:cNvSpPr/>
          <p:nvPr/>
        </p:nvSpPr>
        <p:spPr>
          <a:xfrm>
            <a:off x="277672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48"/>
          <p:cNvSpPr/>
          <p:nvPr/>
        </p:nvSpPr>
        <p:spPr>
          <a:xfrm>
            <a:off x="326440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9"/>
          <p:cNvSpPr/>
          <p:nvPr/>
        </p:nvSpPr>
        <p:spPr>
          <a:xfrm>
            <a:off x="375208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0"/>
          <p:cNvSpPr/>
          <p:nvPr/>
        </p:nvSpPr>
        <p:spPr>
          <a:xfrm>
            <a:off x="4239768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1"/>
          <p:cNvSpPr/>
          <p:nvPr/>
        </p:nvSpPr>
        <p:spPr>
          <a:xfrm>
            <a:off x="473049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2"/>
          <p:cNvSpPr/>
          <p:nvPr/>
        </p:nvSpPr>
        <p:spPr>
          <a:xfrm>
            <a:off x="521817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3"/>
          <p:cNvSpPr/>
          <p:nvPr/>
        </p:nvSpPr>
        <p:spPr>
          <a:xfrm>
            <a:off x="570585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54"/>
          <p:cNvSpPr/>
          <p:nvPr/>
        </p:nvSpPr>
        <p:spPr>
          <a:xfrm>
            <a:off x="6193535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55"/>
          <p:cNvSpPr/>
          <p:nvPr/>
        </p:nvSpPr>
        <p:spPr>
          <a:xfrm>
            <a:off x="668121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56"/>
          <p:cNvSpPr/>
          <p:nvPr/>
        </p:nvSpPr>
        <p:spPr>
          <a:xfrm>
            <a:off x="716889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7"/>
          <p:cNvSpPr/>
          <p:nvPr/>
        </p:nvSpPr>
        <p:spPr>
          <a:xfrm>
            <a:off x="826007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8"/>
          <p:cNvSpPr/>
          <p:nvPr/>
        </p:nvSpPr>
        <p:spPr>
          <a:xfrm>
            <a:off x="7656576" y="175412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9"/>
          <p:cNvSpPr/>
          <p:nvPr/>
        </p:nvSpPr>
        <p:spPr>
          <a:xfrm>
            <a:off x="813816" y="1766316"/>
            <a:ext cx="6854952" cy="0"/>
          </a:xfrm>
          <a:custGeom>
            <a:avLst/>
            <a:gdLst/>
            <a:ahLst/>
            <a:cxnLst/>
            <a:rect l="l" t="t" r="r" b="b"/>
            <a:pathLst>
              <a:path w="6854952">
                <a:moveTo>
                  <a:pt x="0" y="0"/>
                </a:moveTo>
                <a:lnTo>
                  <a:pt x="6854952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60"/>
          <p:cNvSpPr/>
          <p:nvPr/>
        </p:nvSpPr>
        <p:spPr>
          <a:xfrm>
            <a:off x="813816" y="2183892"/>
            <a:ext cx="6854952" cy="0"/>
          </a:xfrm>
          <a:custGeom>
            <a:avLst/>
            <a:gdLst/>
            <a:ahLst/>
            <a:cxnLst/>
            <a:rect l="l" t="t" r="r" b="b"/>
            <a:pathLst>
              <a:path w="6854952">
                <a:moveTo>
                  <a:pt x="0" y="0"/>
                </a:moveTo>
                <a:lnTo>
                  <a:pt x="6854952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43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4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32" name="object 41"/>
          <p:cNvSpPr txBox="1"/>
          <p:nvPr/>
        </p:nvSpPr>
        <p:spPr>
          <a:xfrm>
            <a:off x="581660" y="588981"/>
            <a:ext cx="33237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slic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tio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40"/>
          <p:cNvSpPr txBox="1"/>
          <p:nvPr/>
        </p:nvSpPr>
        <p:spPr>
          <a:xfrm>
            <a:off x="581660" y="832506"/>
            <a:ext cx="144265" cy="519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14"/>
              </a:lnSpc>
              <a:spcBef>
                <a:spcPts val="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782827" y="857205"/>
            <a:ext cx="4828513" cy="5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431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latin typeface="Arial"/>
                <a:cs typeface="Arial"/>
              </a:rPr>
              <a:t>Described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by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its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offset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6"/>
              </a:spcBef>
            </a:pPr>
            <a:r>
              <a:rPr sz="1600" spc="-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lic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boundar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rang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specifie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i="1" spc="4" dirty="0" smtClean="0">
                <a:latin typeface="Courier New"/>
                <a:cs typeface="Courier New"/>
              </a:rPr>
              <a:t>sta</a:t>
            </a:r>
            <a:r>
              <a:rPr sz="1600" i="1" spc="-20" dirty="0" smtClean="0">
                <a:latin typeface="Courier New"/>
                <a:cs typeface="Courier New"/>
              </a:rPr>
              <a:t>rt</a:t>
            </a:r>
            <a:r>
              <a:rPr sz="1600" spc="4" dirty="0" smtClean="0">
                <a:latin typeface="Courier New"/>
                <a:cs typeface="Courier New"/>
              </a:rPr>
              <a:t>:</a:t>
            </a:r>
            <a:r>
              <a:rPr sz="1600" i="1" spc="-20" dirty="0" smtClean="0">
                <a:latin typeface="Courier New"/>
                <a:cs typeface="Courier New"/>
              </a:rPr>
              <a:t>en</a:t>
            </a:r>
            <a:r>
              <a:rPr sz="1600" i="1" spc="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5" name="object 38"/>
          <p:cNvSpPr txBox="1"/>
          <p:nvPr/>
        </p:nvSpPr>
        <p:spPr>
          <a:xfrm>
            <a:off x="914400" y="1447800"/>
            <a:ext cx="3810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1224759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1712400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5"/>
          <p:cNvSpPr txBox="1"/>
          <p:nvPr/>
        </p:nvSpPr>
        <p:spPr>
          <a:xfrm>
            <a:off x="2200042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4"/>
          <p:cNvSpPr txBox="1"/>
          <p:nvPr/>
        </p:nvSpPr>
        <p:spPr>
          <a:xfrm>
            <a:off x="2687683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3"/>
          <p:cNvSpPr txBox="1"/>
          <p:nvPr/>
        </p:nvSpPr>
        <p:spPr>
          <a:xfrm>
            <a:off x="3175325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32"/>
          <p:cNvSpPr txBox="1"/>
          <p:nvPr/>
        </p:nvSpPr>
        <p:spPr>
          <a:xfrm>
            <a:off x="3662967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1"/>
          <p:cNvSpPr txBox="1"/>
          <p:nvPr/>
        </p:nvSpPr>
        <p:spPr>
          <a:xfrm>
            <a:off x="4150608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4638250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29"/>
          <p:cNvSpPr txBox="1"/>
          <p:nvPr/>
        </p:nvSpPr>
        <p:spPr>
          <a:xfrm>
            <a:off x="5125891" y="1436372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28"/>
          <p:cNvSpPr txBox="1"/>
          <p:nvPr/>
        </p:nvSpPr>
        <p:spPr>
          <a:xfrm>
            <a:off x="5613533" y="1436372"/>
            <a:ext cx="2875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27"/>
          <p:cNvSpPr txBox="1"/>
          <p:nvPr/>
        </p:nvSpPr>
        <p:spPr>
          <a:xfrm>
            <a:off x="6104262" y="1436372"/>
            <a:ext cx="27221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26"/>
          <p:cNvSpPr txBox="1"/>
          <p:nvPr/>
        </p:nvSpPr>
        <p:spPr>
          <a:xfrm>
            <a:off x="6591883" y="1436372"/>
            <a:ext cx="2875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25"/>
          <p:cNvSpPr txBox="1"/>
          <p:nvPr/>
        </p:nvSpPr>
        <p:spPr>
          <a:xfrm>
            <a:off x="7239000" y="1436373"/>
            <a:ext cx="457200" cy="316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24"/>
          <p:cNvSpPr txBox="1"/>
          <p:nvPr/>
        </p:nvSpPr>
        <p:spPr>
          <a:xfrm>
            <a:off x="2535428" y="2369400"/>
            <a:ext cx="42767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3029307" y="2369400"/>
            <a:ext cx="1897811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" name="object 22"/>
          <p:cNvSpPr txBox="1"/>
          <p:nvPr/>
        </p:nvSpPr>
        <p:spPr>
          <a:xfrm>
            <a:off x="4995666" y="2369400"/>
            <a:ext cx="1400616" cy="538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216413">
              <a:lnSpc>
                <a:spcPct val="95825"/>
              </a:lnSpc>
              <a:spcBef>
                <a:spcPts val="68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ounde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5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21"/>
          <p:cNvSpPr txBox="1"/>
          <p:nvPr/>
        </p:nvSpPr>
        <p:spPr>
          <a:xfrm>
            <a:off x="3029307" y="3109909"/>
            <a:ext cx="10405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[0:</a:t>
            </a:r>
            <a:r>
              <a:rPr sz="2400" b="1" spc="4" baseline="3678" dirty="0" smtClean="0">
                <a:latin typeface="Courier New"/>
                <a:cs typeface="Courier New"/>
              </a:rPr>
              <a:t>8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" name="object 20"/>
          <p:cNvSpPr txBox="1"/>
          <p:nvPr/>
        </p:nvSpPr>
        <p:spPr>
          <a:xfrm>
            <a:off x="2535428" y="3356745"/>
            <a:ext cx="2022846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At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[:8]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[9:]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Oc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ce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" name="object 19"/>
          <p:cNvSpPr txBox="1"/>
          <p:nvPr/>
        </p:nvSpPr>
        <p:spPr>
          <a:xfrm>
            <a:off x="4891533" y="3429000"/>
            <a:ext cx="1433068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9"/>
              </a:lnSpc>
              <a:spcBef>
                <a:spcPts val="105"/>
              </a:spcBef>
            </a:pPr>
            <a:r>
              <a:rPr lang="en-US" sz="1400" dirty="0" smtClean="0">
                <a:latin typeface="Arial"/>
                <a:cs typeface="Arial"/>
              </a:rPr>
              <a:t>Unbounded Slices extend to an 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18"/>
          <p:cNvSpPr txBox="1"/>
          <p:nvPr/>
        </p:nvSpPr>
        <p:spPr>
          <a:xfrm>
            <a:off x="4879340" y="4650387"/>
            <a:ext cx="136749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9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equen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826007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14"/>
          <p:cNvSpPr txBox="1"/>
          <p:nvPr/>
        </p:nvSpPr>
        <p:spPr>
          <a:xfrm>
            <a:off x="1313688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5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13"/>
          <p:cNvSpPr txBox="1"/>
          <p:nvPr/>
        </p:nvSpPr>
        <p:spPr>
          <a:xfrm>
            <a:off x="180136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12"/>
          <p:cNvSpPr txBox="1"/>
          <p:nvPr/>
        </p:nvSpPr>
        <p:spPr>
          <a:xfrm>
            <a:off x="228904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11"/>
          <p:cNvSpPr txBox="1"/>
          <p:nvPr/>
        </p:nvSpPr>
        <p:spPr>
          <a:xfrm>
            <a:off x="2776728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6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10"/>
          <p:cNvSpPr txBox="1"/>
          <p:nvPr/>
        </p:nvSpPr>
        <p:spPr>
          <a:xfrm>
            <a:off x="326440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9"/>
          <p:cNvSpPr txBox="1"/>
          <p:nvPr/>
        </p:nvSpPr>
        <p:spPr>
          <a:xfrm>
            <a:off x="3752088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3" name="object 8"/>
          <p:cNvSpPr txBox="1"/>
          <p:nvPr/>
        </p:nvSpPr>
        <p:spPr>
          <a:xfrm>
            <a:off x="4239768" y="1766316"/>
            <a:ext cx="490728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7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4" name="object 7"/>
          <p:cNvSpPr txBox="1"/>
          <p:nvPr/>
        </p:nvSpPr>
        <p:spPr>
          <a:xfrm>
            <a:off x="473049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"/>
          <p:cNvSpPr txBox="1"/>
          <p:nvPr/>
        </p:nvSpPr>
        <p:spPr>
          <a:xfrm>
            <a:off x="521817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1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5"/>
          <p:cNvSpPr txBox="1"/>
          <p:nvPr/>
        </p:nvSpPr>
        <p:spPr>
          <a:xfrm>
            <a:off x="570585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1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4"/>
          <p:cNvSpPr txBox="1"/>
          <p:nvPr/>
        </p:nvSpPr>
        <p:spPr>
          <a:xfrm>
            <a:off x="6193535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32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3"/>
          <p:cNvSpPr txBox="1"/>
          <p:nvPr/>
        </p:nvSpPr>
        <p:spPr>
          <a:xfrm>
            <a:off x="6681215" y="1766316"/>
            <a:ext cx="487680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33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2"/>
          <p:cNvSpPr txBox="1"/>
          <p:nvPr/>
        </p:nvSpPr>
        <p:spPr>
          <a:xfrm>
            <a:off x="7168896" y="1766316"/>
            <a:ext cx="487679" cy="41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3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1264920" y="1101852"/>
            <a:ext cx="5398008" cy="3834384"/>
          </a:xfrm>
          <a:custGeom>
            <a:avLst/>
            <a:gdLst/>
            <a:ahLst/>
            <a:cxnLst/>
            <a:rect l="l" t="t" r="r" b="b"/>
            <a:pathLst>
              <a:path w="5398008" h="3834384">
                <a:moveTo>
                  <a:pt x="3047" y="0"/>
                </a:moveTo>
                <a:lnTo>
                  <a:pt x="0" y="0"/>
                </a:lnTo>
                <a:lnTo>
                  <a:pt x="0" y="3828288"/>
                </a:lnTo>
                <a:lnTo>
                  <a:pt x="3048" y="12192"/>
                </a:lnTo>
                <a:lnTo>
                  <a:pt x="5388864" y="12191"/>
                </a:lnTo>
                <a:lnTo>
                  <a:pt x="5388864" y="3828288"/>
                </a:lnTo>
                <a:lnTo>
                  <a:pt x="0" y="3834384"/>
                </a:lnTo>
                <a:lnTo>
                  <a:pt x="5398008" y="3834384"/>
                </a:lnTo>
                <a:lnTo>
                  <a:pt x="5398008" y="3828288"/>
                </a:lnTo>
                <a:lnTo>
                  <a:pt x="5391912" y="3825240"/>
                </a:lnTo>
                <a:lnTo>
                  <a:pt x="5391912" y="12191"/>
                </a:lnTo>
                <a:lnTo>
                  <a:pt x="5388864" y="6095"/>
                </a:lnTo>
                <a:lnTo>
                  <a:pt x="9144" y="6096"/>
                </a:lnTo>
                <a:lnTo>
                  <a:pt x="5398008" y="6095"/>
                </a:lnTo>
                <a:lnTo>
                  <a:pt x="539800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3"/>
          <p:cNvSpPr/>
          <p:nvPr/>
        </p:nvSpPr>
        <p:spPr>
          <a:xfrm>
            <a:off x="1264920" y="11079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4"/>
          <p:cNvSpPr/>
          <p:nvPr/>
        </p:nvSpPr>
        <p:spPr>
          <a:xfrm>
            <a:off x="1264920" y="1114043"/>
            <a:ext cx="5388864" cy="3816096"/>
          </a:xfrm>
          <a:custGeom>
            <a:avLst/>
            <a:gdLst/>
            <a:ahLst/>
            <a:cxnLst/>
            <a:rect l="l" t="t" r="r" b="b"/>
            <a:pathLst>
              <a:path w="5388864" h="3816096">
                <a:moveTo>
                  <a:pt x="5388864" y="3816096"/>
                </a:moveTo>
                <a:lnTo>
                  <a:pt x="5388864" y="3813048"/>
                </a:lnTo>
                <a:lnTo>
                  <a:pt x="9144" y="3813048"/>
                </a:lnTo>
                <a:lnTo>
                  <a:pt x="9144" y="0"/>
                </a:lnTo>
                <a:lnTo>
                  <a:pt x="3047" y="0"/>
                </a:lnTo>
                <a:lnTo>
                  <a:pt x="0" y="3816096"/>
                </a:lnTo>
                <a:lnTo>
                  <a:pt x="3048" y="3813048"/>
                </a:lnTo>
                <a:lnTo>
                  <a:pt x="9144" y="3816096"/>
                </a:lnTo>
                <a:lnTo>
                  <a:pt x="5388864" y="381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5"/>
          <p:cNvSpPr/>
          <p:nvPr/>
        </p:nvSpPr>
        <p:spPr>
          <a:xfrm>
            <a:off x="1274064" y="1107948"/>
            <a:ext cx="5388864" cy="3822191"/>
          </a:xfrm>
          <a:custGeom>
            <a:avLst/>
            <a:gdLst/>
            <a:ahLst/>
            <a:cxnLst/>
            <a:rect l="l" t="t" r="r" b="b"/>
            <a:pathLst>
              <a:path w="5388864" h="3822191">
                <a:moveTo>
                  <a:pt x="0" y="0"/>
                </a:moveTo>
                <a:lnTo>
                  <a:pt x="5379720" y="0"/>
                </a:lnTo>
                <a:lnTo>
                  <a:pt x="5382768" y="6095"/>
                </a:lnTo>
                <a:lnTo>
                  <a:pt x="5382768" y="3819144"/>
                </a:lnTo>
                <a:lnTo>
                  <a:pt x="5388864" y="3822191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4544568" y="3464052"/>
            <a:ext cx="2862072" cy="371856"/>
          </a:xfrm>
          <a:custGeom>
            <a:avLst/>
            <a:gdLst/>
            <a:ahLst/>
            <a:cxnLst/>
            <a:rect l="l" t="t" r="r" b="b"/>
            <a:pathLst>
              <a:path w="2862072" h="371856">
                <a:moveTo>
                  <a:pt x="620160" y="23"/>
                </a:moveTo>
                <a:lnTo>
                  <a:pt x="605900" y="2302"/>
                </a:lnTo>
                <a:lnTo>
                  <a:pt x="593153" y="7967"/>
                </a:lnTo>
                <a:lnTo>
                  <a:pt x="582401" y="16537"/>
                </a:lnTo>
                <a:lnTo>
                  <a:pt x="574125" y="27531"/>
                </a:lnTo>
                <a:lnTo>
                  <a:pt x="568807" y="40467"/>
                </a:lnTo>
                <a:lnTo>
                  <a:pt x="566927" y="54863"/>
                </a:lnTo>
                <a:lnTo>
                  <a:pt x="566927" y="198119"/>
                </a:lnTo>
                <a:lnTo>
                  <a:pt x="0" y="371855"/>
                </a:lnTo>
                <a:lnTo>
                  <a:pt x="566927" y="280415"/>
                </a:lnTo>
                <a:lnTo>
                  <a:pt x="567073" y="284491"/>
                </a:lnTo>
                <a:lnTo>
                  <a:pt x="569817" y="298482"/>
                </a:lnTo>
                <a:lnTo>
                  <a:pt x="595121" y="330772"/>
                </a:lnTo>
                <a:lnTo>
                  <a:pt x="621791" y="338327"/>
                </a:lnTo>
                <a:lnTo>
                  <a:pt x="2807208" y="338327"/>
                </a:lnTo>
                <a:lnTo>
                  <a:pt x="2847378" y="319345"/>
                </a:lnTo>
                <a:lnTo>
                  <a:pt x="2862072" y="280415"/>
                </a:lnTo>
                <a:lnTo>
                  <a:pt x="2862048" y="53232"/>
                </a:lnTo>
                <a:lnTo>
                  <a:pt x="2845534" y="15473"/>
                </a:lnTo>
                <a:lnTo>
                  <a:pt x="2807208" y="0"/>
                </a:lnTo>
                <a:lnTo>
                  <a:pt x="620160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7"/>
          <p:cNvSpPr/>
          <p:nvPr/>
        </p:nvSpPr>
        <p:spPr>
          <a:xfrm>
            <a:off x="4529328" y="3451859"/>
            <a:ext cx="2892552" cy="371856"/>
          </a:xfrm>
          <a:custGeom>
            <a:avLst/>
            <a:gdLst/>
            <a:ahLst/>
            <a:cxnLst/>
            <a:rect l="l" t="t" r="r" b="b"/>
            <a:pathLst>
              <a:path w="2892552" h="371856">
                <a:moveTo>
                  <a:pt x="579119" y="198120"/>
                </a:moveTo>
                <a:lnTo>
                  <a:pt x="594360" y="210312"/>
                </a:lnTo>
                <a:lnTo>
                  <a:pt x="594360" y="67056"/>
                </a:lnTo>
                <a:lnTo>
                  <a:pt x="579119" y="198120"/>
                </a:lnTo>
                <a:close/>
              </a:path>
              <a:path w="2892552" h="371856">
                <a:moveTo>
                  <a:pt x="597408" y="304800"/>
                </a:moveTo>
                <a:lnTo>
                  <a:pt x="594360" y="292608"/>
                </a:lnTo>
                <a:lnTo>
                  <a:pt x="569976" y="295656"/>
                </a:lnTo>
                <a:lnTo>
                  <a:pt x="569976" y="304800"/>
                </a:lnTo>
                <a:lnTo>
                  <a:pt x="193040" y="342686"/>
                </a:lnTo>
                <a:lnTo>
                  <a:pt x="585216" y="222504"/>
                </a:lnTo>
                <a:lnTo>
                  <a:pt x="591311" y="219456"/>
                </a:lnTo>
                <a:lnTo>
                  <a:pt x="594360" y="213360"/>
                </a:lnTo>
                <a:lnTo>
                  <a:pt x="594360" y="210312"/>
                </a:lnTo>
                <a:lnTo>
                  <a:pt x="579119" y="198120"/>
                </a:lnTo>
                <a:lnTo>
                  <a:pt x="594360" y="67056"/>
                </a:lnTo>
                <a:lnTo>
                  <a:pt x="597407" y="57912"/>
                </a:lnTo>
                <a:lnTo>
                  <a:pt x="594360" y="60960"/>
                </a:lnTo>
                <a:lnTo>
                  <a:pt x="597407" y="51816"/>
                </a:lnTo>
                <a:lnTo>
                  <a:pt x="603504" y="42672"/>
                </a:lnTo>
                <a:lnTo>
                  <a:pt x="600455" y="45720"/>
                </a:lnTo>
                <a:lnTo>
                  <a:pt x="609599" y="36576"/>
                </a:lnTo>
                <a:lnTo>
                  <a:pt x="606552" y="39624"/>
                </a:lnTo>
                <a:lnTo>
                  <a:pt x="612647" y="33528"/>
                </a:lnTo>
                <a:lnTo>
                  <a:pt x="615696" y="30480"/>
                </a:lnTo>
                <a:lnTo>
                  <a:pt x="576071" y="39624"/>
                </a:lnTo>
                <a:lnTo>
                  <a:pt x="576071" y="42672"/>
                </a:lnTo>
                <a:lnTo>
                  <a:pt x="573024" y="42672"/>
                </a:lnTo>
                <a:lnTo>
                  <a:pt x="569976" y="54864"/>
                </a:lnTo>
                <a:lnTo>
                  <a:pt x="569976" y="210312"/>
                </a:lnTo>
                <a:lnTo>
                  <a:pt x="12191" y="371856"/>
                </a:lnTo>
                <a:lnTo>
                  <a:pt x="6095" y="371856"/>
                </a:lnTo>
                <a:lnTo>
                  <a:pt x="0" y="381000"/>
                </a:lnTo>
                <a:lnTo>
                  <a:pt x="3047" y="387096"/>
                </a:lnTo>
                <a:lnTo>
                  <a:pt x="3047" y="393192"/>
                </a:lnTo>
                <a:lnTo>
                  <a:pt x="9143" y="396240"/>
                </a:lnTo>
                <a:lnTo>
                  <a:pt x="18287" y="396240"/>
                </a:lnTo>
                <a:lnTo>
                  <a:pt x="569976" y="307258"/>
                </a:lnTo>
                <a:lnTo>
                  <a:pt x="585216" y="304800"/>
                </a:lnTo>
                <a:lnTo>
                  <a:pt x="594360" y="301752"/>
                </a:lnTo>
                <a:lnTo>
                  <a:pt x="597408" y="304800"/>
                </a:lnTo>
                <a:close/>
              </a:path>
              <a:path w="2892552" h="371856">
                <a:moveTo>
                  <a:pt x="597408" y="310896"/>
                </a:moveTo>
                <a:lnTo>
                  <a:pt x="594360" y="301752"/>
                </a:lnTo>
                <a:lnTo>
                  <a:pt x="585216" y="304800"/>
                </a:lnTo>
                <a:lnTo>
                  <a:pt x="569976" y="307258"/>
                </a:lnTo>
                <a:lnTo>
                  <a:pt x="569976" y="307848"/>
                </a:lnTo>
                <a:lnTo>
                  <a:pt x="573024" y="320040"/>
                </a:lnTo>
                <a:lnTo>
                  <a:pt x="576072" y="320040"/>
                </a:lnTo>
                <a:lnTo>
                  <a:pt x="606552" y="323088"/>
                </a:lnTo>
                <a:lnTo>
                  <a:pt x="609600" y="326136"/>
                </a:lnTo>
                <a:lnTo>
                  <a:pt x="612647" y="329184"/>
                </a:lnTo>
                <a:lnTo>
                  <a:pt x="615696" y="329184"/>
                </a:lnTo>
                <a:lnTo>
                  <a:pt x="606552" y="323088"/>
                </a:lnTo>
                <a:lnTo>
                  <a:pt x="600455" y="316992"/>
                </a:lnTo>
                <a:lnTo>
                  <a:pt x="603504" y="316992"/>
                </a:lnTo>
                <a:lnTo>
                  <a:pt x="597408" y="307848"/>
                </a:lnTo>
                <a:lnTo>
                  <a:pt x="597408" y="310896"/>
                </a:lnTo>
                <a:close/>
              </a:path>
              <a:path w="2892552" h="371856">
                <a:moveTo>
                  <a:pt x="2862072" y="310896"/>
                </a:moveTo>
                <a:lnTo>
                  <a:pt x="2862072" y="307848"/>
                </a:lnTo>
                <a:lnTo>
                  <a:pt x="2859024" y="320040"/>
                </a:lnTo>
                <a:lnTo>
                  <a:pt x="2859024" y="316992"/>
                </a:lnTo>
                <a:lnTo>
                  <a:pt x="2852928" y="326136"/>
                </a:lnTo>
                <a:lnTo>
                  <a:pt x="2852928" y="323088"/>
                </a:lnTo>
                <a:lnTo>
                  <a:pt x="2846832" y="329184"/>
                </a:lnTo>
                <a:lnTo>
                  <a:pt x="2837688" y="335280"/>
                </a:lnTo>
                <a:lnTo>
                  <a:pt x="2840736" y="332232"/>
                </a:lnTo>
                <a:lnTo>
                  <a:pt x="2831592" y="335280"/>
                </a:lnTo>
                <a:lnTo>
                  <a:pt x="630935" y="335280"/>
                </a:lnTo>
                <a:lnTo>
                  <a:pt x="621791" y="332232"/>
                </a:lnTo>
                <a:lnTo>
                  <a:pt x="621791" y="335280"/>
                </a:lnTo>
                <a:lnTo>
                  <a:pt x="612647" y="329184"/>
                </a:lnTo>
                <a:lnTo>
                  <a:pt x="609600" y="326136"/>
                </a:lnTo>
                <a:lnTo>
                  <a:pt x="606552" y="323088"/>
                </a:lnTo>
                <a:lnTo>
                  <a:pt x="576072" y="320040"/>
                </a:lnTo>
                <a:lnTo>
                  <a:pt x="582168" y="332232"/>
                </a:lnTo>
                <a:lnTo>
                  <a:pt x="588263" y="341376"/>
                </a:lnTo>
                <a:lnTo>
                  <a:pt x="627888" y="335280"/>
                </a:lnTo>
                <a:lnTo>
                  <a:pt x="588263" y="341376"/>
                </a:lnTo>
                <a:lnTo>
                  <a:pt x="591311" y="341376"/>
                </a:lnTo>
                <a:lnTo>
                  <a:pt x="591311" y="344424"/>
                </a:lnTo>
                <a:lnTo>
                  <a:pt x="597408" y="350520"/>
                </a:lnTo>
                <a:lnTo>
                  <a:pt x="600455" y="350520"/>
                </a:lnTo>
                <a:lnTo>
                  <a:pt x="609600" y="356616"/>
                </a:lnTo>
                <a:lnTo>
                  <a:pt x="612647" y="356616"/>
                </a:lnTo>
                <a:lnTo>
                  <a:pt x="624840" y="359664"/>
                </a:lnTo>
                <a:lnTo>
                  <a:pt x="624840" y="362712"/>
                </a:lnTo>
                <a:lnTo>
                  <a:pt x="2834640" y="362712"/>
                </a:lnTo>
                <a:lnTo>
                  <a:pt x="2834640" y="359664"/>
                </a:lnTo>
                <a:lnTo>
                  <a:pt x="2837688" y="359664"/>
                </a:lnTo>
                <a:lnTo>
                  <a:pt x="2846832" y="356616"/>
                </a:lnTo>
                <a:lnTo>
                  <a:pt x="2849880" y="356616"/>
                </a:lnTo>
                <a:lnTo>
                  <a:pt x="2859024" y="350520"/>
                </a:lnTo>
                <a:lnTo>
                  <a:pt x="2862072" y="350520"/>
                </a:lnTo>
                <a:lnTo>
                  <a:pt x="2871216" y="344424"/>
                </a:lnTo>
                <a:lnTo>
                  <a:pt x="2871216" y="341376"/>
                </a:lnTo>
                <a:lnTo>
                  <a:pt x="2880360" y="332232"/>
                </a:lnTo>
                <a:lnTo>
                  <a:pt x="2886456" y="320040"/>
                </a:lnTo>
                <a:lnTo>
                  <a:pt x="2889504" y="307848"/>
                </a:lnTo>
                <a:lnTo>
                  <a:pt x="2889504" y="304800"/>
                </a:lnTo>
                <a:lnTo>
                  <a:pt x="2865120" y="304800"/>
                </a:lnTo>
                <a:lnTo>
                  <a:pt x="2862072" y="310896"/>
                </a:lnTo>
                <a:close/>
              </a:path>
              <a:path w="2892552" h="371856">
                <a:moveTo>
                  <a:pt x="193040" y="342686"/>
                </a:moveTo>
                <a:lnTo>
                  <a:pt x="569976" y="304800"/>
                </a:lnTo>
                <a:lnTo>
                  <a:pt x="569976" y="295656"/>
                </a:lnTo>
                <a:lnTo>
                  <a:pt x="594360" y="292608"/>
                </a:lnTo>
                <a:lnTo>
                  <a:pt x="594360" y="286512"/>
                </a:lnTo>
                <a:lnTo>
                  <a:pt x="591311" y="283464"/>
                </a:lnTo>
                <a:lnTo>
                  <a:pt x="588263" y="280416"/>
                </a:lnTo>
                <a:lnTo>
                  <a:pt x="579119" y="280416"/>
                </a:lnTo>
                <a:lnTo>
                  <a:pt x="193040" y="342686"/>
                </a:lnTo>
                <a:close/>
              </a:path>
              <a:path w="2892552" h="371856">
                <a:moveTo>
                  <a:pt x="2865120" y="57912"/>
                </a:moveTo>
                <a:lnTo>
                  <a:pt x="2859024" y="42672"/>
                </a:lnTo>
                <a:lnTo>
                  <a:pt x="2865120" y="60960"/>
                </a:lnTo>
                <a:lnTo>
                  <a:pt x="2865120" y="57912"/>
                </a:lnTo>
                <a:close/>
              </a:path>
              <a:path w="2892552" h="371856">
                <a:moveTo>
                  <a:pt x="2859024" y="42672"/>
                </a:moveTo>
                <a:lnTo>
                  <a:pt x="2865120" y="57912"/>
                </a:lnTo>
                <a:lnTo>
                  <a:pt x="2865120" y="301752"/>
                </a:lnTo>
                <a:lnTo>
                  <a:pt x="2862072" y="310896"/>
                </a:lnTo>
                <a:lnTo>
                  <a:pt x="2865120" y="304800"/>
                </a:lnTo>
                <a:lnTo>
                  <a:pt x="2889504" y="304800"/>
                </a:lnTo>
                <a:lnTo>
                  <a:pt x="2892552" y="292608"/>
                </a:lnTo>
                <a:lnTo>
                  <a:pt x="2892552" y="67056"/>
                </a:lnTo>
                <a:lnTo>
                  <a:pt x="2886456" y="42672"/>
                </a:lnTo>
                <a:lnTo>
                  <a:pt x="2886456" y="39624"/>
                </a:lnTo>
                <a:lnTo>
                  <a:pt x="2880360" y="30480"/>
                </a:lnTo>
                <a:lnTo>
                  <a:pt x="2880360" y="27432"/>
                </a:lnTo>
                <a:lnTo>
                  <a:pt x="2871216" y="21336"/>
                </a:lnTo>
                <a:lnTo>
                  <a:pt x="2871216" y="18288"/>
                </a:lnTo>
                <a:lnTo>
                  <a:pt x="2862072" y="12192"/>
                </a:lnTo>
                <a:lnTo>
                  <a:pt x="2859024" y="12192"/>
                </a:lnTo>
                <a:lnTo>
                  <a:pt x="2849880" y="6096"/>
                </a:lnTo>
                <a:lnTo>
                  <a:pt x="2846832" y="3048"/>
                </a:lnTo>
                <a:lnTo>
                  <a:pt x="2837688" y="0"/>
                </a:lnTo>
                <a:lnTo>
                  <a:pt x="624840" y="0"/>
                </a:lnTo>
                <a:lnTo>
                  <a:pt x="612647" y="3048"/>
                </a:lnTo>
                <a:lnTo>
                  <a:pt x="612647" y="6096"/>
                </a:lnTo>
                <a:lnTo>
                  <a:pt x="609599" y="6096"/>
                </a:lnTo>
                <a:lnTo>
                  <a:pt x="600455" y="12192"/>
                </a:lnTo>
                <a:lnTo>
                  <a:pt x="597407" y="12192"/>
                </a:lnTo>
                <a:lnTo>
                  <a:pt x="582168" y="27432"/>
                </a:lnTo>
                <a:lnTo>
                  <a:pt x="582168" y="30480"/>
                </a:lnTo>
                <a:lnTo>
                  <a:pt x="576071" y="39624"/>
                </a:lnTo>
                <a:lnTo>
                  <a:pt x="615696" y="30480"/>
                </a:lnTo>
                <a:lnTo>
                  <a:pt x="612648" y="33527"/>
                </a:lnTo>
                <a:lnTo>
                  <a:pt x="621791" y="27432"/>
                </a:lnTo>
                <a:lnTo>
                  <a:pt x="621791" y="30480"/>
                </a:lnTo>
                <a:lnTo>
                  <a:pt x="630935" y="24384"/>
                </a:lnTo>
                <a:lnTo>
                  <a:pt x="627888" y="27432"/>
                </a:lnTo>
                <a:lnTo>
                  <a:pt x="640079" y="24384"/>
                </a:lnTo>
                <a:lnTo>
                  <a:pt x="2822448" y="24384"/>
                </a:lnTo>
                <a:lnTo>
                  <a:pt x="2831592" y="27432"/>
                </a:lnTo>
                <a:lnTo>
                  <a:pt x="2831592" y="24384"/>
                </a:lnTo>
                <a:lnTo>
                  <a:pt x="2840736" y="30480"/>
                </a:lnTo>
                <a:lnTo>
                  <a:pt x="2837688" y="27432"/>
                </a:lnTo>
                <a:lnTo>
                  <a:pt x="2846832" y="33528"/>
                </a:lnTo>
                <a:lnTo>
                  <a:pt x="2852928" y="39624"/>
                </a:lnTo>
                <a:lnTo>
                  <a:pt x="2852928" y="36576"/>
                </a:lnTo>
                <a:lnTo>
                  <a:pt x="2859024" y="45720"/>
                </a:lnTo>
                <a:lnTo>
                  <a:pt x="2859024" y="42672"/>
                </a:lnTo>
                <a:close/>
              </a:path>
              <a:path w="2892552" h="371856">
                <a:moveTo>
                  <a:pt x="12191" y="371856"/>
                </a:moveTo>
                <a:lnTo>
                  <a:pt x="569976" y="210312"/>
                </a:lnTo>
                <a:lnTo>
                  <a:pt x="569976" y="200922"/>
                </a:lnTo>
                <a:lnTo>
                  <a:pt x="12191" y="3718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8"/>
          <p:cNvSpPr/>
          <p:nvPr/>
        </p:nvSpPr>
        <p:spPr>
          <a:xfrm>
            <a:off x="4626864" y="1720596"/>
            <a:ext cx="2392680" cy="582168"/>
          </a:xfrm>
          <a:custGeom>
            <a:avLst/>
            <a:gdLst/>
            <a:ahLst/>
            <a:cxnLst/>
            <a:rect l="l" t="t" r="r" b="b"/>
            <a:pathLst>
              <a:path w="2392679" h="582168">
                <a:moveTo>
                  <a:pt x="829055" y="97536"/>
                </a:moveTo>
                <a:lnTo>
                  <a:pt x="0" y="240792"/>
                </a:lnTo>
                <a:lnTo>
                  <a:pt x="829055" y="240792"/>
                </a:lnTo>
                <a:lnTo>
                  <a:pt x="829055" y="484632"/>
                </a:lnTo>
                <a:lnTo>
                  <a:pt x="829898" y="497437"/>
                </a:lnTo>
                <a:lnTo>
                  <a:pt x="844610" y="537152"/>
                </a:lnTo>
                <a:lnTo>
                  <a:pt x="873802" y="566327"/>
                </a:lnTo>
                <a:lnTo>
                  <a:pt x="912465" y="581106"/>
                </a:lnTo>
                <a:lnTo>
                  <a:pt x="926591" y="582168"/>
                </a:lnTo>
                <a:lnTo>
                  <a:pt x="2295143" y="582168"/>
                </a:lnTo>
                <a:lnTo>
                  <a:pt x="2335407" y="573841"/>
                </a:lnTo>
                <a:lnTo>
                  <a:pt x="2368523" y="549677"/>
                </a:lnTo>
                <a:lnTo>
                  <a:pt x="2388529" y="513509"/>
                </a:lnTo>
                <a:lnTo>
                  <a:pt x="2392679" y="484631"/>
                </a:lnTo>
                <a:lnTo>
                  <a:pt x="2392679" y="97536"/>
                </a:lnTo>
                <a:lnTo>
                  <a:pt x="2384353" y="57272"/>
                </a:lnTo>
                <a:lnTo>
                  <a:pt x="2360189" y="24156"/>
                </a:lnTo>
                <a:lnTo>
                  <a:pt x="2324021" y="4150"/>
                </a:lnTo>
                <a:lnTo>
                  <a:pt x="2295143" y="0"/>
                </a:lnTo>
                <a:lnTo>
                  <a:pt x="926591" y="0"/>
                </a:lnTo>
                <a:lnTo>
                  <a:pt x="887635" y="8326"/>
                </a:lnTo>
                <a:lnTo>
                  <a:pt x="854258" y="32490"/>
                </a:lnTo>
                <a:lnTo>
                  <a:pt x="833459" y="68658"/>
                </a:lnTo>
                <a:lnTo>
                  <a:pt x="829055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9"/>
          <p:cNvSpPr/>
          <p:nvPr/>
        </p:nvSpPr>
        <p:spPr>
          <a:xfrm>
            <a:off x="4611624" y="1708403"/>
            <a:ext cx="2401824" cy="606552"/>
          </a:xfrm>
          <a:custGeom>
            <a:avLst/>
            <a:gdLst/>
            <a:ahLst/>
            <a:cxnLst/>
            <a:rect l="l" t="t" r="r" b="b"/>
            <a:pathLst>
              <a:path w="2401824" h="606551">
                <a:moveTo>
                  <a:pt x="844296" y="97536"/>
                </a:moveTo>
                <a:lnTo>
                  <a:pt x="859536" y="109728"/>
                </a:lnTo>
                <a:lnTo>
                  <a:pt x="859536" y="94488"/>
                </a:lnTo>
                <a:lnTo>
                  <a:pt x="844296" y="97536"/>
                </a:lnTo>
                <a:close/>
              </a:path>
              <a:path w="2401824" h="606551">
                <a:moveTo>
                  <a:pt x="859536" y="91440"/>
                </a:moveTo>
                <a:lnTo>
                  <a:pt x="835152" y="85344"/>
                </a:lnTo>
                <a:lnTo>
                  <a:pt x="835152" y="88392"/>
                </a:lnTo>
                <a:lnTo>
                  <a:pt x="833312" y="99426"/>
                </a:lnTo>
                <a:lnTo>
                  <a:pt x="859536" y="91440"/>
                </a:lnTo>
                <a:close/>
              </a:path>
              <a:path w="2401824" h="606551">
                <a:moveTo>
                  <a:pt x="926592" y="579120"/>
                </a:moveTo>
                <a:lnTo>
                  <a:pt x="908304" y="573024"/>
                </a:lnTo>
                <a:lnTo>
                  <a:pt x="911352" y="576072"/>
                </a:lnTo>
                <a:lnTo>
                  <a:pt x="896112" y="566928"/>
                </a:lnTo>
                <a:lnTo>
                  <a:pt x="883920" y="554736"/>
                </a:lnTo>
                <a:lnTo>
                  <a:pt x="883920" y="557784"/>
                </a:lnTo>
                <a:lnTo>
                  <a:pt x="871728" y="542544"/>
                </a:lnTo>
                <a:lnTo>
                  <a:pt x="874776" y="545592"/>
                </a:lnTo>
                <a:lnTo>
                  <a:pt x="865632" y="527304"/>
                </a:lnTo>
                <a:lnTo>
                  <a:pt x="865632" y="530352"/>
                </a:lnTo>
                <a:lnTo>
                  <a:pt x="859536" y="512064"/>
                </a:lnTo>
                <a:lnTo>
                  <a:pt x="859536" y="515112"/>
                </a:lnTo>
                <a:lnTo>
                  <a:pt x="835152" y="518160"/>
                </a:lnTo>
                <a:lnTo>
                  <a:pt x="835152" y="521208"/>
                </a:lnTo>
                <a:lnTo>
                  <a:pt x="841248" y="539496"/>
                </a:lnTo>
                <a:lnTo>
                  <a:pt x="841248" y="542544"/>
                </a:lnTo>
                <a:lnTo>
                  <a:pt x="850392" y="557784"/>
                </a:lnTo>
                <a:lnTo>
                  <a:pt x="853440" y="560832"/>
                </a:lnTo>
                <a:lnTo>
                  <a:pt x="865632" y="573024"/>
                </a:lnTo>
                <a:lnTo>
                  <a:pt x="865632" y="576072"/>
                </a:lnTo>
                <a:lnTo>
                  <a:pt x="880872" y="588264"/>
                </a:lnTo>
                <a:lnTo>
                  <a:pt x="883920" y="588264"/>
                </a:lnTo>
                <a:lnTo>
                  <a:pt x="899160" y="597408"/>
                </a:lnTo>
                <a:lnTo>
                  <a:pt x="902208" y="597408"/>
                </a:lnTo>
                <a:lnTo>
                  <a:pt x="920496" y="603504"/>
                </a:lnTo>
                <a:lnTo>
                  <a:pt x="923544" y="606552"/>
                </a:lnTo>
                <a:lnTo>
                  <a:pt x="2331720" y="606552"/>
                </a:lnTo>
                <a:lnTo>
                  <a:pt x="2331720" y="603504"/>
                </a:lnTo>
                <a:lnTo>
                  <a:pt x="2334768" y="603504"/>
                </a:lnTo>
                <a:lnTo>
                  <a:pt x="2353056" y="597408"/>
                </a:lnTo>
                <a:lnTo>
                  <a:pt x="2356104" y="597408"/>
                </a:lnTo>
                <a:lnTo>
                  <a:pt x="2371344" y="588264"/>
                </a:lnTo>
                <a:lnTo>
                  <a:pt x="2374392" y="588264"/>
                </a:lnTo>
                <a:lnTo>
                  <a:pt x="2386584" y="576072"/>
                </a:lnTo>
                <a:lnTo>
                  <a:pt x="2389632" y="576072"/>
                </a:lnTo>
                <a:lnTo>
                  <a:pt x="2389632" y="573024"/>
                </a:lnTo>
                <a:lnTo>
                  <a:pt x="2401824" y="560832"/>
                </a:lnTo>
                <a:lnTo>
                  <a:pt x="2401824" y="557784"/>
                </a:lnTo>
                <a:lnTo>
                  <a:pt x="2371344" y="554736"/>
                </a:lnTo>
                <a:lnTo>
                  <a:pt x="2380488" y="545592"/>
                </a:lnTo>
                <a:lnTo>
                  <a:pt x="2380488" y="542544"/>
                </a:lnTo>
                <a:lnTo>
                  <a:pt x="2369650" y="556090"/>
                </a:lnTo>
                <a:lnTo>
                  <a:pt x="2368296" y="557784"/>
                </a:lnTo>
                <a:lnTo>
                  <a:pt x="2356104" y="566928"/>
                </a:lnTo>
                <a:lnTo>
                  <a:pt x="2359152" y="566928"/>
                </a:lnTo>
                <a:lnTo>
                  <a:pt x="2343912" y="576072"/>
                </a:lnTo>
                <a:lnTo>
                  <a:pt x="2343912" y="573024"/>
                </a:lnTo>
                <a:lnTo>
                  <a:pt x="2325624" y="579120"/>
                </a:lnTo>
                <a:lnTo>
                  <a:pt x="2328672" y="579120"/>
                </a:lnTo>
                <a:lnTo>
                  <a:pt x="2310384" y="582168"/>
                </a:lnTo>
                <a:lnTo>
                  <a:pt x="941832" y="582168"/>
                </a:lnTo>
                <a:lnTo>
                  <a:pt x="923544" y="579120"/>
                </a:lnTo>
                <a:lnTo>
                  <a:pt x="926592" y="579120"/>
                </a:lnTo>
                <a:close/>
              </a:path>
              <a:path w="2401824" h="606551">
                <a:moveTo>
                  <a:pt x="859536" y="246888"/>
                </a:moveTo>
                <a:lnTo>
                  <a:pt x="853440" y="240792"/>
                </a:lnTo>
                <a:lnTo>
                  <a:pt x="15240" y="240792"/>
                </a:lnTo>
                <a:lnTo>
                  <a:pt x="18288" y="268224"/>
                </a:lnTo>
                <a:lnTo>
                  <a:pt x="832104" y="268223"/>
                </a:lnTo>
                <a:lnTo>
                  <a:pt x="832104" y="499872"/>
                </a:lnTo>
                <a:lnTo>
                  <a:pt x="835152" y="518160"/>
                </a:lnTo>
                <a:lnTo>
                  <a:pt x="859536" y="515112"/>
                </a:lnTo>
                <a:lnTo>
                  <a:pt x="859536" y="512064"/>
                </a:lnTo>
                <a:lnTo>
                  <a:pt x="844296" y="268224"/>
                </a:lnTo>
                <a:lnTo>
                  <a:pt x="832104" y="252984"/>
                </a:lnTo>
                <a:lnTo>
                  <a:pt x="859536" y="246888"/>
                </a:lnTo>
                <a:close/>
              </a:path>
              <a:path w="2401824" h="606551">
                <a:moveTo>
                  <a:pt x="859536" y="252984"/>
                </a:moveTo>
                <a:lnTo>
                  <a:pt x="859536" y="246888"/>
                </a:lnTo>
                <a:lnTo>
                  <a:pt x="832104" y="252984"/>
                </a:lnTo>
                <a:lnTo>
                  <a:pt x="844296" y="268224"/>
                </a:lnTo>
                <a:lnTo>
                  <a:pt x="859536" y="512064"/>
                </a:lnTo>
                <a:lnTo>
                  <a:pt x="859536" y="252984"/>
                </a:lnTo>
                <a:close/>
              </a:path>
              <a:path w="2401824" h="606551">
                <a:moveTo>
                  <a:pt x="2414016" y="67055"/>
                </a:moveTo>
                <a:lnTo>
                  <a:pt x="2410968" y="67055"/>
                </a:lnTo>
                <a:lnTo>
                  <a:pt x="2410968" y="64007"/>
                </a:lnTo>
                <a:lnTo>
                  <a:pt x="2401824" y="48767"/>
                </a:lnTo>
                <a:lnTo>
                  <a:pt x="2401824" y="45719"/>
                </a:lnTo>
                <a:lnTo>
                  <a:pt x="2389632" y="33527"/>
                </a:lnTo>
                <a:lnTo>
                  <a:pt x="2389632" y="30479"/>
                </a:lnTo>
                <a:lnTo>
                  <a:pt x="2386584" y="30479"/>
                </a:lnTo>
                <a:lnTo>
                  <a:pt x="2374392" y="18287"/>
                </a:lnTo>
                <a:lnTo>
                  <a:pt x="2371344" y="18287"/>
                </a:lnTo>
                <a:lnTo>
                  <a:pt x="2356104" y="9143"/>
                </a:lnTo>
                <a:lnTo>
                  <a:pt x="2353056" y="9143"/>
                </a:lnTo>
                <a:lnTo>
                  <a:pt x="2353056" y="6095"/>
                </a:lnTo>
                <a:lnTo>
                  <a:pt x="2334768" y="0"/>
                </a:lnTo>
                <a:lnTo>
                  <a:pt x="920496" y="0"/>
                </a:lnTo>
                <a:lnTo>
                  <a:pt x="902208" y="6096"/>
                </a:lnTo>
                <a:lnTo>
                  <a:pt x="899160" y="6096"/>
                </a:lnTo>
                <a:lnTo>
                  <a:pt x="899160" y="9144"/>
                </a:lnTo>
                <a:lnTo>
                  <a:pt x="883920" y="18288"/>
                </a:lnTo>
                <a:lnTo>
                  <a:pt x="880872" y="18288"/>
                </a:lnTo>
                <a:lnTo>
                  <a:pt x="865632" y="30480"/>
                </a:lnTo>
                <a:lnTo>
                  <a:pt x="865632" y="33528"/>
                </a:lnTo>
                <a:lnTo>
                  <a:pt x="853440" y="45720"/>
                </a:lnTo>
                <a:lnTo>
                  <a:pt x="850392" y="45720"/>
                </a:lnTo>
                <a:lnTo>
                  <a:pt x="850392" y="48768"/>
                </a:lnTo>
                <a:lnTo>
                  <a:pt x="841248" y="64008"/>
                </a:lnTo>
                <a:lnTo>
                  <a:pt x="841248" y="67056"/>
                </a:lnTo>
                <a:lnTo>
                  <a:pt x="835152" y="85344"/>
                </a:lnTo>
                <a:lnTo>
                  <a:pt x="859536" y="91440"/>
                </a:lnTo>
                <a:lnTo>
                  <a:pt x="833312" y="99426"/>
                </a:lnTo>
                <a:lnTo>
                  <a:pt x="832104" y="106680"/>
                </a:lnTo>
                <a:lnTo>
                  <a:pt x="12192" y="240792"/>
                </a:lnTo>
                <a:lnTo>
                  <a:pt x="6096" y="243840"/>
                </a:lnTo>
                <a:lnTo>
                  <a:pt x="0" y="249936"/>
                </a:lnTo>
                <a:lnTo>
                  <a:pt x="3048" y="256032"/>
                </a:lnTo>
                <a:lnTo>
                  <a:pt x="3048" y="262128"/>
                </a:lnTo>
                <a:lnTo>
                  <a:pt x="9144" y="268224"/>
                </a:lnTo>
                <a:lnTo>
                  <a:pt x="18288" y="268224"/>
                </a:lnTo>
                <a:lnTo>
                  <a:pt x="15240" y="240792"/>
                </a:lnTo>
                <a:lnTo>
                  <a:pt x="173736" y="240792"/>
                </a:lnTo>
                <a:lnTo>
                  <a:pt x="847344" y="121920"/>
                </a:lnTo>
                <a:lnTo>
                  <a:pt x="853440" y="121920"/>
                </a:lnTo>
                <a:lnTo>
                  <a:pt x="856488" y="115824"/>
                </a:lnTo>
                <a:lnTo>
                  <a:pt x="859536" y="109728"/>
                </a:lnTo>
                <a:lnTo>
                  <a:pt x="844296" y="97536"/>
                </a:lnTo>
                <a:lnTo>
                  <a:pt x="859536" y="94488"/>
                </a:lnTo>
                <a:lnTo>
                  <a:pt x="865632" y="76200"/>
                </a:lnTo>
                <a:lnTo>
                  <a:pt x="874776" y="60960"/>
                </a:lnTo>
                <a:lnTo>
                  <a:pt x="871728" y="64008"/>
                </a:lnTo>
                <a:lnTo>
                  <a:pt x="883920" y="48768"/>
                </a:lnTo>
                <a:lnTo>
                  <a:pt x="896112" y="39624"/>
                </a:lnTo>
                <a:lnTo>
                  <a:pt x="911352" y="30480"/>
                </a:lnTo>
                <a:lnTo>
                  <a:pt x="908304" y="30480"/>
                </a:lnTo>
                <a:lnTo>
                  <a:pt x="926592" y="27432"/>
                </a:lnTo>
                <a:lnTo>
                  <a:pt x="923544" y="27432"/>
                </a:lnTo>
                <a:lnTo>
                  <a:pt x="944880" y="24384"/>
                </a:lnTo>
                <a:lnTo>
                  <a:pt x="2310384" y="24384"/>
                </a:lnTo>
                <a:lnTo>
                  <a:pt x="2328672" y="27432"/>
                </a:lnTo>
                <a:lnTo>
                  <a:pt x="2325624" y="27432"/>
                </a:lnTo>
                <a:lnTo>
                  <a:pt x="2343912" y="30479"/>
                </a:lnTo>
                <a:lnTo>
                  <a:pt x="2359152" y="39623"/>
                </a:lnTo>
                <a:lnTo>
                  <a:pt x="2356104" y="39623"/>
                </a:lnTo>
                <a:lnTo>
                  <a:pt x="2371344" y="48767"/>
                </a:lnTo>
                <a:lnTo>
                  <a:pt x="2368296" y="48767"/>
                </a:lnTo>
                <a:lnTo>
                  <a:pt x="2380488" y="64007"/>
                </a:lnTo>
                <a:lnTo>
                  <a:pt x="2380488" y="60959"/>
                </a:lnTo>
                <a:lnTo>
                  <a:pt x="2389632" y="76199"/>
                </a:lnTo>
                <a:lnTo>
                  <a:pt x="2392680" y="94488"/>
                </a:lnTo>
                <a:lnTo>
                  <a:pt x="2392680" y="91439"/>
                </a:lnTo>
                <a:lnTo>
                  <a:pt x="2395728" y="109727"/>
                </a:lnTo>
                <a:lnTo>
                  <a:pt x="2395728" y="496824"/>
                </a:lnTo>
                <a:lnTo>
                  <a:pt x="2392680" y="515112"/>
                </a:lnTo>
                <a:lnTo>
                  <a:pt x="2392680" y="512064"/>
                </a:lnTo>
                <a:lnTo>
                  <a:pt x="2389632" y="530352"/>
                </a:lnTo>
                <a:lnTo>
                  <a:pt x="2389632" y="527304"/>
                </a:lnTo>
                <a:lnTo>
                  <a:pt x="2380488" y="545592"/>
                </a:lnTo>
                <a:lnTo>
                  <a:pt x="2371344" y="554736"/>
                </a:lnTo>
                <a:lnTo>
                  <a:pt x="2401824" y="557784"/>
                </a:lnTo>
                <a:lnTo>
                  <a:pt x="2410968" y="542544"/>
                </a:lnTo>
                <a:lnTo>
                  <a:pt x="2410968" y="539496"/>
                </a:lnTo>
                <a:lnTo>
                  <a:pt x="2414016" y="539496"/>
                </a:lnTo>
                <a:lnTo>
                  <a:pt x="2417064" y="521208"/>
                </a:lnTo>
                <a:lnTo>
                  <a:pt x="2420112" y="521208"/>
                </a:lnTo>
                <a:lnTo>
                  <a:pt x="2420112" y="85343"/>
                </a:lnTo>
                <a:lnTo>
                  <a:pt x="2417064" y="85343"/>
                </a:lnTo>
                <a:lnTo>
                  <a:pt x="2414016" y="67055"/>
                </a:lnTo>
                <a:close/>
              </a:path>
              <a:path w="2401824" h="606551">
                <a:moveTo>
                  <a:pt x="2356104" y="566928"/>
                </a:moveTo>
                <a:lnTo>
                  <a:pt x="2368296" y="557784"/>
                </a:lnTo>
                <a:lnTo>
                  <a:pt x="2369650" y="556090"/>
                </a:lnTo>
                <a:lnTo>
                  <a:pt x="2356104" y="566928"/>
                </a:lnTo>
                <a:close/>
              </a:path>
              <a:path w="2401824" h="606551">
                <a:moveTo>
                  <a:pt x="12192" y="240792"/>
                </a:moveTo>
                <a:lnTo>
                  <a:pt x="832104" y="106680"/>
                </a:lnTo>
                <a:lnTo>
                  <a:pt x="833312" y="99426"/>
                </a:lnTo>
                <a:lnTo>
                  <a:pt x="12192" y="2407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151891" y="46964"/>
            <a:ext cx="2654939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string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159244" y="98724"/>
            <a:ext cx="1009749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</a:pPr>
            <a:r>
              <a:rPr sz="125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250" b="1" spc="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5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50" b="1" spc="-9" dirty="0" smtClean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250" b="1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81660" y="588981"/>
            <a:ext cx="64907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tanda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7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const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337564" y="1165440"/>
            <a:ext cx="3498392" cy="2701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im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ing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ii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ase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GHI</a:t>
            </a:r>
            <a:r>
              <a:rPr sz="1600" spc="4" dirty="0" smtClean="0">
                <a:latin typeface="Courier New"/>
                <a:cs typeface="Courier New"/>
              </a:rPr>
              <a:t>J</a:t>
            </a:r>
            <a:r>
              <a:rPr sz="1600" spc="-19" dirty="0" smtClean="0">
                <a:latin typeface="Courier New"/>
                <a:cs typeface="Courier New"/>
              </a:rPr>
              <a:t>KL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QR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TU</a:t>
            </a:r>
            <a:r>
              <a:rPr sz="1600" spc="4" dirty="0" smtClean="0">
                <a:latin typeface="Courier New"/>
                <a:cs typeface="Courier New"/>
              </a:rPr>
              <a:t>V</a:t>
            </a:r>
            <a:r>
              <a:rPr sz="1600" spc="-19" dirty="0" smtClean="0">
                <a:latin typeface="Courier New"/>
                <a:cs typeface="Courier New"/>
              </a:rPr>
              <a:t>WX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ii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lo</a:t>
            </a:r>
            <a:r>
              <a:rPr sz="1600" b="1" spc="4" dirty="0" smtClean="0">
                <a:latin typeface="Courier New"/>
                <a:cs typeface="Courier New"/>
              </a:rPr>
              <a:t>w</a:t>
            </a:r>
            <a:r>
              <a:rPr sz="1600" b="1" spc="-19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ase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ghi</a:t>
            </a:r>
            <a:r>
              <a:rPr sz="1600" spc="4" dirty="0" smtClean="0">
                <a:latin typeface="Courier New"/>
                <a:cs typeface="Courier New"/>
              </a:rPr>
              <a:t>j</a:t>
            </a:r>
            <a:r>
              <a:rPr sz="1600" spc="-19" dirty="0" smtClean="0">
                <a:latin typeface="Courier New"/>
                <a:cs typeface="Courier New"/>
              </a:rPr>
              <a:t>kl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qr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tu</a:t>
            </a:r>
            <a:r>
              <a:rPr sz="1600" spc="4" dirty="0" smtClean="0">
                <a:latin typeface="Courier New"/>
                <a:cs typeface="Courier New"/>
              </a:rPr>
              <a:t>v</a:t>
            </a:r>
            <a:r>
              <a:rPr sz="1600" spc="-19" dirty="0" smtClean="0">
                <a:latin typeface="Courier New"/>
                <a:cs typeface="Courier New"/>
              </a:rPr>
              <a:t>wx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678</a:t>
            </a:r>
            <a:r>
              <a:rPr sz="1600" spc="4" dirty="0" smtClean="0">
                <a:latin typeface="Courier New"/>
                <a:cs typeface="Courier New"/>
              </a:rPr>
              <a:t>9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he</a:t>
            </a:r>
            <a:r>
              <a:rPr sz="1600" b="1" spc="4" dirty="0" smtClean="0">
                <a:latin typeface="Courier New"/>
                <a:cs typeface="Courier New"/>
              </a:rPr>
              <a:t>x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678</a:t>
            </a:r>
            <a:r>
              <a:rPr sz="1600" spc="4" dirty="0" smtClean="0">
                <a:latin typeface="Courier New"/>
                <a:cs typeface="Courier New"/>
              </a:rPr>
              <a:t>9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AB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DE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di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its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01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34</a:t>
            </a:r>
            <a:r>
              <a:rPr sz="1600" spc="4" dirty="0" smtClean="0">
                <a:latin typeface="Courier New"/>
                <a:cs typeface="Courier New"/>
              </a:rPr>
              <a:t>5</a:t>
            </a:r>
            <a:r>
              <a:rPr sz="1600" spc="-19" dirty="0" smtClean="0">
                <a:latin typeface="Courier New"/>
                <a:cs typeface="Courier New"/>
              </a:rPr>
              <a:t>67'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5552948" y="1803555"/>
            <a:ext cx="1291554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Con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om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2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5196332" y="3525675"/>
            <a:ext cx="2119322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un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54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2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337564" y="3880639"/>
            <a:ext cx="5217749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ing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ca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wo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ds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w</a:t>
            </a:r>
            <a:r>
              <a:rPr sz="2400" b="1" spc="172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 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h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tim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0" dirty="0" smtClean="0">
                <a:latin typeface="Courier New"/>
                <a:cs typeface="Courier New"/>
              </a:rPr>
              <a:t>w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Th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me'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ing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ca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wo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ds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'n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w_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s_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he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tim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',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_')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w</a:t>
            </a:r>
            <a:r>
              <a:rPr sz="1600" spc="-19" dirty="0" smtClean="0">
                <a:latin typeface="Courier New"/>
                <a:cs typeface="Courier New"/>
              </a:rPr>
              <a:t>_I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_Th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_T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me'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7"/>
          <p:cNvSpPr txBox="1"/>
          <p:nvPr/>
        </p:nvSpPr>
        <p:spPr>
          <a:xfrm>
            <a:off x="219456" y="4418076"/>
            <a:ext cx="359664" cy="37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824">
              <a:lnSpc>
                <a:spcPct val="94889"/>
              </a:lnSpc>
              <a:spcBef>
                <a:spcPts val="395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3" name="object 34"/>
          <p:cNvSpPr/>
          <p:nvPr/>
        </p:nvSpPr>
        <p:spPr>
          <a:xfrm>
            <a:off x="481584" y="1153668"/>
            <a:ext cx="2154936" cy="1335024"/>
          </a:xfrm>
          <a:custGeom>
            <a:avLst/>
            <a:gdLst/>
            <a:ahLst/>
            <a:cxnLst/>
            <a:rect l="l" t="t" r="r" b="b"/>
            <a:pathLst>
              <a:path w="2154936" h="1335024">
                <a:moveTo>
                  <a:pt x="0" y="0"/>
                </a:moveTo>
                <a:lnTo>
                  <a:pt x="0" y="1335024"/>
                </a:lnTo>
                <a:lnTo>
                  <a:pt x="2154936" y="1335024"/>
                </a:lnTo>
                <a:lnTo>
                  <a:pt x="2154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5"/>
          <p:cNvSpPr/>
          <p:nvPr/>
        </p:nvSpPr>
        <p:spPr>
          <a:xfrm>
            <a:off x="2636520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6"/>
          <p:cNvSpPr/>
          <p:nvPr/>
        </p:nvSpPr>
        <p:spPr>
          <a:xfrm>
            <a:off x="2636520" y="1485900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7"/>
          <p:cNvSpPr/>
          <p:nvPr/>
        </p:nvSpPr>
        <p:spPr>
          <a:xfrm>
            <a:off x="2636520" y="1821180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8"/>
          <p:cNvSpPr/>
          <p:nvPr/>
        </p:nvSpPr>
        <p:spPr>
          <a:xfrm>
            <a:off x="2636520" y="2153412"/>
            <a:ext cx="5117592" cy="0"/>
          </a:xfrm>
          <a:custGeom>
            <a:avLst/>
            <a:gdLst/>
            <a:ahLst/>
            <a:cxnLst/>
            <a:rect l="l" t="t" r="r" b="b"/>
            <a:pathLst>
              <a:path w="5117591">
                <a:moveTo>
                  <a:pt x="0" y="0"/>
                </a:moveTo>
                <a:lnTo>
                  <a:pt x="511759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9"/>
          <p:cNvSpPr/>
          <p:nvPr/>
        </p:nvSpPr>
        <p:spPr>
          <a:xfrm>
            <a:off x="481584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0"/>
          <p:cNvSpPr/>
          <p:nvPr/>
        </p:nvSpPr>
        <p:spPr>
          <a:xfrm>
            <a:off x="7751064" y="1147572"/>
            <a:ext cx="0" cy="1347216"/>
          </a:xfrm>
          <a:custGeom>
            <a:avLst/>
            <a:gdLst/>
            <a:ahLst/>
            <a:cxnLst/>
            <a:rect l="l" t="t" r="r" b="b"/>
            <a:pathLst>
              <a:path h="1347215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41"/>
          <p:cNvSpPr/>
          <p:nvPr/>
        </p:nvSpPr>
        <p:spPr>
          <a:xfrm>
            <a:off x="478536" y="1153668"/>
            <a:ext cx="7275576" cy="0"/>
          </a:xfrm>
          <a:custGeom>
            <a:avLst/>
            <a:gdLst/>
            <a:ahLst/>
            <a:cxnLst/>
            <a:rect l="l" t="t" r="r" b="b"/>
            <a:pathLst>
              <a:path w="7275576">
                <a:moveTo>
                  <a:pt x="0" y="0"/>
                </a:moveTo>
                <a:lnTo>
                  <a:pt x="72755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2"/>
          <p:cNvSpPr/>
          <p:nvPr/>
        </p:nvSpPr>
        <p:spPr>
          <a:xfrm>
            <a:off x="478536" y="2488691"/>
            <a:ext cx="7275576" cy="0"/>
          </a:xfrm>
          <a:custGeom>
            <a:avLst/>
            <a:gdLst/>
            <a:ahLst/>
            <a:cxnLst/>
            <a:rect l="l" t="t" r="r" b="b"/>
            <a:pathLst>
              <a:path w="7275576">
                <a:moveTo>
                  <a:pt x="0" y="0"/>
                </a:moveTo>
                <a:lnTo>
                  <a:pt x="72755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0"/>
          <p:cNvSpPr/>
          <p:nvPr/>
        </p:nvSpPr>
        <p:spPr>
          <a:xfrm>
            <a:off x="2420112" y="3339084"/>
            <a:ext cx="3392424" cy="1091184"/>
          </a:xfrm>
          <a:custGeom>
            <a:avLst/>
            <a:gdLst/>
            <a:ahLst/>
            <a:cxnLst/>
            <a:rect l="l" t="t" r="r" b="b"/>
            <a:pathLst>
              <a:path w="3392424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3380231" y="12192"/>
                </a:lnTo>
                <a:lnTo>
                  <a:pt x="3380232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3389376" y="1091184"/>
                </a:lnTo>
                <a:lnTo>
                  <a:pt x="3392424" y="1088136"/>
                </a:lnTo>
                <a:lnTo>
                  <a:pt x="3392424" y="1085088"/>
                </a:lnTo>
                <a:lnTo>
                  <a:pt x="3386328" y="1082040"/>
                </a:lnTo>
                <a:lnTo>
                  <a:pt x="3386328" y="12192"/>
                </a:lnTo>
                <a:lnTo>
                  <a:pt x="3380232" y="6096"/>
                </a:lnTo>
                <a:lnTo>
                  <a:pt x="12192" y="6096"/>
                </a:lnTo>
                <a:lnTo>
                  <a:pt x="3392424" y="6096"/>
                </a:lnTo>
                <a:lnTo>
                  <a:pt x="3392424" y="3048"/>
                </a:lnTo>
                <a:lnTo>
                  <a:pt x="33893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1"/>
          <p:cNvSpPr/>
          <p:nvPr/>
        </p:nvSpPr>
        <p:spPr>
          <a:xfrm>
            <a:off x="2420112" y="33451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32"/>
          <p:cNvSpPr/>
          <p:nvPr/>
        </p:nvSpPr>
        <p:spPr>
          <a:xfrm>
            <a:off x="2420112" y="3351276"/>
            <a:ext cx="3380232" cy="1072895"/>
          </a:xfrm>
          <a:custGeom>
            <a:avLst/>
            <a:gdLst/>
            <a:ahLst/>
            <a:cxnLst/>
            <a:rect l="l" t="t" r="r" b="b"/>
            <a:pathLst>
              <a:path w="3380232" h="1072896">
                <a:moveTo>
                  <a:pt x="3380232" y="1072896"/>
                </a:moveTo>
                <a:lnTo>
                  <a:pt x="3380231" y="1069847"/>
                </a:lnTo>
                <a:lnTo>
                  <a:pt x="12191" y="1069848"/>
                </a:lnTo>
                <a:lnTo>
                  <a:pt x="12191" y="0"/>
                </a:lnTo>
                <a:lnTo>
                  <a:pt x="6096" y="0"/>
                </a:lnTo>
                <a:lnTo>
                  <a:pt x="0" y="1072896"/>
                </a:lnTo>
                <a:lnTo>
                  <a:pt x="6096" y="1069848"/>
                </a:lnTo>
                <a:lnTo>
                  <a:pt x="12192" y="1072896"/>
                </a:lnTo>
                <a:lnTo>
                  <a:pt x="3380232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3"/>
          <p:cNvSpPr/>
          <p:nvPr/>
        </p:nvSpPr>
        <p:spPr>
          <a:xfrm>
            <a:off x="2432304" y="3345179"/>
            <a:ext cx="3380231" cy="1078992"/>
          </a:xfrm>
          <a:custGeom>
            <a:avLst/>
            <a:gdLst/>
            <a:ahLst/>
            <a:cxnLst/>
            <a:rect l="l" t="t" r="r" b="b"/>
            <a:pathLst>
              <a:path w="3380231" h="1078991">
                <a:moveTo>
                  <a:pt x="0" y="0"/>
                </a:moveTo>
                <a:lnTo>
                  <a:pt x="3368040" y="0"/>
                </a:lnTo>
                <a:lnTo>
                  <a:pt x="3374135" y="6096"/>
                </a:lnTo>
                <a:lnTo>
                  <a:pt x="3374135" y="1075944"/>
                </a:lnTo>
                <a:lnTo>
                  <a:pt x="3380231" y="1078992"/>
                </a:lnTo>
                <a:lnTo>
                  <a:pt x="3380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6"/>
          <p:cNvSpPr/>
          <p:nvPr/>
        </p:nvSpPr>
        <p:spPr>
          <a:xfrm>
            <a:off x="5026152" y="4896612"/>
            <a:ext cx="2404872" cy="341376"/>
          </a:xfrm>
          <a:custGeom>
            <a:avLst/>
            <a:gdLst/>
            <a:ahLst/>
            <a:cxnLst/>
            <a:rect l="l" t="t" r="r" b="b"/>
            <a:pathLst>
              <a:path w="2404872" h="341375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2395728" y="9143"/>
                </a:lnTo>
                <a:lnTo>
                  <a:pt x="2395728" y="338328"/>
                </a:lnTo>
                <a:lnTo>
                  <a:pt x="0" y="341376"/>
                </a:lnTo>
                <a:lnTo>
                  <a:pt x="2404872" y="341376"/>
                </a:lnTo>
                <a:lnTo>
                  <a:pt x="2404872" y="338328"/>
                </a:lnTo>
                <a:lnTo>
                  <a:pt x="2398776" y="332232"/>
                </a:lnTo>
                <a:lnTo>
                  <a:pt x="2398776" y="9144"/>
                </a:lnTo>
                <a:lnTo>
                  <a:pt x="2395728" y="6096"/>
                </a:lnTo>
                <a:lnTo>
                  <a:pt x="12192" y="6096"/>
                </a:lnTo>
                <a:lnTo>
                  <a:pt x="2404872" y="6096"/>
                </a:lnTo>
                <a:lnTo>
                  <a:pt x="2404872" y="3048"/>
                </a:lnTo>
                <a:lnTo>
                  <a:pt x="2401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7"/>
          <p:cNvSpPr/>
          <p:nvPr/>
        </p:nvSpPr>
        <p:spPr>
          <a:xfrm>
            <a:off x="5026152" y="4902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8"/>
          <p:cNvSpPr/>
          <p:nvPr/>
        </p:nvSpPr>
        <p:spPr>
          <a:xfrm>
            <a:off x="5026152" y="4905755"/>
            <a:ext cx="2395728" cy="329184"/>
          </a:xfrm>
          <a:custGeom>
            <a:avLst/>
            <a:gdLst/>
            <a:ahLst/>
            <a:cxnLst/>
            <a:rect l="l" t="t" r="r" b="b"/>
            <a:pathLst>
              <a:path w="2395728" h="329184">
                <a:moveTo>
                  <a:pt x="2395728" y="329184"/>
                </a:moveTo>
                <a:lnTo>
                  <a:pt x="2395728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2395728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9"/>
          <p:cNvSpPr/>
          <p:nvPr/>
        </p:nvSpPr>
        <p:spPr>
          <a:xfrm>
            <a:off x="5038344" y="4902708"/>
            <a:ext cx="2392680" cy="332232"/>
          </a:xfrm>
          <a:custGeom>
            <a:avLst/>
            <a:gdLst/>
            <a:ahLst/>
            <a:cxnLst/>
            <a:rect l="l" t="t" r="r" b="b"/>
            <a:pathLst>
              <a:path w="2392680" h="332232">
                <a:moveTo>
                  <a:pt x="0" y="0"/>
                </a:moveTo>
                <a:lnTo>
                  <a:pt x="2383536" y="0"/>
                </a:lnTo>
                <a:lnTo>
                  <a:pt x="2386584" y="3047"/>
                </a:lnTo>
                <a:lnTo>
                  <a:pt x="2386584" y="326135"/>
                </a:lnTo>
                <a:lnTo>
                  <a:pt x="2392680" y="332231"/>
                </a:lnTo>
                <a:lnTo>
                  <a:pt x="2392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801624" y="4896612"/>
            <a:ext cx="2404872" cy="344424"/>
          </a:xfrm>
          <a:custGeom>
            <a:avLst/>
            <a:gdLst/>
            <a:ahLst/>
            <a:cxnLst/>
            <a:rect l="l" t="t" r="r" b="b"/>
            <a:pathLst>
              <a:path w="2404872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2392679" y="12191"/>
                </a:lnTo>
                <a:lnTo>
                  <a:pt x="2392680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401824" y="344424"/>
                </a:lnTo>
                <a:lnTo>
                  <a:pt x="2404872" y="341376"/>
                </a:lnTo>
                <a:lnTo>
                  <a:pt x="2404872" y="338328"/>
                </a:lnTo>
                <a:lnTo>
                  <a:pt x="2398776" y="332232"/>
                </a:lnTo>
                <a:lnTo>
                  <a:pt x="2398776" y="12192"/>
                </a:lnTo>
                <a:lnTo>
                  <a:pt x="2392680" y="6096"/>
                </a:lnTo>
                <a:lnTo>
                  <a:pt x="9144" y="6096"/>
                </a:lnTo>
                <a:lnTo>
                  <a:pt x="2404872" y="6096"/>
                </a:lnTo>
                <a:lnTo>
                  <a:pt x="2404872" y="3048"/>
                </a:lnTo>
                <a:lnTo>
                  <a:pt x="2401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801624" y="4902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801624" y="4908803"/>
            <a:ext cx="2392680" cy="326136"/>
          </a:xfrm>
          <a:custGeom>
            <a:avLst/>
            <a:gdLst/>
            <a:ahLst/>
            <a:cxnLst/>
            <a:rect l="l" t="t" r="r" b="b"/>
            <a:pathLst>
              <a:path w="2392680" h="326136">
                <a:moveTo>
                  <a:pt x="2392680" y="326136"/>
                </a:moveTo>
                <a:lnTo>
                  <a:pt x="2392679" y="320039"/>
                </a:lnTo>
                <a:lnTo>
                  <a:pt x="9144" y="320040"/>
                </a:lnTo>
                <a:lnTo>
                  <a:pt x="9144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239268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810768" y="4902708"/>
            <a:ext cx="2395728" cy="332232"/>
          </a:xfrm>
          <a:custGeom>
            <a:avLst/>
            <a:gdLst/>
            <a:ahLst/>
            <a:cxnLst/>
            <a:rect l="l" t="t" r="r" b="b"/>
            <a:pathLst>
              <a:path w="2395728" h="332232">
                <a:moveTo>
                  <a:pt x="0" y="0"/>
                </a:moveTo>
                <a:lnTo>
                  <a:pt x="2383536" y="0"/>
                </a:lnTo>
                <a:lnTo>
                  <a:pt x="2389632" y="6095"/>
                </a:lnTo>
                <a:lnTo>
                  <a:pt x="2389632" y="326135"/>
                </a:lnTo>
                <a:lnTo>
                  <a:pt x="2395728" y="332231"/>
                </a:lnTo>
                <a:lnTo>
                  <a:pt x="2395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219456" y="4418076"/>
            <a:ext cx="359664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/>
          <p:cNvSpPr txBox="1"/>
          <p:nvPr/>
        </p:nvSpPr>
        <p:spPr>
          <a:xfrm>
            <a:off x="151891" y="50012"/>
            <a:ext cx="2048032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Special Strings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581660" y="588981"/>
            <a:ext cx="6319380" cy="5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136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escap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  <a:spcBef>
                <a:spcPts val="19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4" baseline="1811" dirty="0" smtClean="0">
                <a:latin typeface="Arial"/>
                <a:cs typeface="Arial"/>
              </a:rPr>
              <a:t>pecia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3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4" baseline="1811" dirty="0" smtClean="0">
                <a:latin typeface="Arial"/>
                <a:cs typeface="Arial"/>
              </a:rPr>
              <a:t>t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encoding</a:t>
            </a:r>
            <a:r>
              <a:rPr sz="2400" spc="0" baseline="1811" dirty="0" smtClean="0">
                <a:latin typeface="Arial"/>
                <a:cs typeface="Arial"/>
              </a:rPr>
              <a:t>s</a:t>
            </a:r>
            <a:r>
              <a:rPr sz="2400" spc="1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tha</a:t>
            </a:r>
            <a:r>
              <a:rPr sz="2400" spc="0" baseline="1811" dirty="0" smtClean="0">
                <a:latin typeface="Arial"/>
                <a:cs typeface="Arial"/>
              </a:rPr>
              <a:t>t</a:t>
            </a:r>
            <a:r>
              <a:rPr sz="2400" spc="2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ar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6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describe</a:t>
            </a:r>
            <a:r>
              <a:rPr sz="2400" spc="0" baseline="1811" dirty="0" smtClean="0">
                <a:latin typeface="Arial"/>
                <a:cs typeface="Arial"/>
              </a:rPr>
              <a:t>d</a:t>
            </a:r>
            <a:r>
              <a:rPr sz="2400" spc="-10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follo</a:t>
            </a:r>
            <a:r>
              <a:rPr sz="2400" spc="-50" baseline="1811" dirty="0" smtClean="0">
                <a:latin typeface="Arial"/>
                <a:cs typeface="Arial"/>
              </a:rPr>
              <a:t>w</a:t>
            </a:r>
            <a:r>
              <a:rPr sz="2400" spc="0" baseline="1811" dirty="0" smtClean="0">
                <a:latin typeface="Arial"/>
                <a:cs typeface="Arial"/>
              </a:rPr>
              <a:t>i</a:t>
            </a:r>
            <a:r>
              <a:rPr sz="2400" spc="4" baseline="1811" dirty="0" smtClean="0">
                <a:latin typeface="Arial"/>
                <a:cs typeface="Arial"/>
              </a:rPr>
              <a:t>n</a:t>
            </a:r>
            <a:r>
              <a:rPr sz="2400" spc="0" baseline="1811" dirty="0" smtClean="0">
                <a:latin typeface="Arial"/>
                <a:cs typeface="Arial"/>
              </a:rPr>
              <a:t>g</a:t>
            </a:r>
            <a:r>
              <a:rPr sz="2400" spc="11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a </a:t>
            </a:r>
            <a:r>
              <a:rPr sz="2400" spc="4" baseline="1811" dirty="0" smtClean="0">
                <a:latin typeface="Arial"/>
                <a:cs typeface="Arial"/>
              </a:rPr>
              <a:t>backslash</a:t>
            </a:r>
            <a:r>
              <a:rPr sz="2400" spc="0" baseline="1811" dirty="0" smtClean="0">
                <a:latin typeface="Arial"/>
                <a:cs typeface="Arial"/>
              </a:rPr>
              <a:t>,</a:t>
            </a:r>
            <a:r>
              <a:rPr sz="2400" spc="71" baseline="1811" dirty="0" smtClean="0">
                <a:latin typeface="Arial"/>
                <a:cs typeface="Arial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322580" y="271206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581660" y="2737821"/>
            <a:ext cx="5840313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4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igno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specia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400" b="1" spc="5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eanin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backsl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79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2700" marR="33431">
              <a:lnSpc>
                <a:spcPts val="2110"/>
              </a:lnSpc>
              <a:spcBef>
                <a:spcPts val="10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0" baseline="1811" dirty="0" smtClean="0">
                <a:latin typeface="Arial"/>
                <a:cs typeface="Arial"/>
              </a:rPr>
              <a:t>pecified</a:t>
            </a:r>
            <a:r>
              <a:rPr sz="2400" spc="76" baseline="1811" dirty="0" smtClean="0">
                <a:latin typeface="Arial"/>
                <a:cs typeface="Arial"/>
              </a:rPr>
              <a:t> </a:t>
            </a:r>
            <a:r>
              <a:rPr sz="2400" spc="-50" baseline="1811" dirty="0" smtClean="0">
                <a:latin typeface="Arial"/>
                <a:cs typeface="Arial"/>
              </a:rPr>
              <a:t>w</a:t>
            </a:r>
            <a:r>
              <a:rPr sz="2400" spc="0" baseline="1811" dirty="0" smtClean="0">
                <a:latin typeface="Arial"/>
                <a:cs typeface="Arial"/>
              </a:rPr>
              <a:t>ith</a:t>
            </a:r>
            <a:r>
              <a:rPr sz="2400" spc="81" baseline="1811" dirty="0" smtClean="0">
                <a:latin typeface="Arial"/>
                <a:cs typeface="Arial"/>
              </a:rPr>
              <a:t> </a:t>
            </a:r>
            <a:r>
              <a:rPr sz="2400" spc="0" baseline="1839" dirty="0" smtClean="0">
                <a:latin typeface="Courier New"/>
                <a:cs typeface="Courier New"/>
              </a:rPr>
              <a:t>r</a:t>
            </a:r>
            <a:r>
              <a:rPr sz="2400" spc="-525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befor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5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39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openin</a:t>
            </a:r>
            <a:r>
              <a:rPr sz="2400" spc="0" baseline="1811" dirty="0" smtClean="0">
                <a:latin typeface="Arial"/>
                <a:cs typeface="Arial"/>
              </a:rPr>
              <a:t>g</a:t>
            </a:r>
            <a:r>
              <a:rPr sz="2400" spc="-23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quotatio</a:t>
            </a:r>
            <a:r>
              <a:rPr sz="2400" spc="0" baseline="1811" dirty="0" smtClean="0">
                <a:latin typeface="Arial"/>
                <a:cs typeface="Arial"/>
              </a:rPr>
              <a:t>n</a:t>
            </a:r>
            <a:r>
              <a:rPr sz="2400" spc="76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mark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15"/>
          <p:cNvSpPr txBox="1"/>
          <p:nvPr/>
        </p:nvSpPr>
        <p:spPr>
          <a:xfrm>
            <a:off x="2495804" y="3402672"/>
            <a:ext cx="262534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\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b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932423" marR="901833" algn="ctr">
              <a:lnSpc>
                <a:spcPct val="94401"/>
              </a:lnSpc>
              <a:spcBef>
                <a:spcPts val="40"/>
              </a:spcBef>
            </a:pP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tab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4"/>
          <p:cNvSpPr txBox="1"/>
          <p:nvPr/>
        </p:nvSpPr>
        <p:spPr>
          <a:xfrm>
            <a:off x="581660" y="3896344"/>
            <a:ext cx="3689988" cy="841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6843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'\t</a:t>
            </a:r>
            <a:endParaRPr sz="1600">
              <a:latin typeface="Courier New"/>
              <a:cs typeface="Courier New"/>
            </a:endParaRPr>
          </a:p>
          <a:p>
            <a:pPr marL="1926843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\</a:t>
            </a:r>
            <a:r>
              <a:rPr sz="1600" spc="0" dirty="0" smtClean="0">
                <a:latin typeface="Courier New"/>
                <a:cs typeface="Courier New"/>
              </a:rPr>
              <a:t>t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 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20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995"/>
              </a:spcBef>
            </a:pP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ic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3"/>
          <p:cNvSpPr txBox="1"/>
          <p:nvPr/>
        </p:nvSpPr>
        <p:spPr>
          <a:xfrm>
            <a:off x="4340195" y="3896344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12"/>
          <p:cNvSpPr txBox="1"/>
          <p:nvPr/>
        </p:nvSpPr>
        <p:spPr>
          <a:xfrm>
            <a:off x="4709082" y="3896344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b'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874268" y="4960200"/>
            <a:ext cx="214477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19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t(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A\u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0f</a:t>
            </a:r>
            <a:r>
              <a:rPr sz="2400" spc="4" baseline="3678" dirty="0" smtClean="0">
                <a:latin typeface="Courier New"/>
                <a:cs typeface="Courier New"/>
              </a:rPr>
              <a:t>1</a:t>
            </a:r>
            <a:r>
              <a:rPr sz="2400" spc="-19" baseline="3678" dirty="0" smtClean="0">
                <a:latin typeface="Courier New"/>
                <a:cs typeface="Courier New"/>
              </a:rPr>
              <a:t>o')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5098796" y="4960200"/>
            <a:ext cx="6747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20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9"/>
          <p:cNvSpPr txBox="1"/>
          <p:nvPr/>
        </p:nvSpPr>
        <p:spPr>
          <a:xfrm>
            <a:off x="5836569" y="4960200"/>
            <a:ext cx="14069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u</a:t>
            </a:r>
            <a:r>
              <a:rPr sz="2400" spc="-19" baseline="3678" dirty="0" smtClean="0">
                <a:latin typeface="Courier New"/>
                <a:cs typeface="Courier New"/>
              </a:rPr>
              <a:t>'A\</a:t>
            </a:r>
            <a:r>
              <a:rPr sz="2400" spc="4" baseline="3678" dirty="0" smtClean="0">
                <a:latin typeface="Courier New"/>
                <a:cs typeface="Courier New"/>
              </a:rPr>
              <a:t>u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1o'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6"/>
          <p:cNvSpPr txBox="1"/>
          <p:nvPr/>
        </p:nvSpPr>
        <p:spPr>
          <a:xfrm>
            <a:off x="481584" y="1153668"/>
            <a:ext cx="2154936" cy="1335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96">
              <a:lnSpc>
                <a:spcPct val="95825"/>
              </a:lnSpc>
              <a:spcBef>
                <a:spcPts val="275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\'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\"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\\</a:t>
            </a:r>
            <a:endParaRPr sz="1600">
              <a:latin typeface="Courier New"/>
              <a:cs typeface="Courier New"/>
            </a:endParaRPr>
          </a:p>
          <a:p>
            <a:pPr marL="82088">
              <a:lnSpc>
                <a:spcPct val="95825"/>
              </a:lnSpc>
              <a:spcBef>
                <a:spcPts val="636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\n</a:t>
            </a:r>
            <a:endParaRPr sz="1600">
              <a:latin typeface="Courier New"/>
              <a:cs typeface="Courier New"/>
            </a:endParaRPr>
          </a:p>
          <a:p>
            <a:pPr marL="81881">
              <a:lnSpc>
                <a:spcPct val="94401"/>
              </a:lnSpc>
              <a:spcBef>
                <a:spcPts val="805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\t</a:t>
            </a:r>
            <a:endParaRPr sz="1600">
              <a:latin typeface="Courier New"/>
              <a:cs typeface="Courier New"/>
            </a:endParaRPr>
          </a:p>
          <a:p>
            <a:pPr marL="81881">
              <a:lnSpc>
                <a:spcPct val="95825"/>
              </a:lnSpc>
              <a:spcBef>
                <a:spcPts val="659"/>
              </a:spcBef>
            </a:pP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\0</a:t>
            </a:r>
            <a:r>
              <a:rPr sz="1600" b="1" i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2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\x</a:t>
            </a:r>
            <a:r>
              <a:rPr sz="1600" b="1" i="1" spc="4" dirty="0" smtClean="0">
                <a:solidFill>
                  <a:srgbClr val="FFFFFF"/>
                </a:solidFill>
                <a:latin typeface="Courier New"/>
                <a:cs typeface="Courier New"/>
              </a:rPr>
              <a:t>num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5"/>
          <p:cNvSpPr txBox="1"/>
          <p:nvPr/>
        </p:nvSpPr>
        <p:spPr>
          <a:xfrm>
            <a:off x="2636520" y="1153668"/>
            <a:ext cx="511454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1">
              <a:lnSpc>
                <a:spcPct val="95825"/>
              </a:lnSpc>
              <a:spcBef>
                <a:spcPts val="395"/>
              </a:spcBef>
            </a:pPr>
            <a:r>
              <a:rPr sz="1600" spc="0" dirty="0" smtClean="0">
                <a:latin typeface="Arial"/>
                <a:cs typeface="Arial"/>
              </a:rPr>
              <a:t>Literal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single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quote,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double</a:t>
            </a:r>
            <a:r>
              <a:rPr sz="1600" spc="-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quote,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backslash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2636520" y="1485900"/>
            <a:ext cx="511454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395"/>
              </a:spcBef>
            </a:pP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arr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ag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return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ne</a:t>
            </a:r>
            <a:r>
              <a:rPr sz="1600" spc="-50" dirty="0" smtClean="0">
                <a:latin typeface="Arial"/>
                <a:cs typeface="Arial"/>
              </a:rPr>
              <a:t>w</a:t>
            </a:r>
            <a:r>
              <a:rPr sz="1600" spc="-4" dirty="0" smtClean="0">
                <a:latin typeface="Arial"/>
                <a:cs typeface="Arial"/>
              </a:rPr>
              <a:t>li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"/>
          <p:cNvSpPr txBox="1"/>
          <p:nvPr/>
        </p:nvSpPr>
        <p:spPr>
          <a:xfrm>
            <a:off x="2636520" y="1821180"/>
            <a:ext cx="511454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395"/>
              </a:spcBef>
            </a:pPr>
            <a:r>
              <a:rPr sz="1600" spc="-134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2"/>
          <p:cNvSpPr txBox="1"/>
          <p:nvPr/>
        </p:nvSpPr>
        <p:spPr>
          <a:xfrm>
            <a:off x="2636520" y="2153412"/>
            <a:ext cx="511454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44">
              <a:lnSpc>
                <a:spcPct val="95825"/>
              </a:lnSpc>
              <a:spcBef>
                <a:spcPts val="400"/>
              </a:spcBef>
            </a:pPr>
            <a:r>
              <a:rPr sz="1600" spc="4" dirty="0" smtClean="0">
                <a:latin typeface="Arial"/>
                <a:cs typeface="Arial"/>
              </a:rPr>
              <a:t>Characte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represe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te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octa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 he</a:t>
            </a:r>
            <a:r>
              <a:rPr sz="1600" spc="-25" dirty="0" smtClean="0">
                <a:latin typeface="Arial"/>
                <a:cs typeface="Arial"/>
              </a:rPr>
              <a:t>x</a:t>
            </a:r>
            <a:r>
              <a:rPr sz="1600" spc="4" dirty="0" smtClean="0">
                <a:latin typeface="Arial"/>
                <a:cs typeface="Arial"/>
              </a:rPr>
              <a:t>adecimal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3"/>
          <p:cNvSpPr/>
          <p:nvPr/>
        </p:nvSpPr>
        <p:spPr>
          <a:xfrm>
            <a:off x="110337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4"/>
          <p:cNvSpPr/>
          <p:nvPr/>
        </p:nvSpPr>
        <p:spPr>
          <a:xfrm>
            <a:off x="165811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5"/>
          <p:cNvSpPr/>
          <p:nvPr/>
        </p:nvSpPr>
        <p:spPr>
          <a:xfrm>
            <a:off x="218541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6"/>
          <p:cNvSpPr/>
          <p:nvPr/>
        </p:nvSpPr>
        <p:spPr>
          <a:xfrm>
            <a:off x="2715767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7"/>
          <p:cNvSpPr/>
          <p:nvPr/>
        </p:nvSpPr>
        <p:spPr>
          <a:xfrm>
            <a:off x="3246120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8"/>
          <p:cNvSpPr/>
          <p:nvPr/>
        </p:nvSpPr>
        <p:spPr>
          <a:xfrm>
            <a:off x="3657600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9"/>
          <p:cNvSpPr/>
          <p:nvPr/>
        </p:nvSpPr>
        <p:spPr>
          <a:xfrm>
            <a:off x="415747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0"/>
          <p:cNvSpPr/>
          <p:nvPr/>
        </p:nvSpPr>
        <p:spPr>
          <a:xfrm>
            <a:off x="4657344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71"/>
          <p:cNvSpPr/>
          <p:nvPr/>
        </p:nvSpPr>
        <p:spPr>
          <a:xfrm>
            <a:off x="5157216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2"/>
          <p:cNvSpPr/>
          <p:nvPr/>
        </p:nvSpPr>
        <p:spPr>
          <a:xfrm>
            <a:off x="5657088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3"/>
          <p:cNvSpPr/>
          <p:nvPr/>
        </p:nvSpPr>
        <p:spPr>
          <a:xfrm>
            <a:off x="6156959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74"/>
          <p:cNvSpPr/>
          <p:nvPr/>
        </p:nvSpPr>
        <p:spPr>
          <a:xfrm>
            <a:off x="665683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5"/>
          <p:cNvSpPr/>
          <p:nvPr/>
        </p:nvSpPr>
        <p:spPr>
          <a:xfrm>
            <a:off x="7156704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76"/>
          <p:cNvSpPr/>
          <p:nvPr/>
        </p:nvSpPr>
        <p:spPr>
          <a:xfrm>
            <a:off x="545592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7"/>
          <p:cNvSpPr/>
          <p:nvPr/>
        </p:nvSpPr>
        <p:spPr>
          <a:xfrm>
            <a:off x="7656575" y="15712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78"/>
          <p:cNvSpPr/>
          <p:nvPr/>
        </p:nvSpPr>
        <p:spPr>
          <a:xfrm>
            <a:off x="533400" y="1583436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79"/>
          <p:cNvSpPr/>
          <p:nvPr/>
        </p:nvSpPr>
        <p:spPr>
          <a:xfrm>
            <a:off x="533400" y="1937003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7"/>
          <p:cNvSpPr/>
          <p:nvPr/>
        </p:nvSpPr>
        <p:spPr>
          <a:xfrm>
            <a:off x="2907791" y="2476500"/>
            <a:ext cx="2362200" cy="1588008"/>
          </a:xfrm>
          <a:custGeom>
            <a:avLst/>
            <a:gdLst/>
            <a:ahLst/>
            <a:cxnLst/>
            <a:rect l="l" t="t" r="r" b="b"/>
            <a:pathLst>
              <a:path w="2362200" h="15880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9144"/>
                </a:lnTo>
                <a:lnTo>
                  <a:pt x="2353056" y="9143"/>
                </a:lnTo>
                <a:lnTo>
                  <a:pt x="2353056" y="1584960"/>
                </a:lnTo>
                <a:lnTo>
                  <a:pt x="0" y="1588008"/>
                </a:lnTo>
                <a:lnTo>
                  <a:pt x="2362200" y="1588008"/>
                </a:lnTo>
                <a:lnTo>
                  <a:pt x="2362200" y="1584960"/>
                </a:lnTo>
                <a:lnTo>
                  <a:pt x="2359152" y="1578864"/>
                </a:lnTo>
                <a:lnTo>
                  <a:pt x="2359152" y="9144"/>
                </a:lnTo>
                <a:lnTo>
                  <a:pt x="2353056" y="6096"/>
                </a:lnTo>
                <a:lnTo>
                  <a:pt x="12192" y="6096"/>
                </a:lnTo>
                <a:lnTo>
                  <a:pt x="2362200" y="6096"/>
                </a:lnTo>
                <a:lnTo>
                  <a:pt x="23622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8"/>
          <p:cNvSpPr/>
          <p:nvPr/>
        </p:nvSpPr>
        <p:spPr>
          <a:xfrm>
            <a:off x="2907791" y="24825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9"/>
          <p:cNvSpPr/>
          <p:nvPr/>
        </p:nvSpPr>
        <p:spPr>
          <a:xfrm>
            <a:off x="2907791" y="2485643"/>
            <a:ext cx="2353056" cy="1575816"/>
          </a:xfrm>
          <a:custGeom>
            <a:avLst/>
            <a:gdLst/>
            <a:ahLst/>
            <a:cxnLst/>
            <a:rect l="l" t="t" r="r" b="b"/>
            <a:pathLst>
              <a:path w="2353056" h="1575816">
                <a:moveTo>
                  <a:pt x="2353056" y="1575816"/>
                </a:moveTo>
                <a:lnTo>
                  <a:pt x="2353056" y="1569720"/>
                </a:lnTo>
                <a:lnTo>
                  <a:pt x="12192" y="1569720"/>
                </a:lnTo>
                <a:lnTo>
                  <a:pt x="12192" y="0"/>
                </a:lnTo>
                <a:lnTo>
                  <a:pt x="6096" y="0"/>
                </a:lnTo>
                <a:lnTo>
                  <a:pt x="0" y="1575816"/>
                </a:lnTo>
                <a:lnTo>
                  <a:pt x="6096" y="1569720"/>
                </a:lnTo>
                <a:lnTo>
                  <a:pt x="12192" y="1575816"/>
                </a:lnTo>
                <a:lnTo>
                  <a:pt x="2353056" y="157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0"/>
          <p:cNvSpPr/>
          <p:nvPr/>
        </p:nvSpPr>
        <p:spPr>
          <a:xfrm>
            <a:off x="2919984" y="2482596"/>
            <a:ext cx="2350008" cy="1578864"/>
          </a:xfrm>
          <a:custGeom>
            <a:avLst/>
            <a:gdLst/>
            <a:ahLst/>
            <a:cxnLst/>
            <a:rect l="l" t="t" r="r" b="b"/>
            <a:pathLst>
              <a:path w="2350008" h="1578864">
                <a:moveTo>
                  <a:pt x="0" y="0"/>
                </a:moveTo>
                <a:lnTo>
                  <a:pt x="2340864" y="0"/>
                </a:lnTo>
                <a:lnTo>
                  <a:pt x="2346960" y="3047"/>
                </a:lnTo>
                <a:lnTo>
                  <a:pt x="2346960" y="1572767"/>
                </a:lnTo>
                <a:lnTo>
                  <a:pt x="2350008" y="1578863"/>
                </a:lnTo>
                <a:lnTo>
                  <a:pt x="23500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61"/>
          <p:cNvSpPr/>
          <p:nvPr/>
        </p:nvSpPr>
        <p:spPr>
          <a:xfrm>
            <a:off x="694944" y="3884676"/>
            <a:ext cx="2307336" cy="612648"/>
          </a:xfrm>
          <a:custGeom>
            <a:avLst/>
            <a:gdLst/>
            <a:ahLst/>
            <a:cxnLst/>
            <a:rect l="l" t="t" r="r" b="b"/>
            <a:pathLst>
              <a:path w="2307336" h="612648">
                <a:moveTo>
                  <a:pt x="2307336" y="0"/>
                </a:moveTo>
                <a:lnTo>
                  <a:pt x="2017776" y="128016"/>
                </a:lnTo>
                <a:lnTo>
                  <a:pt x="2016986" y="115210"/>
                </a:lnTo>
                <a:lnTo>
                  <a:pt x="2014170" y="101039"/>
                </a:lnTo>
                <a:lnTo>
                  <a:pt x="1994864" y="64408"/>
                </a:lnTo>
                <a:lnTo>
                  <a:pt x="1962269" y="39604"/>
                </a:lnTo>
                <a:lnTo>
                  <a:pt x="1920239" y="30480"/>
                </a:lnTo>
                <a:lnTo>
                  <a:pt x="97535" y="30480"/>
                </a:lnTo>
                <a:lnTo>
                  <a:pt x="57272" y="38806"/>
                </a:lnTo>
                <a:lnTo>
                  <a:pt x="24156" y="62970"/>
                </a:lnTo>
                <a:lnTo>
                  <a:pt x="4150" y="99138"/>
                </a:lnTo>
                <a:lnTo>
                  <a:pt x="0" y="128016"/>
                </a:lnTo>
                <a:lnTo>
                  <a:pt x="0" y="515112"/>
                </a:lnTo>
                <a:lnTo>
                  <a:pt x="8326" y="555375"/>
                </a:lnTo>
                <a:lnTo>
                  <a:pt x="32490" y="588491"/>
                </a:lnTo>
                <a:lnTo>
                  <a:pt x="68658" y="608497"/>
                </a:lnTo>
                <a:lnTo>
                  <a:pt x="97536" y="612648"/>
                </a:lnTo>
                <a:lnTo>
                  <a:pt x="1920239" y="612648"/>
                </a:lnTo>
                <a:lnTo>
                  <a:pt x="1960503" y="604321"/>
                </a:lnTo>
                <a:lnTo>
                  <a:pt x="1993619" y="580157"/>
                </a:lnTo>
                <a:lnTo>
                  <a:pt x="2013625" y="543989"/>
                </a:lnTo>
                <a:lnTo>
                  <a:pt x="2017776" y="515112"/>
                </a:lnTo>
                <a:lnTo>
                  <a:pt x="2017776" y="274320"/>
                </a:lnTo>
                <a:lnTo>
                  <a:pt x="2307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62"/>
          <p:cNvSpPr/>
          <p:nvPr/>
        </p:nvSpPr>
        <p:spPr>
          <a:xfrm>
            <a:off x="679704" y="3869436"/>
            <a:ext cx="2337816" cy="640080"/>
          </a:xfrm>
          <a:custGeom>
            <a:avLst/>
            <a:gdLst/>
            <a:ahLst/>
            <a:cxnLst/>
            <a:rect l="l" t="t" r="r" b="b"/>
            <a:pathLst>
              <a:path w="2337816" h="640079">
                <a:moveTo>
                  <a:pt x="2045208" y="289559"/>
                </a:moveTo>
                <a:lnTo>
                  <a:pt x="2042160" y="298703"/>
                </a:lnTo>
                <a:lnTo>
                  <a:pt x="2045208" y="295816"/>
                </a:lnTo>
                <a:lnTo>
                  <a:pt x="2328354" y="27572"/>
                </a:lnTo>
                <a:lnTo>
                  <a:pt x="2328603" y="27336"/>
                </a:lnTo>
                <a:lnTo>
                  <a:pt x="2331720" y="24383"/>
                </a:lnTo>
                <a:lnTo>
                  <a:pt x="2334768" y="18287"/>
                </a:lnTo>
                <a:lnTo>
                  <a:pt x="2337816" y="12191"/>
                </a:lnTo>
                <a:lnTo>
                  <a:pt x="2334768" y="6095"/>
                </a:lnTo>
                <a:lnTo>
                  <a:pt x="2328672" y="3047"/>
                </a:lnTo>
                <a:lnTo>
                  <a:pt x="2313432" y="6095"/>
                </a:lnTo>
                <a:lnTo>
                  <a:pt x="2257869" y="58734"/>
                </a:lnTo>
                <a:lnTo>
                  <a:pt x="2023872" y="280415"/>
                </a:lnTo>
                <a:lnTo>
                  <a:pt x="2045208" y="289559"/>
                </a:lnTo>
                <a:close/>
              </a:path>
              <a:path w="2337816" h="640079">
                <a:moveTo>
                  <a:pt x="2042160" y="121919"/>
                </a:moveTo>
                <a:lnTo>
                  <a:pt x="2042160" y="118871"/>
                </a:lnTo>
                <a:lnTo>
                  <a:pt x="2036064" y="100583"/>
                </a:lnTo>
                <a:lnTo>
                  <a:pt x="2036064" y="97535"/>
                </a:lnTo>
                <a:lnTo>
                  <a:pt x="2026920" y="82295"/>
                </a:lnTo>
                <a:lnTo>
                  <a:pt x="1993392" y="82295"/>
                </a:lnTo>
                <a:lnTo>
                  <a:pt x="1996439" y="85343"/>
                </a:lnTo>
                <a:lnTo>
                  <a:pt x="1993392" y="82295"/>
                </a:lnTo>
                <a:lnTo>
                  <a:pt x="2026920" y="79247"/>
                </a:lnTo>
                <a:lnTo>
                  <a:pt x="2014727" y="67055"/>
                </a:lnTo>
                <a:lnTo>
                  <a:pt x="2014727" y="64007"/>
                </a:lnTo>
                <a:lnTo>
                  <a:pt x="2011680" y="64007"/>
                </a:lnTo>
                <a:lnTo>
                  <a:pt x="1999488" y="51815"/>
                </a:lnTo>
                <a:lnTo>
                  <a:pt x="1996439" y="51815"/>
                </a:lnTo>
                <a:lnTo>
                  <a:pt x="1978152" y="42671"/>
                </a:lnTo>
                <a:lnTo>
                  <a:pt x="1978152" y="39623"/>
                </a:lnTo>
                <a:lnTo>
                  <a:pt x="1959864" y="36575"/>
                </a:lnTo>
                <a:lnTo>
                  <a:pt x="1956816" y="36575"/>
                </a:lnTo>
                <a:lnTo>
                  <a:pt x="1956816" y="33527"/>
                </a:lnTo>
                <a:lnTo>
                  <a:pt x="88391" y="33527"/>
                </a:lnTo>
                <a:lnTo>
                  <a:pt x="88391" y="36575"/>
                </a:lnTo>
                <a:lnTo>
                  <a:pt x="70103" y="39623"/>
                </a:lnTo>
                <a:lnTo>
                  <a:pt x="70103" y="42671"/>
                </a:lnTo>
                <a:lnTo>
                  <a:pt x="67055" y="42671"/>
                </a:lnTo>
                <a:lnTo>
                  <a:pt x="51816" y="51815"/>
                </a:lnTo>
                <a:lnTo>
                  <a:pt x="48767" y="51815"/>
                </a:lnTo>
                <a:lnTo>
                  <a:pt x="33527" y="64007"/>
                </a:lnTo>
                <a:lnTo>
                  <a:pt x="33527" y="67055"/>
                </a:lnTo>
                <a:lnTo>
                  <a:pt x="21336" y="79247"/>
                </a:lnTo>
                <a:lnTo>
                  <a:pt x="21336" y="82295"/>
                </a:lnTo>
                <a:lnTo>
                  <a:pt x="18287" y="82295"/>
                </a:lnTo>
                <a:lnTo>
                  <a:pt x="9143" y="97535"/>
                </a:lnTo>
                <a:lnTo>
                  <a:pt x="9143" y="100583"/>
                </a:lnTo>
                <a:lnTo>
                  <a:pt x="3047" y="118871"/>
                </a:lnTo>
                <a:lnTo>
                  <a:pt x="3047" y="121919"/>
                </a:lnTo>
                <a:lnTo>
                  <a:pt x="0" y="143255"/>
                </a:lnTo>
                <a:lnTo>
                  <a:pt x="0" y="533399"/>
                </a:lnTo>
                <a:lnTo>
                  <a:pt x="3048" y="551687"/>
                </a:lnTo>
                <a:lnTo>
                  <a:pt x="3048" y="554735"/>
                </a:lnTo>
                <a:lnTo>
                  <a:pt x="9144" y="573023"/>
                </a:lnTo>
                <a:lnTo>
                  <a:pt x="9144" y="576071"/>
                </a:lnTo>
                <a:lnTo>
                  <a:pt x="18288" y="591311"/>
                </a:lnTo>
                <a:lnTo>
                  <a:pt x="21336" y="591311"/>
                </a:lnTo>
                <a:lnTo>
                  <a:pt x="21336" y="594359"/>
                </a:lnTo>
                <a:lnTo>
                  <a:pt x="33528" y="606551"/>
                </a:lnTo>
                <a:lnTo>
                  <a:pt x="33528" y="609599"/>
                </a:lnTo>
                <a:lnTo>
                  <a:pt x="48768" y="621791"/>
                </a:lnTo>
                <a:lnTo>
                  <a:pt x="51816" y="621791"/>
                </a:lnTo>
                <a:lnTo>
                  <a:pt x="67056" y="630935"/>
                </a:lnTo>
                <a:lnTo>
                  <a:pt x="70104" y="633983"/>
                </a:lnTo>
                <a:lnTo>
                  <a:pt x="88392" y="637031"/>
                </a:lnTo>
                <a:lnTo>
                  <a:pt x="88392" y="640079"/>
                </a:lnTo>
                <a:lnTo>
                  <a:pt x="1956816" y="640079"/>
                </a:lnTo>
                <a:lnTo>
                  <a:pt x="1959864" y="637031"/>
                </a:lnTo>
                <a:lnTo>
                  <a:pt x="1978152" y="633983"/>
                </a:lnTo>
                <a:lnTo>
                  <a:pt x="1978152" y="630935"/>
                </a:lnTo>
                <a:lnTo>
                  <a:pt x="1996439" y="621791"/>
                </a:lnTo>
                <a:lnTo>
                  <a:pt x="1999488" y="621791"/>
                </a:lnTo>
                <a:lnTo>
                  <a:pt x="2011680" y="609599"/>
                </a:lnTo>
                <a:lnTo>
                  <a:pt x="2014727" y="609599"/>
                </a:lnTo>
                <a:lnTo>
                  <a:pt x="2014727" y="606551"/>
                </a:lnTo>
                <a:lnTo>
                  <a:pt x="2026920" y="594359"/>
                </a:lnTo>
                <a:lnTo>
                  <a:pt x="2026920" y="591311"/>
                </a:lnTo>
                <a:lnTo>
                  <a:pt x="1996439" y="588263"/>
                </a:lnTo>
                <a:lnTo>
                  <a:pt x="2005583" y="579119"/>
                </a:lnTo>
                <a:lnTo>
                  <a:pt x="2005583" y="576071"/>
                </a:lnTo>
                <a:lnTo>
                  <a:pt x="1994746" y="589618"/>
                </a:lnTo>
                <a:lnTo>
                  <a:pt x="1993392" y="591311"/>
                </a:lnTo>
                <a:lnTo>
                  <a:pt x="1981200" y="600455"/>
                </a:lnTo>
                <a:lnTo>
                  <a:pt x="1984248" y="600455"/>
                </a:lnTo>
                <a:lnTo>
                  <a:pt x="1965960" y="609599"/>
                </a:lnTo>
                <a:lnTo>
                  <a:pt x="1969008" y="609599"/>
                </a:lnTo>
                <a:lnTo>
                  <a:pt x="1950720" y="612647"/>
                </a:lnTo>
                <a:lnTo>
                  <a:pt x="1953768" y="612647"/>
                </a:lnTo>
                <a:lnTo>
                  <a:pt x="1935480" y="615695"/>
                </a:lnTo>
                <a:lnTo>
                  <a:pt x="112776" y="615695"/>
                </a:lnTo>
                <a:lnTo>
                  <a:pt x="76200" y="609599"/>
                </a:lnTo>
                <a:lnTo>
                  <a:pt x="79248" y="609599"/>
                </a:lnTo>
                <a:lnTo>
                  <a:pt x="64008" y="600455"/>
                </a:lnTo>
                <a:lnTo>
                  <a:pt x="51816" y="588263"/>
                </a:lnTo>
                <a:lnTo>
                  <a:pt x="51816" y="591311"/>
                </a:lnTo>
                <a:lnTo>
                  <a:pt x="39624" y="576071"/>
                </a:lnTo>
                <a:lnTo>
                  <a:pt x="42672" y="579119"/>
                </a:lnTo>
                <a:lnTo>
                  <a:pt x="33528" y="563879"/>
                </a:lnTo>
                <a:lnTo>
                  <a:pt x="27432" y="545591"/>
                </a:lnTo>
                <a:lnTo>
                  <a:pt x="30480" y="548639"/>
                </a:lnTo>
                <a:lnTo>
                  <a:pt x="27432" y="530351"/>
                </a:lnTo>
                <a:lnTo>
                  <a:pt x="27432" y="143255"/>
                </a:lnTo>
                <a:lnTo>
                  <a:pt x="30480" y="124967"/>
                </a:lnTo>
                <a:lnTo>
                  <a:pt x="27432" y="128015"/>
                </a:lnTo>
                <a:lnTo>
                  <a:pt x="33528" y="109727"/>
                </a:lnTo>
                <a:lnTo>
                  <a:pt x="33528" y="112775"/>
                </a:lnTo>
                <a:lnTo>
                  <a:pt x="42671" y="94487"/>
                </a:lnTo>
                <a:lnTo>
                  <a:pt x="39624" y="97535"/>
                </a:lnTo>
                <a:lnTo>
                  <a:pt x="51816" y="82295"/>
                </a:lnTo>
                <a:lnTo>
                  <a:pt x="51816" y="85343"/>
                </a:lnTo>
                <a:lnTo>
                  <a:pt x="64008" y="73151"/>
                </a:lnTo>
                <a:lnTo>
                  <a:pt x="79248" y="64007"/>
                </a:lnTo>
                <a:lnTo>
                  <a:pt x="76200" y="67055"/>
                </a:lnTo>
                <a:lnTo>
                  <a:pt x="94488" y="60959"/>
                </a:lnTo>
                <a:lnTo>
                  <a:pt x="112776" y="57911"/>
                </a:lnTo>
                <a:lnTo>
                  <a:pt x="1935480" y="57911"/>
                </a:lnTo>
                <a:lnTo>
                  <a:pt x="1953768" y="60959"/>
                </a:lnTo>
                <a:lnTo>
                  <a:pt x="1950720" y="60959"/>
                </a:lnTo>
                <a:lnTo>
                  <a:pt x="1969008" y="67055"/>
                </a:lnTo>
                <a:lnTo>
                  <a:pt x="1965960" y="64007"/>
                </a:lnTo>
                <a:lnTo>
                  <a:pt x="1984248" y="73151"/>
                </a:lnTo>
                <a:lnTo>
                  <a:pt x="1981200" y="73151"/>
                </a:lnTo>
                <a:lnTo>
                  <a:pt x="1994746" y="83989"/>
                </a:lnTo>
                <a:lnTo>
                  <a:pt x="2005583" y="97535"/>
                </a:lnTo>
                <a:lnTo>
                  <a:pt x="2005583" y="94487"/>
                </a:lnTo>
                <a:lnTo>
                  <a:pt x="2014727" y="112775"/>
                </a:lnTo>
                <a:lnTo>
                  <a:pt x="2011680" y="109727"/>
                </a:lnTo>
                <a:lnTo>
                  <a:pt x="2017776" y="128015"/>
                </a:lnTo>
                <a:lnTo>
                  <a:pt x="2017776" y="124967"/>
                </a:lnTo>
                <a:lnTo>
                  <a:pt x="2026920" y="131063"/>
                </a:lnTo>
                <a:lnTo>
                  <a:pt x="2020824" y="143255"/>
                </a:lnTo>
                <a:lnTo>
                  <a:pt x="2020824" y="149351"/>
                </a:lnTo>
                <a:lnTo>
                  <a:pt x="2023872" y="152399"/>
                </a:lnTo>
                <a:lnTo>
                  <a:pt x="2026920" y="155447"/>
                </a:lnTo>
                <a:lnTo>
                  <a:pt x="2039112" y="155447"/>
                </a:lnTo>
                <a:lnTo>
                  <a:pt x="2045208" y="140207"/>
                </a:lnTo>
                <a:lnTo>
                  <a:pt x="2042533" y="124161"/>
                </a:lnTo>
                <a:lnTo>
                  <a:pt x="2042160" y="121919"/>
                </a:lnTo>
                <a:close/>
              </a:path>
              <a:path w="2337816" h="640079">
                <a:moveTo>
                  <a:pt x="2328672" y="3047"/>
                </a:moveTo>
                <a:lnTo>
                  <a:pt x="2322576" y="0"/>
                </a:lnTo>
                <a:lnTo>
                  <a:pt x="2316480" y="3047"/>
                </a:lnTo>
                <a:lnTo>
                  <a:pt x="2042533" y="124161"/>
                </a:lnTo>
                <a:lnTo>
                  <a:pt x="2045208" y="140207"/>
                </a:lnTo>
                <a:lnTo>
                  <a:pt x="2039112" y="155447"/>
                </a:lnTo>
                <a:lnTo>
                  <a:pt x="2257869" y="58734"/>
                </a:lnTo>
                <a:lnTo>
                  <a:pt x="2313432" y="6095"/>
                </a:lnTo>
                <a:lnTo>
                  <a:pt x="2328672" y="3047"/>
                </a:lnTo>
                <a:close/>
              </a:path>
              <a:path w="2337816" h="640079">
                <a:moveTo>
                  <a:pt x="2026920" y="131063"/>
                </a:moveTo>
                <a:lnTo>
                  <a:pt x="2017776" y="124967"/>
                </a:lnTo>
                <a:lnTo>
                  <a:pt x="2020824" y="143255"/>
                </a:lnTo>
                <a:lnTo>
                  <a:pt x="2026920" y="131063"/>
                </a:lnTo>
                <a:close/>
              </a:path>
              <a:path w="2337816" h="640079">
                <a:moveTo>
                  <a:pt x="1993392" y="82295"/>
                </a:moveTo>
                <a:lnTo>
                  <a:pt x="2026920" y="82295"/>
                </a:lnTo>
                <a:lnTo>
                  <a:pt x="2026920" y="79247"/>
                </a:lnTo>
                <a:lnTo>
                  <a:pt x="1993392" y="82295"/>
                </a:lnTo>
                <a:close/>
              </a:path>
              <a:path w="2337816" h="640079">
                <a:moveTo>
                  <a:pt x="1981200" y="600455"/>
                </a:moveTo>
                <a:lnTo>
                  <a:pt x="1993392" y="591311"/>
                </a:lnTo>
                <a:lnTo>
                  <a:pt x="1994746" y="589618"/>
                </a:lnTo>
                <a:lnTo>
                  <a:pt x="1981200" y="600455"/>
                </a:lnTo>
                <a:close/>
              </a:path>
              <a:path w="2337816" h="640079">
                <a:moveTo>
                  <a:pt x="2026920" y="591311"/>
                </a:moveTo>
                <a:lnTo>
                  <a:pt x="2036064" y="576071"/>
                </a:lnTo>
                <a:lnTo>
                  <a:pt x="2036064" y="573023"/>
                </a:lnTo>
                <a:lnTo>
                  <a:pt x="2042160" y="554735"/>
                </a:lnTo>
                <a:lnTo>
                  <a:pt x="2042160" y="551687"/>
                </a:lnTo>
                <a:lnTo>
                  <a:pt x="2045208" y="530351"/>
                </a:lnTo>
                <a:lnTo>
                  <a:pt x="2045208" y="295816"/>
                </a:lnTo>
                <a:lnTo>
                  <a:pt x="2042160" y="298703"/>
                </a:lnTo>
                <a:lnTo>
                  <a:pt x="2045208" y="289559"/>
                </a:lnTo>
                <a:lnTo>
                  <a:pt x="2023872" y="280415"/>
                </a:lnTo>
                <a:lnTo>
                  <a:pt x="2020824" y="280415"/>
                </a:lnTo>
                <a:lnTo>
                  <a:pt x="2020824" y="530351"/>
                </a:lnTo>
                <a:lnTo>
                  <a:pt x="2017776" y="548639"/>
                </a:lnTo>
                <a:lnTo>
                  <a:pt x="2017776" y="545591"/>
                </a:lnTo>
                <a:lnTo>
                  <a:pt x="2011680" y="563879"/>
                </a:lnTo>
                <a:lnTo>
                  <a:pt x="2014727" y="563879"/>
                </a:lnTo>
                <a:lnTo>
                  <a:pt x="2005583" y="579119"/>
                </a:lnTo>
                <a:lnTo>
                  <a:pt x="1996439" y="588263"/>
                </a:lnTo>
                <a:lnTo>
                  <a:pt x="2026920" y="5913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56"/>
          <p:cNvSpPr/>
          <p:nvPr/>
        </p:nvSpPr>
        <p:spPr>
          <a:xfrm>
            <a:off x="5598879" y="2333244"/>
            <a:ext cx="1490768" cy="1237488"/>
          </a:xfrm>
          <a:custGeom>
            <a:avLst/>
            <a:gdLst/>
            <a:ahLst/>
            <a:cxnLst/>
            <a:rect l="l" t="t" r="r" b="b"/>
            <a:pathLst>
              <a:path w="1490768" h="1237488">
                <a:moveTo>
                  <a:pt x="1445840" y="51201"/>
                </a:moveTo>
                <a:lnTo>
                  <a:pt x="1304840" y="390143"/>
                </a:lnTo>
                <a:lnTo>
                  <a:pt x="1317032" y="384047"/>
                </a:lnTo>
                <a:lnTo>
                  <a:pt x="1336772" y="384047"/>
                </a:lnTo>
                <a:lnTo>
                  <a:pt x="1484672" y="24383"/>
                </a:lnTo>
                <a:lnTo>
                  <a:pt x="1463336" y="9143"/>
                </a:lnTo>
                <a:lnTo>
                  <a:pt x="1484672" y="3047"/>
                </a:lnTo>
                <a:lnTo>
                  <a:pt x="1478576" y="0"/>
                </a:lnTo>
                <a:lnTo>
                  <a:pt x="1472480" y="0"/>
                </a:lnTo>
                <a:lnTo>
                  <a:pt x="1469432" y="3047"/>
                </a:lnTo>
                <a:lnTo>
                  <a:pt x="922123" y="384048"/>
                </a:lnTo>
                <a:lnTo>
                  <a:pt x="917744" y="387095"/>
                </a:lnTo>
                <a:lnTo>
                  <a:pt x="926888" y="384047"/>
                </a:lnTo>
                <a:lnTo>
                  <a:pt x="932984" y="405383"/>
                </a:lnTo>
                <a:lnTo>
                  <a:pt x="1445840" y="51201"/>
                </a:lnTo>
                <a:close/>
              </a:path>
              <a:path w="1490768" h="1237488">
                <a:moveTo>
                  <a:pt x="1336772" y="384047"/>
                </a:moveTo>
                <a:lnTo>
                  <a:pt x="1487720" y="18287"/>
                </a:lnTo>
                <a:lnTo>
                  <a:pt x="1490768" y="12191"/>
                </a:lnTo>
                <a:lnTo>
                  <a:pt x="1487720" y="6095"/>
                </a:lnTo>
                <a:lnTo>
                  <a:pt x="1484672" y="3047"/>
                </a:lnTo>
                <a:lnTo>
                  <a:pt x="1463336" y="9143"/>
                </a:lnTo>
                <a:lnTo>
                  <a:pt x="1484672" y="24383"/>
                </a:lnTo>
                <a:lnTo>
                  <a:pt x="1336772" y="384047"/>
                </a:lnTo>
                <a:close/>
              </a:path>
              <a:path w="1490768" h="1237488">
                <a:moveTo>
                  <a:pt x="1488521" y="392376"/>
                </a:moveTo>
                <a:lnTo>
                  <a:pt x="1476505" y="388430"/>
                </a:lnTo>
                <a:lnTo>
                  <a:pt x="1464245" y="385530"/>
                </a:lnTo>
                <a:lnTo>
                  <a:pt x="1451731" y="383971"/>
                </a:lnTo>
                <a:lnTo>
                  <a:pt x="1438952" y="384047"/>
                </a:lnTo>
                <a:lnTo>
                  <a:pt x="1329224" y="402335"/>
                </a:lnTo>
                <a:lnTo>
                  <a:pt x="1488521" y="392376"/>
                </a:lnTo>
                <a:close/>
              </a:path>
              <a:path w="1490768" h="1237488">
                <a:moveTo>
                  <a:pt x="91736" y="1194816"/>
                </a:moveTo>
                <a:lnTo>
                  <a:pt x="79544" y="1188720"/>
                </a:lnTo>
                <a:lnTo>
                  <a:pt x="64304" y="1176528"/>
                </a:lnTo>
                <a:lnTo>
                  <a:pt x="61256" y="1173480"/>
                </a:lnTo>
                <a:lnTo>
                  <a:pt x="18584" y="1158240"/>
                </a:lnTo>
                <a:lnTo>
                  <a:pt x="24680" y="1170432"/>
                </a:lnTo>
                <a:lnTo>
                  <a:pt x="27728" y="1170432"/>
                </a:lnTo>
                <a:lnTo>
                  <a:pt x="42968" y="1191768"/>
                </a:lnTo>
                <a:lnTo>
                  <a:pt x="46016" y="1191768"/>
                </a:lnTo>
                <a:lnTo>
                  <a:pt x="46016" y="1194816"/>
                </a:lnTo>
                <a:lnTo>
                  <a:pt x="67352" y="1210056"/>
                </a:lnTo>
                <a:lnTo>
                  <a:pt x="79544" y="1219200"/>
                </a:lnTo>
                <a:lnTo>
                  <a:pt x="91736" y="1225295"/>
                </a:lnTo>
                <a:lnTo>
                  <a:pt x="106976" y="1231392"/>
                </a:lnTo>
                <a:lnTo>
                  <a:pt x="122216" y="1234440"/>
                </a:lnTo>
                <a:lnTo>
                  <a:pt x="137456" y="1234440"/>
                </a:lnTo>
                <a:lnTo>
                  <a:pt x="149648" y="1237488"/>
                </a:lnTo>
                <a:lnTo>
                  <a:pt x="1438952" y="1237488"/>
                </a:lnTo>
                <a:lnTo>
                  <a:pt x="1454192" y="1234439"/>
                </a:lnTo>
                <a:lnTo>
                  <a:pt x="1469432" y="1234439"/>
                </a:lnTo>
                <a:lnTo>
                  <a:pt x="1484672" y="1228344"/>
                </a:lnTo>
                <a:lnTo>
                  <a:pt x="1499912" y="1225295"/>
                </a:lnTo>
                <a:lnTo>
                  <a:pt x="1512104" y="1219200"/>
                </a:lnTo>
                <a:lnTo>
                  <a:pt x="1524296" y="1210056"/>
                </a:lnTo>
                <a:lnTo>
                  <a:pt x="1545632" y="1194815"/>
                </a:lnTo>
                <a:lnTo>
                  <a:pt x="1545632" y="1191768"/>
                </a:lnTo>
                <a:lnTo>
                  <a:pt x="1563920" y="1170432"/>
                </a:lnTo>
                <a:lnTo>
                  <a:pt x="1573064" y="1158239"/>
                </a:lnTo>
                <a:lnTo>
                  <a:pt x="1579160" y="1143000"/>
                </a:lnTo>
                <a:lnTo>
                  <a:pt x="1582208" y="1130808"/>
                </a:lnTo>
                <a:lnTo>
                  <a:pt x="1588304" y="1115568"/>
                </a:lnTo>
                <a:lnTo>
                  <a:pt x="1588304" y="1100327"/>
                </a:lnTo>
                <a:lnTo>
                  <a:pt x="1591352" y="1085088"/>
                </a:lnTo>
                <a:lnTo>
                  <a:pt x="1591352" y="533399"/>
                </a:lnTo>
                <a:lnTo>
                  <a:pt x="1588304" y="518159"/>
                </a:lnTo>
                <a:lnTo>
                  <a:pt x="1588304" y="502919"/>
                </a:lnTo>
                <a:lnTo>
                  <a:pt x="1582208" y="487679"/>
                </a:lnTo>
                <a:lnTo>
                  <a:pt x="1579160" y="475487"/>
                </a:lnTo>
                <a:lnTo>
                  <a:pt x="1573064" y="460247"/>
                </a:lnTo>
                <a:lnTo>
                  <a:pt x="1563920" y="448055"/>
                </a:lnTo>
                <a:lnTo>
                  <a:pt x="1545632" y="429767"/>
                </a:lnTo>
                <a:lnTo>
                  <a:pt x="1545632" y="426719"/>
                </a:lnTo>
                <a:lnTo>
                  <a:pt x="1524296" y="411479"/>
                </a:lnTo>
                <a:lnTo>
                  <a:pt x="1524296" y="408431"/>
                </a:lnTo>
                <a:lnTo>
                  <a:pt x="1512104" y="402335"/>
                </a:lnTo>
                <a:lnTo>
                  <a:pt x="1511862" y="402224"/>
                </a:lnTo>
                <a:lnTo>
                  <a:pt x="1500303" y="397073"/>
                </a:lnTo>
                <a:lnTo>
                  <a:pt x="1488521" y="392376"/>
                </a:lnTo>
                <a:lnTo>
                  <a:pt x="1329224" y="402335"/>
                </a:lnTo>
                <a:lnTo>
                  <a:pt x="1438952" y="384047"/>
                </a:lnTo>
                <a:lnTo>
                  <a:pt x="1317032" y="384047"/>
                </a:lnTo>
                <a:lnTo>
                  <a:pt x="1304840" y="390143"/>
                </a:lnTo>
                <a:lnTo>
                  <a:pt x="1301792" y="396239"/>
                </a:lnTo>
                <a:lnTo>
                  <a:pt x="1304840" y="399287"/>
                </a:lnTo>
                <a:lnTo>
                  <a:pt x="1304840" y="402335"/>
                </a:lnTo>
                <a:lnTo>
                  <a:pt x="1307888" y="408431"/>
                </a:lnTo>
                <a:lnTo>
                  <a:pt x="1450274" y="408343"/>
                </a:lnTo>
                <a:lnTo>
                  <a:pt x="1462725" y="410253"/>
                </a:lnTo>
                <a:lnTo>
                  <a:pt x="1474831" y="413831"/>
                </a:lnTo>
                <a:lnTo>
                  <a:pt x="1486590" y="418597"/>
                </a:lnTo>
                <a:lnTo>
                  <a:pt x="1497999" y="424069"/>
                </a:lnTo>
                <a:lnTo>
                  <a:pt x="1509056" y="429767"/>
                </a:lnTo>
                <a:lnTo>
                  <a:pt x="1527344" y="448055"/>
                </a:lnTo>
                <a:lnTo>
                  <a:pt x="1527344" y="445007"/>
                </a:lnTo>
                <a:lnTo>
                  <a:pt x="1542584" y="466343"/>
                </a:lnTo>
                <a:lnTo>
                  <a:pt x="1554776" y="484631"/>
                </a:lnTo>
                <a:lnTo>
                  <a:pt x="1563920" y="521207"/>
                </a:lnTo>
                <a:lnTo>
                  <a:pt x="1563920" y="1100327"/>
                </a:lnTo>
                <a:lnTo>
                  <a:pt x="1557824" y="1124712"/>
                </a:lnTo>
                <a:lnTo>
                  <a:pt x="1542584" y="1155192"/>
                </a:lnTo>
                <a:lnTo>
                  <a:pt x="1527344" y="1176527"/>
                </a:lnTo>
                <a:lnTo>
                  <a:pt x="1527344" y="1173480"/>
                </a:lnTo>
                <a:lnTo>
                  <a:pt x="1509056" y="1191768"/>
                </a:lnTo>
                <a:lnTo>
                  <a:pt x="1499912" y="1194815"/>
                </a:lnTo>
                <a:lnTo>
                  <a:pt x="1498719" y="1195431"/>
                </a:lnTo>
                <a:lnTo>
                  <a:pt x="1487371" y="1200503"/>
                </a:lnTo>
                <a:lnTo>
                  <a:pt x="1475778" y="1204391"/>
                </a:lnTo>
                <a:lnTo>
                  <a:pt x="1463972" y="1207233"/>
                </a:lnTo>
                <a:lnTo>
                  <a:pt x="1451983" y="1209168"/>
                </a:lnTo>
                <a:lnTo>
                  <a:pt x="1439844" y="1210333"/>
                </a:lnTo>
                <a:lnTo>
                  <a:pt x="1427585" y="1210867"/>
                </a:lnTo>
                <a:lnTo>
                  <a:pt x="1415237" y="1210908"/>
                </a:lnTo>
                <a:lnTo>
                  <a:pt x="1402833" y="1210594"/>
                </a:lnTo>
                <a:lnTo>
                  <a:pt x="1390402" y="1210063"/>
                </a:lnTo>
                <a:lnTo>
                  <a:pt x="1377978" y="1209453"/>
                </a:lnTo>
                <a:lnTo>
                  <a:pt x="1365590" y="1208902"/>
                </a:lnTo>
                <a:lnTo>
                  <a:pt x="1353270" y="1208549"/>
                </a:lnTo>
                <a:lnTo>
                  <a:pt x="1341050" y="1208531"/>
                </a:lnTo>
                <a:lnTo>
                  <a:pt x="1328960" y="1208988"/>
                </a:lnTo>
                <a:lnTo>
                  <a:pt x="1317032" y="1210056"/>
                </a:lnTo>
                <a:lnTo>
                  <a:pt x="137456" y="1210056"/>
                </a:lnTo>
                <a:lnTo>
                  <a:pt x="100880" y="1200912"/>
                </a:lnTo>
                <a:lnTo>
                  <a:pt x="91736" y="1194816"/>
                </a:lnTo>
                <a:close/>
              </a:path>
              <a:path w="1490768" h="1237488">
                <a:moveTo>
                  <a:pt x="126037" y="385331"/>
                </a:moveTo>
                <a:lnTo>
                  <a:pt x="113767" y="388202"/>
                </a:lnTo>
                <a:lnTo>
                  <a:pt x="101759" y="392230"/>
                </a:lnTo>
                <a:lnTo>
                  <a:pt x="90018" y="397133"/>
                </a:lnTo>
                <a:lnTo>
                  <a:pt x="78547" y="402628"/>
                </a:lnTo>
                <a:lnTo>
                  <a:pt x="67352" y="408431"/>
                </a:lnTo>
                <a:lnTo>
                  <a:pt x="46016" y="426720"/>
                </a:lnTo>
                <a:lnTo>
                  <a:pt x="42968" y="426720"/>
                </a:lnTo>
                <a:lnTo>
                  <a:pt x="42968" y="429768"/>
                </a:lnTo>
                <a:lnTo>
                  <a:pt x="24680" y="451103"/>
                </a:lnTo>
                <a:lnTo>
                  <a:pt x="64304" y="445008"/>
                </a:lnTo>
                <a:lnTo>
                  <a:pt x="61256" y="448056"/>
                </a:lnTo>
                <a:lnTo>
                  <a:pt x="24680" y="451103"/>
                </a:lnTo>
                <a:lnTo>
                  <a:pt x="19968" y="460233"/>
                </a:lnTo>
                <a:lnTo>
                  <a:pt x="9886" y="481585"/>
                </a:lnTo>
                <a:lnTo>
                  <a:pt x="3633" y="502707"/>
                </a:lnTo>
                <a:lnTo>
                  <a:pt x="222" y="1085645"/>
                </a:lnTo>
                <a:lnTo>
                  <a:pt x="0" y="1096699"/>
                </a:lnTo>
                <a:lnTo>
                  <a:pt x="1573" y="1109532"/>
                </a:lnTo>
                <a:lnTo>
                  <a:pt x="4580" y="1123125"/>
                </a:lnTo>
                <a:lnTo>
                  <a:pt x="8659" y="1136455"/>
                </a:lnTo>
                <a:lnTo>
                  <a:pt x="13448" y="1148500"/>
                </a:lnTo>
                <a:lnTo>
                  <a:pt x="18584" y="1158240"/>
                </a:lnTo>
                <a:lnTo>
                  <a:pt x="61256" y="1173480"/>
                </a:lnTo>
                <a:lnTo>
                  <a:pt x="64304" y="1176528"/>
                </a:lnTo>
                <a:lnTo>
                  <a:pt x="79544" y="1188720"/>
                </a:lnTo>
                <a:lnTo>
                  <a:pt x="62780" y="1174750"/>
                </a:lnTo>
                <a:lnTo>
                  <a:pt x="46016" y="1155192"/>
                </a:lnTo>
                <a:lnTo>
                  <a:pt x="49064" y="1155192"/>
                </a:lnTo>
                <a:lnTo>
                  <a:pt x="39920" y="1146048"/>
                </a:lnTo>
                <a:lnTo>
                  <a:pt x="36872" y="1133856"/>
                </a:lnTo>
                <a:lnTo>
                  <a:pt x="30776" y="1121664"/>
                </a:lnTo>
                <a:lnTo>
                  <a:pt x="27728" y="1109472"/>
                </a:lnTo>
                <a:lnTo>
                  <a:pt x="27728" y="1097280"/>
                </a:lnTo>
                <a:lnTo>
                  <a:pt x="24680" y="1085088"/>
                </a:lnTo>
                <a:lnTo>
                  <a:pt x="24680" y="533400"/>
                </a:lnTo>
                <a:lnTo>
                  <a:pt x="27728" y="521208"/>
                </a:lnTo>
                <a:lnTo>
                  <a:pt x="27708" y="520977"/>
                </a:lnTo>
                <a:lnTo>
                  <a:pt x="28095" y="506295"/>
                </a:lnTo>
                <a:lnTo>
                  <a:pt x="31498" y="494869"/>
                </a:lnTo>
                <a:lnTo>
                  <a:pt x="36843" y="485016"/>
                </a:lnTo>
                <a:lnTo>
                  <a:pt x="43056" y="475053"/>
                </a:lnTo>
                <a:lnTo>
                  <a:pt x="49064" y="463296"/>
                </a:lnTo>
                <a:lnTo>
                  <a:pt x="63034" y="446531"/>
                </a:lnTo>
                <a:lnTo>
                  <a:pt x="82592" y="429768"/>
                </a:lnTo>
                <a:lnTo>
                  <a:pt x="90460" y="424244"/>
                </a:lnTo>
                <a:lnTo>
                  <a:pt x="102134" y="418580"/>
                </a:lnTo>
                <a:lnTo>
                  <a:pt x="115645" y="413714"/>
                </a:lnTo>
                <a:lnTo>
                  <a:pt x="129543" y="410099"/>
                </a:lnTo>
                <a:lnTo>
                  <a:pt x="142376" y="408187"/>
                </a:lnTo>
                <a:lnTo>
                  <a:pt x="152696" y="408431"/>
                </a:lnTo>
                <a:lnTo>
                  <a:pt x="929936" y="408431"/>
                </a:lnTo>
                <a:lnTo>
                  <a:pt x="932984" y="405383"/>
                </a:lnTo>
                <a:lnTo>
                  <a:pt x="926888" y="384047"/>
                </a:lnTo>
                <a:lnTo>
                  <a:pt x="917744" y="387095"/>
                </a:lnTo>
                <a:lnTo>
                  <a:pt x="922123" y="384048"/>
                </a:lnTo>
                <a:lnTo>
                  <a:pt x="149648" y="384048"/>
                </a:lnTo>
                <a:lnTo>
                  <a:pt x="138566" y="383901"/>
                </a:lnTo>
                <a:lnTo>
                  <a:pt x="126037" y="385331"/>
                </a:lnTo>
                <a:close/>
              </a:path>
              <a:path w="1490768" h="1237488">
                <a:moveTo>
                  <a:pt x="64304" y="445008"/>
                </a:moveTo>
                <a:lnTo>
                  <a:pt x="24680" y="451103"/>
                </a:lnTo>
                <a:lnTo>
                  <a:pt x="61256" y="448056"/>
                </a:lnTo>
                <a:lnTo>
                  <a:pt x="64304" y="4450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5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54"/>
          <p:cNvSpPr txBox="1"/>
          <p:nvPr/>
        </p:nvSpPr>
        <p:spPr>
          <a:xfrm>
            <a:off x="322580" y="563228"/>
            <a:ext cx="5814620" cy="532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offse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1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ib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8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eithe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ts val="2115"/>
              </a:lnSpc>
              <a:spcBef>
                <a:spcPts val="4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Us</a:t>
            </a:r>
            <a:r>
              <a:rPr sz="2400" spc="0" baseline="-1811" dirty="0" smtClean="0">
                <a:latin typeface="Arial"/>
                <a:cs typeface="Arial"/>
              </a:rPr>
              <a:t>e</a:t>
            </a:r>
            <a:r>
              <a:rPr sz="2400" spc="18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 </a:t>
            </a:r>
            <a:r>
              <a:rPr sz="2400" spc="4" baseline="-1811" dirty="0" smtClean="0">
                <a:latin typeface="Arial"/>
                <a:cs typeface="Arial"/>
              </a:rPr>
              <a:t>negati</a:t>
            </a:r>
            <a:r>
              <a:rPr sz="2400" spc="25" baseline="-1811" dirty="0" smtClean="0">
                <a:latin typeface="Arial"/>
                <a:cs typeface="Arial"/>
              </a:rPr>
              <a:t>v</a:t>
            </a:r>
            <a:r>
              <a:rPr sz="2400" spc="0" baseline="-1811" dirty="0" smtClean="0">
                <a:latin typeface="Arial"/>
                <a:cs typeface="Arial"/>
              </a:rPr>
              <a:t>e</a:t>
            </a:r>
            <a:r>
              <a:rPr sz="2400" spc="32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offset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53"/>
          <p:cNvSpPr txBox="1"/>
          <p:nvPr/>
        </p:nvSpPr>
        <p:spPr>
          <a:xfrm>
            <a:off x="551206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52"/>
          <p:cNvSpPr txBox="1"/>
          <p:nvPr/>
        </p:nvSpPr>
        <p:spPr>
          <a:xfrm>
            <a:off x="1047925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51"/>
          <p:cNvSpPr txBox="1"/>
          <p:nvPr/>
        </p:nvSpPr>
        <p:spPr>
          <a:xfrm>
            <a:off x="1578219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50"/>
          <p:cNvSpPr txBox="1"/>
          <p:nvPr/>
        </p:nvSpPr>
        <p:spPr>
          <a:xfrm>
            <a:off x="2102503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49"/>
          <p:cNvSpPr txBox="1"/>
          <p:nvPr/>
        </p:nvSpPr>
        <p:spPr>
          <a:xfrm>
            <a:off x="2675490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48"/>
          <p:cNvSpPr txBox="1"/>
          <p:nvPr/>
        </p:nvSpPr>
        <p:spPr>
          <a:xfrm>
            <a:off x="3157080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47"/>
          <p:cNvSpPr txBox="1"/>
          <p:nvPr/>
        </p:nvSpPr>
        <p:spPr>
          <a:xfrm>
            <a:off x="3601986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46"/>
          <p:cNvSpPr txBox="1"/>
          <p:nvPr/>
        </p:nvSpPr>
        <p:spPr>
          <a:xfrm>
            <a:off x="4040882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45"/>
          <p:cNvSpPr txBox="1"/>
          <p:nvPr/>
        </p:nvSpPr>
        <p:spPr>
          <a:xfrm>
            <a:off x="4537602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44"/>
          <p:cNvSpPr txBox="1"/>
          <p:nvPr/>
        </p:nvSpPr>
        <p:spPr>
          <a:xfrm>
            <a:off x="5077015" y="1192395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5537258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2"/>
          <p:cNvSpPr txBox="1"/>
          <p:nvPr/>
        </p:nvSpPr>
        <p:spPr>
          <a:xfrm>
            <a:off x="6033915" y="1192395"/>
            <a:ext cx="2721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1"/>
          <p:cNvSpPr txBox="1"/>
          <p:nvPr/>
        </p:nvSpPr>
        <p:spPr>
          <a:xfrm>
            <a:off x="6533680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0"/>
          <p:cNvSpPr txBox="1"/>
          <p:nvPr/>
        </p:nvSpPr>
        <p:spPr>
          <a:xfrm>
            <a:off x="7030337" y="119239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383540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938165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37"/>
          <p:cNvSpPr txBox="1"/>
          <p:nvPr/>
        </p:nvSpPr>
        <p:spPr>
          <a:xfrm>
            <a:off x="1492790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36"/>
          <p:cNvSpPr txBox="1"/>
          <p:nvPr/>
        </p:nvSpPr>
        <p:spPr>
          <a:xfrm>
            <a:off x="2020058" y="2122125"/>
            <a:ext cx="3879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35"/>
          <p:cNvSpPr txBox="1"/>
          <p:nvPr/>
        </p:nvSpPr>
        <p:spPr>
          <a:xfrm>
            <a:off x="2550227" y="2122125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34"/>
          <p:cNvSpPr txBox="1"/>
          <p:nvPr/>
        </p:nvSpPr>
        <p:spPr>
          <a:xfrm>
            <a:off x="3083506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33"/>
          <p:cNvSpPr txBox="1"/>
          <p:nvPr/>
        </p:nvSpPr>
        <p:spPr>
          <a:xfrm>
            <a:off x="3491874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3991640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31"/>
          <p:cNvSpPr txBox="1"/>
          <p:nvPr/>
        </p:nvSpPr>
        <p:spPr>
          <a:xfrm>
            <a:off x="4491405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30"/>
          <p:cNvSpPr txBox="1"/>
          <p:nvPr/>
        </p:nvSpPr>
        <p:spPr>
          <a:xfrm>
            <a:off x="4991171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29"/>
          <p:cNvSpPr txBox="1"/>
          <p:nvPr/>
        </p:nvSpPr>
        <p:spPr>
          <a:xfrm>
            <a:off x="5490937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28"/>
          <p:cNvSpPr txBox="1"/>
          <p:nvPr/>
        </p:nvSpPr>
        <p:spPr>
          <a:xfrm>
            <a:off x="5990703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27"/>
          <p:cNvSpPr txBox="1"/>
          <p:nvPr/>
        </p:nvSpPr>
        <p:spPr>
          <a:xfrm>
            <a:off x="6490468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26"/>
          <p:cNvSpPr txBox="1"/>
          <p:nvPr/>
        </p:nvSpPr>
        <p:spPr>
          <a:xfrm>
            <a:off x="6993343" y="2122125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25"/>
          <p:cNvSpPr txBox="1"/>
          <p:nvPr/>
        </p:nvSpPr>
        <p:spPr>
          <a:xfrm>
            <a:off x="2983484" y="2540088"/>
            <a:ext cx="4276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24"/>
          <p:cNvSpPr txBox="1"/>
          <p:nvPr/>
        </p:nvSpPr>
        <p:spPr>
          <a:xfrm>
            <a:off x="3477363" y="2540088"/>
            <a:ext cx="91307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23"/>
          <p:cNvSpPr txBox="1"/>
          <p:nvPr/>
        </p:nvSpPr>
        <p:spPr>
          <a:xfrm>
            <a:off x="5720586" y="2824635"/>
            <a:ext cx="1270836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lwa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4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la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40129">
              <a:lnSpc>
                <a:spcPct val="97070"/>
              </a:lnSpc>
              <a:spcBef>
                <a:spcPts val="36"/>
              </a:spcBef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ce</a:t>
            </a:r>
            <a:r>
              <a:rPr sz="1400" spc="15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om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equen</a:t>
            </a:r>
            <a:r>
              <a:rPr sz="1400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22"/>
          <p:cNvSpPr txBox="1"/>
          <p:nvPr/>
        </p:nvSpPr>
        <p:spPr>
          <a:xfrm>
            <a:off x="3477363" y="3033760"/>
            <a:ext cx="10405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[-5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21"/>
          <p:cNvSpPr txBox="1"/>
          <p:nvPr/>
        </p:nvSpPr>
        <p:spPr>
          <a:xfrm>
            <a:off x="2983484" y="3280597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Oc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20"/>
          <p:cNvSpPr txBox="1"/>
          <p:nvPr/>
        </p:nvSpPr>
        <p:spPr>
          <a:xfrm>
            <a:off x="2983484" y="3527433"/>
            <a:ext cx="4253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19"/>
          <p:cNvSpPr txBox="1"/>
          <p:nvPr/>
        </p:nvSpPr>
        <p:spPr>
          <a:xfrm>
            <a:off x="3477363" y="3527433"/>
            <a:ext cx="128196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[-1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-19" baseline="3678" dirty="0" smtClean="0">
                <a:latin typeface="Courier New"/>
                <a:cs typeface="Courier New"/>
              </a:rPr>
              <a:t>-5]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3" name="object 18"/>
          <p:cNvSpPr txBox="1"/>
          <p:nvPr/>
        </p:nvSpPr>
        <p:spPr>
          <a:xfrm>
            <a:off x="791972" y="3998115"/>
            <a:ext cx="1809965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Unde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ine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8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ce</a:t>
            </a:r>
            <a:r>
              <a:rPr sz="1400" spc="65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ields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1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14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15"/>
          <p:cNvSpPr txBox="1"/>
          <p:nvPr/>
        </p:nvSpPr>
        <p:spPr>
          <a:xfrm>
            <a:off x="545592" y="1583436"/>
            <a:ext cx="557783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9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5" name="object 14"/>
          <p:cNvSpPr txBox="1"/>
          <p:nvPr/>
        </p:nvSpPr>
        <p:spPr>
          <a:xfrm>
            <a:off x="1103376" y="1583436"/>
            <a:ext cx="554736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0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13"/>
          <p:cNvSpPr txBox="1"/>
          <p:nvPr/>
        </p:nvSpPr>
        <p:spPr>
          <a:xfrm>
            <a:off x="1658112" y="1583436"/>
            <a:ext cx="527304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5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12"/>
          <p:cNvSpPr txBox="1"/>
          <p:nvPr/>
        </p:nvSpPr>
        <p:spPr>
          <a:xfrm>
            <a:off x="2185416" y="1583436"/>
            <a:ext cx="53035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73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11"/>
          <p:cNvSpPr txBox="1"/>
          <p:nvPr/>
        </p:nvSpPr>
        <p:spPr>
          <a:xfrm>
            <a:off x="2715767" y="1583436"/>
            <a:ext cx="53035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10"/>
          <p:cNvSpPr txBox="1"/>
          <p:nvPr/>
        </p:nvSpPr>
        <p:spPr>
          <a:xfrm>
            <a:off x="3246120" y="1583436"/>
            <a:ext cx="411479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48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0" name="object 9"/>
          <p:cNvSpPr txBox="1"/>
          <p:nvPr/>
        </p:nvSpPr>
        <p:spPr>
          <a:xfrm>
            <a:off x="3657600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4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1" name="object 8"/>
          <p:cNvSpPr txBox="1"/>
          <p:nvPr/>
        </p:nvSpPr>
        <p:spPr>
          <a:xfrm>
            <a:off x="4157472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37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2" name="object 7"/>
          <p:cNvSpPr txBox="1"/>
          <p:nvPr/>
        </p:nvSpPr>
        <p:spPr>
          <a:xfrm>
            <a:off x="4657344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6"/>
          <p:cNvSpPr txBox="1"/>
          <p:nvPr/>
        </p:nvSpPr>
        <p:spPr>
          <a:xfrm>
            <a:off x="5157216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6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4" name="object 5"/>
          <p:cNvSpPr txBox="1"/>
          <p:nvPr/>
        </p:nvSpPr>
        <p:spPr>
          <a:xfrm>
            <a:off x="5657088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5" name="object 4"/>
          <p:cNvSpPr txBox="1"/>
          <p:nvPr/>
        </p:nvSpPr>
        <p:spPr>
          <a:xfrm>
            <a:off x="6156959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6" name="object 3"/>
          <p:cNvSpPr txBox="1"/>
          <p:nvPr/>
        </p:nvSpPr>
        <p:spPr>
          <a:xfrm>
            <a:off x="6656831" y="1583436"/>
            <a:ext cx="499872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7" name="object 2"/>
          <p:cNvSpPr txBox="1"/>
          <p:nvPr/>
        </p:nvSpPr>
        <p:spPr>
          <a:xfrm>
            <a:off x="7156704" y="1583436"/>
            <a:ext cx="499871" cy="35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6"/>
          <p:cNvSpPr/>
          <p:nvPr/>
        </p:nvSpPr>
        <p:spPr>
          <a:xfrm>
            <a:off x="107899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7"/>
          <p:cNvSpPr/>
          <p:nvPr/>
        </p:nvSpPr>
        <p:spPr>
          <a:xfrm>
            <a:off x="163068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8"/>
          <p:cNvSpPr/>
          <p:nvPr/>
        </p:nvSpPr>
        <p:spPr>
          <a:xfrm>
            <a:off x="2157983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9"/>
          <p:cNvSpPr/>
          <p:nvPr/>
        </p:nvSpPr>
        <p:spPr>
          <a:xfrm>
            <a:off x="268833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0"/>
          <p:cNvSpPr/>
          <p:nvPr/>
        </p:nvSpPr>
        <p:spPr>
          <a:xfrm>
            <a:off x="322173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1"/>
          <p:cNvSpPr/>
          <p:nvPr/>
        </p:nvSpPr>
        <p:spPr>
          <a:xfrm>
            <a:off x="3630167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2"/>
          <p:cNvSpPr/>
          <p:nvPr/>
        </p:nvSpPr>
        <p:spPr>
          <a:xfrm>
            <a:off x="413004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3"/>
          <p:cNvSpPr/>
          <p:nvPr/>
        </p:nvSpPr>
        <p:spPr>
          <a:xfrm>
            <a:off x="462991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74"/>
          <p:cNvSpPr/>
          <p:nvPr/>
        </p:nvSpPr>
        <p:spPr>
          <a:xfrm>
            <a:off x="513283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75"/>
          <p:cNvSpPr/>
          <p:nvPr/>
        </p:nvSpPr>
        <p:spPr>
          <a:xfrm>
            <a:off x="5632704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6"/>
          <p:cNvSpPr/>
          <p:nvPr/>
        </p:nvSpPr>
        <p:spPr>
          <a:xfrm>
            <a:off x="6132576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77"/>
          <p:cNvSpPr/>
          <p:nvPr/>
        </p:nvSpPr>
        <p:spPr>
          <a:xfrm>
            <a:off x="6632448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78"/>
          <p:cNvSpPr/>
          <p:nvPr/>
        </p:nvSpPr>
        <p:spPr>
          <a:xfrm>
            <a:off x="7132320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79"/>
          <p:cNvSpPr/>
          <p:nvPr/>
        </p:nvSpPr>
        <p:spPr>
          <a:xfrm>
            <a:off x="521208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80"/>
          <p:cNvSpPr/>
          <p:nvPr/>
        </p:nvSpPr>
        <p:spPr>
          <a:xfrm>
            <a:off x="7632192" y="147370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81"/>
          <p:cNvSpPr/>
          <p:nvPr/>
        </p:nvSpPr>
        <p:spPr>
          <a:xfrm>
            <a:off x="509016" y="1485900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2"/>
          <p:cNvSpPr/>
          <p:nvPr/>
        </p:nvSpPr>
        <p:spPr>
          <a:xfrm>
            <a:off x="509016" y="1842516"/>
            <a:ext cx="7135368" cy="0"/>
          </a:xfrm>
          <a:custGeom>
            <a:avLst/>
            <a:gdLst/>
            <a:ahLst/>
            <a:cxnLst/>
            <a:rect l="l" t="t" r="r" b="b"/>
            <a:pathLst>
              <a:path w="7135368">
                <a:moveTo>
                  <a:pt x="0" y="0"/>
                </a:moveTo>
                <a:lnTo>
                  <a:pt x="713536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56"/>
          <p:cNvSpPr/>
          <p:nvPr/>
        </p:nvSpPr>
        <p:spPr>
          <a:xfrm>
            <a:off x="2215896" y="2308860"/>
            <a:ext cx="4142232" cy="2837688"/>
          </a:xfrm>
          <a:custGeom>
            <a:avLst/>
            <a:gdLst/>
            <a:ahLst/>
            <a:cxnLst/>
            <a:rect l="l" t="t" r="r" b="b"/>
            <a:pathLst>
              <a:path w="4142232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4130039" y="12191"/>
                </a:lnTo>
                <a:lnTo>
                  <a:pt x="4130040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4139184" y="2837688"/>
                </a:lnTo>
                <a:lnTo>
                  <a:pt x="4142232" y="2834640"/>
                </a:lnTo>
                <a:lnTo>
                  <a:pt x="4142232" y="2831591"/>
                </a:lnTo>
                <a:lnTo>
                  <a:pt x="4136136" y="2825496"/>
                </a:lnTo>
                <a:lnTo>
                  <a:pt x="4136136" y="12191"/>
                </a:lnTo>
                <a:lnTo>
                  <a:pt x="4130040" y="6095"/>
                </a:lnTo>
                <a:lnTo>
                  <a:pt x="12192" y="6096"/>
                </a:lnTo>
                <a:lnTo>
                  <a:pt x="4142232" y="6095"/>
                </a:lnTo>
                <a:lnTo>
                  <a:pt x="4142232" y="3047"/>
                </a:lnTo>
                <a:lnTo>
                  <a:pt x="413918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57"/>
          <p:cNvSpPr/>
          <p:nvPr/>
        </p:nvSpPr>
        <p:spPr>
          <a:xfrm>
            <a:off x="2215896" y="23149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8"/>
          <p:cNvSpPr/>
          <p:nvPr/>
        </p:nvSpPr>
        <p:spPr>
          <a:xfrm>
            <a:off x="2215896" y="2321051"/>
            <a:ext cx="4130040" cy="2819400"/>
          </a:xfrm>
          <a:custGeom>
            <a:avLst/>
            <a:gdLst/>
            <a:ahLst/>
            <a:cxnLst/>
            <a:rect l="l" t="t" r="r" b="b"/>
            <a:pathLst>
              <a:path w="4130040" h="2819400">
                <a:moveTo>
                  <a:pt x="4130040" y="2819400"/>
                </a:moveTo>
                <a:lnTo>
                  <a:pt x="4130040" y="2813304"/>
                </a:lnTo>
                <a:lnTo>
                  <a:pt x="12192" y="2813304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3304"/>
                </a:lnTo>
                <a:lnTo>
                  <a:pt x="12192" y="2819400"/>
                </a:lnTo>
                <a:lnTo>
                  <a:pt x="4130040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9"/>
          <p:cNvSpPr/>
          <p:nvPr/>
        </p:nvSpPr>
        <p:spPr>
          <a:xfrm>
            <a:off x="2228088" y="2314956"/>
            <a:ext cx="4130040" cy="2825496"/>
          </a:xfrm>
          <a:custGeom>
            <a:avLst/>
            <a:gdLst/>
            <a:ahLst/>
            <a:cxnLst/>
            <a:rect l="l" t="t" r="r" b="b"/>
            <a:pathLst>
              <a:path w="4130040" h="2825495">
                <a:moveTo>
                  <a:pt x="0" y="0"/>
                </a:moveTo>
                <a:lnTo>
                  <a:pt x="4117848" y="0"/>
                </a:lnTo>
                <a:lnTo>
                  <a:pt x="4123944" y="6095"/>
                </a:lnTo>
                <a:lnTo>
                  <a:pt x="4123944" y="2819399"/>
                </a:lnTo>
                <a:lnTo>
                  <a:pt x="4130040" y="2825495"/>
                </a:lnTo>
                <a:lnTo>
                  <a:pt x="4130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60"/>
          <p:cNvSpPr/>
          <p:nvPr/>
        </p:nvSpPr>
        <p:spPr>
          <a:xfrm>
            <a:off x="600456" y="3107436"/>
            <a:ext cx="1682495" cy="347472"/>
          </a:xfrm>
          <a:custGeom>
            <a:avLst/>
            <a:gdLst/>
            <a:ahLst/>
            <a:cxnLst/>
            <a:rect l="l" t="t" r="r" b="b"/>
            <a:pathLst>
              <a:path w="1682495" h="347472">
                <a:moveTo>
                  <a:pt x="1411224" y="280415"/>
                </a:moveTo>
                <a:lnTo>
                  <a:pt x="1682495" y="347471"/>
                </a:lnTo>
                <a:lnTo>
                  <a:pt x="1411224" y="195071"/>
                </a:lnTo>
                <a:lnTo>
                  <a:pt x="1411200" y="53232"/>
                </a:lnTo>
                <a:lnTo>
                  <a:pt x="1394686" y="15473"/>
                </a:lnTo>
                <a:lnTo>
                  <a:pt x="1356360" y="0"/>
                </a:lnTo>
                <a:lnTo>
                  <a:pt x="57912" y="0"/>
                </a:lnTo>
                <a:lnTo>
                  <a:pt x="16115" y="17356"/>
                </a:lnTo>
                <a:lnTo>
                  <a:pt x="0" y="54863"/>
                </a:ln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357991" y="335256"/>
                </a:lnTo>
                <a:lnTo>
                  <a:pt x="1395750" y="318742"/>
                </a:lnTo>
                <a:lnTo>
                  <a:pt x="1411224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61"/>
          <p:cNvSpPr/>
          <p:nvPr/>
        </p:nvSpPr>
        <p:spPr>
          <a:xfrm>
            <a:off x="588264" y="3119628"/>
            <a:ext cx="1693490" cy="365760"/>
          </a:xfrm>
          <a:custGeom>
            <a:avLst/>
            <a:gdLst/>
            <a:ahLst/>
            <a:cxnLst/>
            <a:rect l="l" t="t" r="r" b="b"/>
            <a:pathLst>
              <a:path w="1693490" h="365760">
                <a:moveTo>
                  <a:pt x="1405128" y="21336"/>
                </a:moveTo>
                <a:lnTo>
                  <a:pt x="1402080" y="18288"/>
                </a:lnTo>
                <a:lnTo>
                  <a:pt x="1408176" y="27432"/>
                </a:lnTo>
                <a:lnTo>
                  <a:pt x="1408176" y="24384"/>
                </a:lnTo>
                <a:lnTo>
                  <a:pt x="1405128" y="21336"/>
                </a:lnTo>
                <a:close/>
              </a:path>
              <a:path w="1693490" h="365760">
                <a:moveTo>
                  <a:pt x="1377696" y="0"/>
                </a:moveTo>
                <a:lnTo>
                  <a:pt x="60960" y="0"/>
                </a:lnTo>
                <a:lnTo>
                  <a:pt x="1374648" y="0"/>
                </a:lnTo>
                <a:lnTo>
                  <a:pt x="1386840" y="3048"/>
                </a:lnTo>
                <a:lnTo>
                  <a:pt x="1377696" y="0"/>
                </a:lnTo>
                <a:close/>
              </a:path>
              <a:path w="1693490" h="365760">
                <a:moveTo>
                  <a:pt x="1408176" y="277368"/>
                </a:moveTo>
                <a:lnTo>
                  <a:pt x="1411224" y="274320"/>
                </a:lnTo>
                <a:lnTo>
                  <a:pt x="1408176" y="286512"/>
                </a:lnTo>
                <a:lnTo>
                  <a:pt x="1420368" y="280416"/>
                </a:lnTo>
                <a:lnTo>
                  <a:pt x="1435608" y="268224"/>
                </a:lnTo>
                <a:lnTo>
                  <a:pt x="1603901" y="299892"/>
                </a:lnTo>
                <a:lnTo>
                  <a:pt x="1426464" y="256032"/>
                </a:lnTo>
                <a:lnTo>
                  <a:pt x="1423416" y="252984"/>
                </a:lnTo>
                <a:lnTo>
                  <a:pt x="1420368" y="256032"/>
                </a:lnTo>
                <a:lnTo>
                  <a:pt x="1417320" y="256032"/>
                </a:lnTo>
                <a:lnTo>
                  <a:pt x="1414272" y="259080"/>
                </a:lnTo>
                <a:lnTo>
                  <a:pt x="1411224" y="262128"/>
                </a:lnTo>
                <a:lnTo>
                  <a:pt x="1411224" y="265176"/>
                </a:lnTo>
                <a:lnTo>
                  <a:pt x="1408176" y="277368"/>
                </a:lnTo>
                <a:close/>
              </a:path>
              <a:path w="1693490" h="365760">
                <a:moveTo>
                  <a:pt x="1435608" y="182880"/>
                </a:moveTo>
                <a:lnTo>
                  <a:pt x="1693490" y="322038"/>
                </a:lnTo>
                <a:lnTo>
                  <a:pt x="1435608" y="177160"/>
                </a:lnTo>
                <a:lnTo>
                  <a:pt x="1429512" y="173736"/>
                </a:lnTo>
                <a:lnTo>
                  <a:pt x="1435608" y="182880"/>
                </a:lnTo>
                <a:close/>
              </a:path>
              <a:path w="1693490" h="365760">
                <a:moveTo>
                  <a:pt x="27432" y="36576"/>
                </a:moveTo>
                <a:lnTo>
                  <a:pt x="30480" y="24384"/>
                </a:lnTo>
                <a:lnTo>
                  <a:pt x="27432" y="27432"/>
                </a:lnTo>
                <a:lnTo>
                  <a:pt x="27432" y="36576"/>
                </a:lnTo>
                <a:close/>
              </a:path>
              <a:path w="1693490" h="365760">
                <a:moveTo>
                  <a:pt x="30480" y="286512"/>
                </a:moveTo>
                <a:lnTo>
                  <a:pt x="27432" y="274320"/>
                </a:lnTo>
                <a:lnTo>
                  <a:pt x="27432" y="283464"/>
                </a:lnTo>
                <a:lnTo>
                  <a:pt x="30480" y="286512"/>
                </a:lnTo>
                <a:close/>
              </a:path>
              <a:path w="1693490" h="365760">
                <a:moveTo>
                  <a:pt x="1426464" y="304800"/>
                </a:moveTo>
                <a:lnTo>
                  <a:pt x="1429512" y="295656"/>
                </a:lnTo>
                <a:lnTo>
                  <a:pt x="1432560" y="295656"/>
                </a:lnTo>
                <a:lnTo>
                  <a:pt x="1432560" y="292608"/>
                </a:lnTo>
                <a:lnTo>
                  <a:pt x="1435386" y="284128"/>
                </a:lnTo>
                <a:lnTo>
                  <a:pt x="1435608" y="283464"/>
                </a:lnTo>
                <a:lnTo>
                  <a:pt x="1603901" y="299892"/>
                </a:lnTo>
                <a:lnTo>
                  <a:pt x="1435608" y="268224"/>
                </a:lnTo>
                <a:lnTo>
                  <a:pt x="1420368" y="280416"/>
                </a:lnTo>
                <a:lnTo>
                  <a:pt x="1408176" y="286512"/>
                </a:lnTo>
                <a:lnTo>
                  <a:pt x="1408176" y="283464"/>
                </a:lnTo>
                <a:lnTo>
                  <a:pt x="1402080" y="292608"/>
                </a:lnTo>
                <a:lnTo>
                  <a:pt x="1405128" y="292608"/>
                </a:lnTo>
                <a:lnTo>
                  <a:pt x="1395984" y="298704"/>
                </a:lnTo>
                <a:lnTo>
                  <a:pt x="1399032" y="298704"/>
                </a:lnTo>
                <a:lnTo>
                  <a:pt x="1389888" y="304800"/>
                </a:lnTo>
                <a:lnTo>
                  <a:pt x="1392936" y="301752"/>
                </a:lnTo>
                <a:lnTo>
                  <a:pt x="1383792" y="307848"/>
                </a:lnTo>
                <a:lnTo>
                  <a:pt x="1386840" y="307848"/>
                </a:lnTo>
                <a:lnTo>
                  <a:pt x="1374648" y="310896"/>
                </a:lnTo>
                <a:lnTo>
                  <a:pt x="1377696" y="310896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42672" y="332232"/>
                </a:lnTo>
                <a:lnTo>
                  <a:pt x="54864" y="335280"/>
                </a:lnTo>
                <a:lnTo>
                  <a:pt x="57912" y="335280"/>
                </a:lnTo>
                <a:lnTo>
                  <a:pt x="70104" y="338328"/>
                </a:lnTo>
                <a:lnTo>
                  <a:pt x="1368552" y="338328"/>
                </a:lnTo>
                <a:lnTo>
                  <a:pt x="1380744" y="335280"/>
                </a:lnTo>
                <a:lnTo>
                  <a:pt x="1383792" y="335280"/>
                </a:lnTo>
                <a:lnTo>
                  <a:pt x="1392936" y="332232"/>
                </a:lnTo>
                <a:lnTo>
                  <a:pt x="1395984" y="332232"/>
                </a:lnTo>
                <a:lnTo>
                  <a:pt x="1405128" y="326136"/>
                </a:lnTo>
                <a:lnTo>
                  <a:pt x="1408176" y="323088"/>
                </a:lnTo>
                <a:lnTo>
                  <a:pt x="1414272" y="316992"/>
                </a:lnTo>
                <a:lnTo>
                  <a:pt x="1417320" y="316992"/>
                </a:lnTo>
                <a:lnTo>
                  <a:pt x="1423416" y="307848"/>
                </a:lnTo>
                <a:lnTo>
                  <a:pt x="1423416" y="304800"/>
                </a:lnTo>
                <a:lnTo>
                  <a:pt x="1426464" y="304800"/>
                </a:lnTo>
                <a:close/>
              </a:path>
              <a:path w="1693490" h="365760">
                <a:moveTo>
                  <a:pt x="1703832" y="347472"/>
                </a:moveTo>
                <a:lnTo>
                  <a:pt x="1706880" y="341376"/>
                </a:lnTo>
                <a:lnTo>
                  <a:pt x="1706880" y="329184"/>
                </a:lnTo>
                <a:lnTo>
                  <a:pt x="1700783" y="326136"/>
                </a:lnTo>
                <a:lnTo>
                  <a:pt x="1697322" y="324191"/>
                </a:lnTo>
                <a:lnTo>
                  <a:pt x="1697736" y="323088"/>
                </a:lnTo>
                <a:lnTo>
                  <a:pt x="1693490" y="322038"/>
                </a:lnTo>
                <a:lnTo>
                  <a:pt x="1435608" y="182880"/>
                </a:lnTo>
                <a:lnTo>
                  <a:pt x="1429512" y="173736"/>
                </a:lnTo>
                <a:lnTo>
                  <a:pt x="1435608" y="177160"/>
                </a:lnTo>
                <a:lnTo>
                  <a:pt x="1435608" y="27432"/>
                </a:lnTo>
                <a:lnTo>
                  <a:pt x="1432560" y="18288"/>
                </a:lnTo>
                <a:lnTo>
                  <a:pt x="1429512" y="15240"/>
                </a:lnTo>
                <a:lnTo>
                  <a:pt x="1426464" y="6096"/>
                </a:lnTo>
                <a:lnTo>
                  <a:pt x="1423416" y="6096"/>
                </a:lnTo>
                <a:lnTo>
                  <a:pt x="1423416" y="3048"/>
                </a:lnTo>
                <a:lnTo>
                  <a:pt x="1417320" y="-6095"/>
                </a:lnTo>
                <a:lnTo>
                  <a:pt x="1414272" y="-6095"/>
                </a:lnTo>
                <a:lnTo>
                  <a:pt x="1408176" y="-12191"/>
                </a:lnTo>
                <a:lnTo>
                  <a:pt x="1405128" y="-15239"/>
                </a:lnTo>
                <a:lnTo>
                  <a:pt x="1395984" y="-21335"/>
                </a:lnTo>
                <a:lnTo>
                  <a:pt x="1392936" y="-21335"/>
                </a:lnTo>
                <a:lnTo>
                  <a:pt x="1383792" y="-24383"/>
                </a:lnTo>
                <a:lnTo>
                  <a:pt x="1380744" y="-24383"/>
                </a:lnTo>
                <a:lnTo>
                  <a:pt x="1368552" y="-27431"/>
                </a:lnTo>
                <a:lnTo>
                  <a:pt x="835152" y="-27431"/>
                </a:lnTo>
                <a:lnTo>
                  <a:pt x="67056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0479" y="-15239"/>
                </a:lnTo>
                <a:lnTo>
                  <a:pt x="30479" y="-12191"/>
                </a:lnTo>
                <a:lnTo>
                  <a:pt x="21336" y="-6095"/>
                </a:lnTo>
                <a:lnTo>
                  <a:pt x="12191" y="3048"/>
                </a:lnTo>
                <a:lnTo>
                  <a:pt x="12191" y="6096"/>
                </a:lnTo>
                <a:lnTo>
                  <a:pt x="6095" y="15240"/>
                </a:lnTo>
                <a:lnTo>
                  <a:pt x="6095" y="18288"/>
                </a:lnTo>
                <a:lnTo>
                  <a:pt x="3047" y="27432"/>
                </a:lnTo>
                <a:lnTo>
                  <a:pt x="3047" y="30480"/>
                </a:lnTo>
                <a:lnTo>
                  <a:pt x="0" y="42672"/>
                </a:lnTo>
                <a:lnTo>
                  <a:pt x="0" y="268224"/>
                </a:lnTo>
                <a:lnTo>
                  <a:pt x="3048" y="280416"/>
                </a:lnTo>
                <a:lnTo>
                  <a:pt x="3048" y="283464"/>
                </a:lnTo>
                <a:lnTo>
                  <a:pt x="6096" y="292608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21336" y="316992"/>
                </a:lnTo>
                <a:lnTo>
                  <a:pt x="1377696" y="310896"/>
                </a:lnTo>
                <a:lnTo>
                  <a:pt x="60960" y="310896"/>
                </a:lnTo>
                <a:lnTo>
                  <a:pt x="51816" y="307848"/>
                </a:lnTo>
                <a:lnTo>
                  <a:pt x="54864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8704"/>
                </a:lnTo>
                <a:lnTo>
                  <a:pt x="39624" y="298704"/>
                </a:lnTo>
                <a:lnTo>
                  <a:pt x="33528" y="292608"/>
                </a:lnTo>
                <a:lnTo>
                  <a:pt x="27432" y="283464"/>
                </a:lnTo>
                <a:lnTo>
                  <a:pt x="27432" y="27432"/>
                </a:lnTo>
                <a:lnTo>
                  <a:pt x="33528" y="18288"/>
                </a:lnTo>
                <a:lnTo>
                  <a:pt x="33528" y="21336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42672" y="9144"/>
                </a:lnTo>
                <a:lnTo>
                  <a:pt x="54864" y="3048"/>
                </a:lnTo>
                <a:lnTo>
                  <a:pt x="51816" y="3048"/>
                </a:lnTo>
                <a:lnTo>
                  <a:pt x="60960" y="0"/>
                </a:lnTo>
                <a:lnTo>
                  <a:pt x="1377696" y="0"/>
                </a:lnTo>
                <a:lnTo>
                  <a:pt x="1386840" y="3048"/>
                </a:lnTo>
                <a:lnTo>
                  <a:pt x="1383792" y="3048"/>
                </a:lnTo>
                <a:lnTo>
                  <a:pt x="1392936" y="9144"/>
                </a:lnTo>
                <a:lnTo>
                  <a:pt x="1389888" y="6096"/>
                </a:lnTo>
                <a:lnTo>
                  <a:pt x="1399032" y="12192"/>
                </a:lnTo>
                <a:lnTo>
                  <a:pt x="1395984" y="12192"/>
                </a:lnTo>
                <a:lnTo>
                  <a:pt x="1402080" y="18288"/>
                </a:lnTo>
                <a:lnTo>
                  <a:pt x="1405128" y="21336"/>
                </a:lnTo>
                <a:lnTo>
                  <a:pt x="1408176" y="24384"/>
                </a:lnTo>
                <a:lnTo>
                  <a:pt x="1411224" y="36576"/>
                </a:lnTo>
                <a:lnTo>
                  <a:pt x="1408176" y="33528"/>
                </a:lnTo>
                <a:lnTo>
                  <a:pt x="1411224" y="45720"/>
                </a:lnTo>
                <a:lnTo>
                  <a:pt x="1411224" y="188976"/>
                </a:lnTo>
                <a:lnTo>
                  <a:pt x="1414272" y="192024"/>
                </a:lnTo>
                <a:lnTo>
                  <a:pt x="1417320" y="195072"/>
                </a:lnTo>
                <a:lnTo>
                  <a:pt x="1603901" y="299892"/>
                </a:lnTo>
                <a:lnTo>
                  <a:pt x="1435608" y="283464"/>
                </a:lnTo>
                <a:lnTo>
                  <a:pt x="1435386" y="284128"/>
                </a:lnTo>
                <a:lnTo>
                  <a:pt x="1686197" y="346126"/>
                </a:lnTo>
                <a:lnTo>
                  <a:pt x="1688592" y="347472"/>
                </a:lnTo>
                <a:lnTo>
                  <a:pt x="1688850" y="346782"/>
                </a:lnTo>
                <a:lnTo>
                  <a:pt x="1691639" y="347472"/>
                </a:lnTo>
                <a:lnTo>
                  <a:pt x="1697736" y="350520"/>
                </a:lnTo>
                <a:lnTo>
                  <a:pt x="1703832" y="3474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62"/>
          <p:cNvSpPr/>
          <p:nvPr/>
        </p:nvSpPr>
        <p:spPr>
          <a:xfrm>
            <a:off x="432816" y="4024884"/>
            <a:ext cx="2264664" cy="423672"/>
          </a:xfrm>
          <a:custGeom>
            <a:avLst/>
            <a:gdLst/>
            <a:ahLst/>
            <a:cxnLst/>
            <a:rect l="l" t="t" r="r" b="b"/>
            <a:pathLst>
              <a:path w="2264664" h="423672">
                <a:moveTo>
                  <a:pt x="2264664" y="0"/>
                </a:moveTo>
                <a:lnTo>
                  <a:pt x="1783080" y="140208"/>
                </a:lnTo>
                <a:lnTo>
                  <a:pt x="1782934" y="136149"/>
                </a:lnTo>
                <a:lnTo>
                  <a:pt x="1780165" y="122470"/>
                </a:lnTo>
                <a:lnTo>
                  <a:pt x="1753921" y="92169"/>
                </a:lnTo>
                <a:lnTo>
                  <a:pt x="1725168" y="85344"/>
                </a:lnTo>
                <a:lnTo>
                  <a:pt x="57912" y="85344"/>
                </a:lnTo>
                <a:lnTo>
                  <a:pt x="15025" y="102700"/>
                </a:lnTo>
                <a:lnTo>
                  <a:pt x="0" y="140208"/>
                </a:lnTo>
                <a:lnTo>
                  <a:pt x="0" y="365760"/>
                </a:lnTo>
                <a:lnTo>
                  <a:pt x="18591" y="408316"/>
                </a:lnTo>
                <a:lnTo>
                  <a:pt x="57912" y="423672"/>
                </a:lnTo>
                <a:lnTo>
                  <a:pt x="1725168" y="423672"/>
                </a:lnTo>
                <a:lnTo>
                  <a:pt x="1768783" y="403864"/>
                </a:lnTo>
                <a:lnTo>
                  <a:pt x="1783080" y="365760"/>
                </a:lnTo>
                <a:lnTo>
                  <a:pt x="1783080" y="225552"/>
                </a:lnTo>
                <a:lnTo>
                  <a:pt x="22646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63"/>
          <p:cNvSpPr/>
          <p:nvPr/>
        </p:nvSpPr>
        <p:spPr>
          <a:xfrm>
            <a:off x="420624" y="4012692"/>
            <a:ext cx="2292096" cy="448056"/>
          </a:xfrm>
          <a:custGeom>
            <a:avLst/>
            <a:gdLst/>
            <a:ahLst/>
            <a:cxnLst/>
            <a:rect l="l" t="t" r="r" b="b"/>
            <a:pathLst>
              <a:path w="2292096" h="448056">
                <a:moveTo>
                  <a:pt x="36576" y="408431"/>
                </a:moveTo>
                <a:lnTo>
                  <a:pt x="12192" y="417575"/>
                </a:lnTo>
                <a:lnTo>
                  <a:pt x="39624" y="411480"/>
                </a:lnTo>
                <a:lnTo>
                  <a:pt x="38404" y="409651"/>
                </a:lnTo>
                <a:lnTo>
                  <a:pt x="36576" y="408431"/>
                </a:lnTo>
                <a:close/>
              </a:path>
              <a:path w="2292096" h="448056">
                <a:moveTo>
                  <a:pt x="1755648" y="115823"/>
                </a:moveTo>
                <a:lnTo>
                  <a:pt x="1755648" y="112775"/>
                </a:lnTo>
                <a:lnTo>
                  <a:pt x="1764792" y="118871"/>
                </a:lnTo>
                <a:lnTo>
                  <a:pt x="1770888" y="124967"/>
                </a:lnTo>
                <a:lnTo>
                  <a:pt x="1773936" y="128015"/>
                </a:lnTo>
                <a:lnTo>
                  <a:pt x="1776983" y="131063"/>
                </a:lnTo>
                <a:lnTo>
                  <a:pt x="1806430" y="136072"/>
                </a:lnTo>
                <a:lnTo>
                  <a:pt x="1804416" y="128015"/>
                </a:lnTo>
                <a:lnTo>
                  <a:pt x="1801368" y="128015"/>
                </a:lnTo>
                <a:lnTo>
                  <a:pt x="1801368" y="124967"/>
                </a:lnTo>
                <a:lnTo>
                  <a:pt x="1764792" y="118871"/>
                </a:lnTo>
                <a:lnTo>
                  <a:pt x="1761744" y="115823"/>
                </a:lnTo>
                <a:lnTo>
                  <a:pt x="1795272" y="112775"/>
                </a:lnTo>
                <a:lnTo>
                  <a:pt x="1780032" y="97535"/>
                </a:lnTo>
                <a:lnTo>
                  <a:pt x="1776983" y="97535"/>
                </a:lnTo>
                <a:lnTo>
                  <a:pt x="1767839" y="91439"/>
                </a:lnTo>
                <a:lnTo>
                  <a:pt x="1764792" y="91439"/>
                </a:lnTo>
                <a:lnTo>
                  <a:pt x="1764792" y="88391"/>
                </a:lnTo>
                <a:lnTo>
                  <a:pt x="1752600" y="85343"/>
                </a:lnTo>
                <a:lnTo>
                  <a:pt x="54864" y="85344"/>
                </a:lnTo>
                <a:lnTo>
                  <a:pt x="42671" y="88392"/>
                </a:lnTo>
                <a:lnTo>
                  <a:pt x="42671" y="91440"/>
                </a:lnTo>
                <a:lnTo>
                  <a:pt x="39623" y="91440"/>
                </a:lnTo>
                <a:lnTo>
                  <a:pt x="21336" y="103632"/>
                </a:lnTo>
                <a:lnTo>
                  <a:pt x="21336" y="106680"/>
                </a:lnTo>
                <a:lnTo>
                  <a:pt x="18287" y="106680"/>
                </a:lnTo>
                <a:lnTo>
                  <a:pt x="12191" y="112775"/>
                </a:lnTo>
                <a:lnTo>
                  <a:pt x="12191" y="115824"/>
                </a:lnTo>
                <a:lnTo>
                  <a:pt x="6095" y="124968"/>
                </a:lnTo>
                <a:lnTo>
                  <a:pt x="45720" y="115824"/>
                </a:lnTo>
                <a:lnTo>
                  <a:pt x="51816" y="112775"/>
                </a:lnTo>
                <a:lnTo>
                  <a:pt x="51816" y="115823"/>
                </a:lnTo>
                <a:lnTo>
                  <a:pt x="60960" y="109728"/>
                </a:lnTo>
                <a:lnTo>
                  <a:pt x="57912" y="112775"/>
                </a:lnTo>
                <a:lnTo>
                  <a:pt x="70104" y="109728"/>
                </a:lnTo>
                <a:lnTo>
                  <a:pt x="1740408" y="109727"/>
                </a:lnTo>
                <a:lnTo>
                  <a:pt x="1749552" y="112775"/>
                </a:lnTo>
                <a:lnTo>
                  <a:pt x="1746504" y="109727"/>
                </a:lnTo>
                <a:lnTo>
                  <a:pt x="1755648" y="115823"/>
                </a:lnTo>
                <a:close/>
              </a:path>
              <a:path w="2292096" h="448056">
                <a:moveTo>
                  <a:pt x="1795272" y="417575"/>
                </a:moveTo>
                <a:lnTo>
                  <a:pt x="1749552" y="420623"/>
                </a:lnTo>
                <a:lnTo>
                  <a:pt x="1789176" y="426719"/>
                </a:lnTo>
                <a:lnTo>
                  <a:pt x="1795272" y="417575"/>
                </a:lnTo>
                <a:close/>
              </a:path>
              <a:path w="2292096" h="448056">
                <a:moveTo>
                  <a:pt x="24384" y="152400"/>
                </a:moveTo>
                <a:lnTo>
                  <a:pt x="27432" y="143256"/>
                </a:lnTo>
                <a:lnTo>
                  <a:pt x="27432" y="146304"/>
                </a:lnTo>
                <a:lnTo>
                  <a:pt x="30480" y="137160"/>
                </a:lnTo>
                <a:lnTo>
                  <a:pt x="27432" y="137160"/>
                </a:lnTo>
                <a:lnTo>
                  <a:pt x="33528" y="128016"/>
                </a:lnTo>
                <a:lnTo>
                  <a:pt x="33528" y="131064"/>
                </a:lnTo>
                <a:lnTo>
                  <a:pt x="39624" y="121920"/>
                </a:lnTo>
                <a:lnTo>
                  <a:pt x="36576" y="124968"/>
                </a:lnTo>
                <a:lnTo>
                  <a:pt x="42672" y="118872"/>
                </a:lnTo>
                <a:lnTo>
                  <a:pt x="51816" y="112775"/>
                </a:lnTo>
                <a:lnTo>
                  <a:pt x="45720" y="115824"/>
                </a:lnTo>
                <a:lnTo>
                  <a:pt x="6095" y="124968"/>
                </a:lnTo>
                <a:lnTo>
                  <a:pt x="6095" y="128016"/>
                </a:lnTo>
                <a:lnTo>
                  <a:pt x="0" y="140208"/>
                </a:lnTo>
                <a:lnTo>
                  <a:pt x="0" y="393192"/>
                </a:lnTo>
                <a:lnTo>
                  <a:pt x="12192" y="417575"/>
                </a:lnTo>
                <a:lnTo>
                  <a:pt x="36576" y="408431"/>
                </a:lnTo>
                <a:lnTo>
                  <a:pt x="38404" y="409651"/>
                </a:lnTo>
                <a:lnTo>
                  <a:pt x="27432" y="393192"/>
                </a:lnTo>
                <a:lnTo>
                  <a:pt x="30480" y="396240"/>
                </a:lnTo>
                <a:lnTo>
                  <a:pt x="24384" y="377952"/>
                </a:lnTo>
                <a:lnTo>
                  <a:pt x="24384" y="152400"/>
                </a:lnTo>
                <a:close/>
              </a:path>
              <a:path w="2292096" h="448056">
                <a:moveTo>
                  <a:pt x="1795272" y="115823"/>
                </a:moveTo>
                <a:lnTo>
                  <a:pt x="1795272" y="112775"/>
                </a:lnTo>
                <a:lnTo>
                  <a:pt x="1761744" y="115823"/>
                </a:lnTo>
                <a:lnTo>
                  <a:pt x="1764792" y="118871"/>
                </a:lnTo>
                <a:lnTo>
                  <a:pt x="1801368" y="124967"/>
                </a:lnTo>
                <a:lnTo>
                  <a:pt x="1795272" y="115823"/>
                </a:lnTo>
                <a:close/>
              </a:path>
              <a:path w="2292096" h="448056">
                <a:moveTo>
                  <a:pt x="1798320" y="167639"/>
                </a:moveTo>
                <a:lnTo>
                  <a:pt x="2112489" y="76172"/>
                </a:lnTo>
                <a:lnTo>
                  <a:pt x="1807464" y="140207"/>
                </a:lnTo>
                <a:lnTo>
                  <a:pt x="1806430" y="136072"/>
                </a:lnTo>
                <a:lnTo>
                  <a:pt x="1776983" y="131063"/>
                </a:lnTo>
                <a:lnTo>
                  <a:pt x="1773936" y="128015"/>
                </a:lnTo>
                <a:lnTo>
                  <a:pt x="1767839" y="121919"/>
                </a:lnTo>
                <a:lnTo>
                  <a:pt x="1770888" y="124967"/>
                </a:lnTo>
                <a:lnTo>
                  <a:pt x="1773936" y="128015"/>
                </a:lnTo>
                <a:lnTo>
                  <a:pt x="1780032" y="137159"/>
                </a:lnTo>
                <a:lnTo>
                  <a:pt x="1792224" y="140207"/>
                </a:lnTo>
                <a:lnTo>
                  <a:pt x="1807464" y="152399"/>
                </a:lnTo>
                <a:lnTo>
                  <a:pt x="1783080" y="155447"/>
                </a:lnTo>
                <a:lnTo>
                  <a:pt x="1783080" y="158495"/>
                </a:lnTo>
                <a:lnTo>
                  <a:pt x="1786127" y="161543"/>
                </a:lnTo>
                <a:lnTo>
                  <a:pt x="1789176" y="164591"/>
                </a:lnTo>
                <a:lnTo>
                  <a:pt x="1792224" y="167639"/>
                </a:lnTo>
                <a:lnTo>
                  <a:pt x="1798320" y="167639"/>
                </a:lnTo>
                <a:close/>
              </a:path>
              <a:path w="2292096" h="448056">
                <a:moveTo>
                  <a:pt x="1783080" y="146303"/>
                </a:moveTo>
                <a:lnTo>
                  <a:pt x="1780032" y="143255"/>
                </a:lnTo>
                <a:lnTo>
                  <a:pt x="1783080" y="155447"/>
                </a:lnTo>
                <a:lnTo>
                  <a:pt x="1807464" y="152399"/>
                </a:lnTo>
                <a:lnTo>
                  <a:pt x="1792224" y="140207"/>
                </a:lnTo>
                <a:lnTo>
                  <a:pt x="1780032" y="137159"/>
                </a:lnTo>
                <a:lnTo>
                  <a:pt x="1776983" y="137159"/>
                </a:lnTo>
                <a:lnTo>
                  <a:pt x="1783080" y="146303"/>
                </a:lnTo>
                <a:close/>
              </a:path>
              <a:path w="2292096" h="448056">
                <a:moveTo>
                  <a:pt x="1806430" y="136072"/>
                </a:moveTo>
                <a:lnTo>
                  <a:pt x="1807464" y="140207"/>
                </a:lnTo>
                <a:lnTo>
                  <a:pt x="2112489" y="76172"/>
                </a:lnTo>
                <a:lnTo>
                  <a:pt x="2270760" y="3047"/>
                </a:lnTo>
                <a:lnTo>
                  <a:pt x="2279904" y="0"/>
                </a:lnTo>
                <a:lnTo>
                  <a:pt x="2273808" y="0"/>
                </a:lnTo>
                <a:lnTo>
                  <a:pt x="1806430" y="136072"/>
                </a:lnTo>
                <a:close/>
              </a:path>
              <a:path w="2292096" h="448056">
                <a:moveTo>
                  <a:pt x="1807464" y="237743"/>
                </a:moveTo>
                <a:lnTo>
                  <a:pt x="1801368" y="249935"/>
                </a:lnTo>
                <a:lnTo>
                  <a:pt x="1807463" y="247080"/>
                </a:lnTo>
                <a:lnTo>
                  <a:pt x="2270759" y="30094"/>
                </a:lnTo>
                <a:lnTo>
                  <a:pt x="2279904" y="27431"/>
                </a:lnTo>
                <a:lnTo>
                  <a:pt x="2279387" y="26053"/>
                </a:lnTo>
                <a:lnTo>
                  <a:pt x="2282952" y="24383"/>
                </a:lnTo>
                <a:lnTo>
                  <a:pt x="2289048" y="21335"/>
                </a:lnTo>
                <a:lnTo>
                  <a:pt x="2292096" y="15239"/>
                </a:lnTo>
                <a:lnTo>
                  <a:pt x="2289048" y="9143"/>
                </a:lnTo>
                <a:lnTo>
                  <a:pt x="2286000" y="3047"/>
                </a:lnTo>
                <a:lnTo>
                  <a:pt x="2279904" y="0"/>
                </a:lnTo>
                <a:lnTo>
                  <a:pt x="2270760" y="3047"/>
                </a:lnTo>
                <a:lnTo>
                  <a:pt x="2112489" y="76172"/>
                </a:lnTo>
                <a:lnTo>
                  <a:pt x="1789176" y="225551"/>
                </a:lnTo>
                <a:lnTo>
                  <a:pt x="1786127" y="228599"/>
                </a:lnTo>
                <a:lnTo>
                  <a:pt x="1807464" y="237743"/>
                </a:lnTo>
                <a:close/>
              </a:path>
              <a:path w="2292096" h="448056">
                <a:moveTo>
                  <a:pt x="70104" y="448056"/>
                </a:moveTo>
                <a:lnTo>
                  <a:pt x="1740408" y="448055"/>
                </a:lnTo>
                <a:lnTo>
                  <a:pt x="1764792" y="441959"/>
                </a:lnTo>
                <a:lnTo>
                  <a:pt x="1767839" y="441959"/>
                </a:lnTo>
                <a:lnTo>
                  <a:pt x="1776983" y="435863"/>
                </a:lnTo>
                <a:lnTo>
                  <a:pt x="1780032" y="435863"/>
                </a:lnTo>
                <a:lnTo>
                  <a:pt x="1786127" y="429767"/>
                </a:lnTo>
                <a:lnTo>
                  <a:pt x="1786127" y="426719"/>
                </a:lnTo>
                <a:lnTo>
                  <a:pt x="1789176" y="426719"/>
                </a:lnTo>
                <a:lnTo>
                  <a:pt x="1749552" y="420623"/>
                </a:lnTo>
                <a:lnTo>
                  <a:pt x="1795272" y="417575"/>
                </a:lnTo>
                <a:lnTo>
                  <a:pt x="1767839" y="411479"/>
                </a:lnTo>
                <a:lnTo>
                  <a:pt x="1770888" y="408432"/>
                </a:lnTo>
                <a:lnTo>
                  <a:pt x="1761744" y="414527"/>
                </a:lnTo>
                <a:lnTo>
                  <a:pt x="1764792" y="414527"/>
                </a:lnTo>
                <a:lnTo>
                  <a:pt x="1746504" y="420623"/>
                </a:lnTo>
                <a:lnTo>
                  <a:pt x="60960" y="420624"/>
                </a:lnTo>
                <a:lnTo>
                  <a:pt x="42672" y="414528"/>
                </a:lnTo>
                <a:lnTo>
                  <a:pt x="45720" y="414528"/>
                </a:lnTo>
                <a:lnTo>
                  <a:pt x="38404" y="409651"/>
                </a:lnTo>
                <a:lnTo>
                  <a:pt x="39624" y="411480"/>
                </a:lnTo>
                <a:lnTo>
                  <a:pt x="12192" y="417575"/>
                </a:lnTo>
                <a:lnTo>
                  <a:pt x="57912" y="420624"/>
                </a:lnTo>
                <a:lnTo>
                  <a:pt x="12192" y="417575"/>
                </a:lnTo>
                <a:lnTo>
                  <a:pt x="18288" y="426720"/>
                </a:lnTo>
                <a:lnTo>
                  <a:pt x="21336" y="426720"/>
                </a:lnTo>
                <a:lnTo>
                  <a:pt x="21336" y="429768"/>
                </a:lnTo>
                <a:lnTo>
                  <a:pt x="39624" y="441959"/>
                </a:lnTo>
                <a:lnTo>
                  <a:pt x="42672" y="441959"/>
                </a:lnTo>
                <a:lnTo>
                  <a:pt x="54864" y="445008"/>
                </a:lnTo>
                <a:lnTo>
                  <a:pt x="70104" y="448056"/>
                </a:lnTo>
                <a:close/>
              </a:path>
              <a:path w="2292096" h="448056">
                <a:moveTo>
                  <a:pt x="1776983" y="402335"/>
                </a:moveTo>
                <a:lnTo>
                  <a:pt x="1770888" y="408432"/>
                </a:lnTo>
                <a:lnTo>
                  <a:pt x="1767839" y="411479"/>
                </a:lnTo>
                <a:lnTo>
                  <a:pt x="1795272" y="417575"/>
                </a:lnTo>
                <a:lnTo>
                  <a:pt x="1801368" y="405383"/>
                </a:lnTo>
                <a:lnTo>
                  <a:pt x="1804416" y="405383"/>
                </a:lnTo>
                <a:lnTo>
                  <a:pt x="1807464" y="393191"/>
                </a:lnTo>
                <a:lnTo>
                  <a:pt x="1807463" y="247080"/>
                </a:lnTo>
                <a:lnTo>
                  <a:pt x="1801368" y="249935"/>
                </a:lnTo>
                <a:lnTo>
                  <a:pt x="1807464" y="237743"/>
                </a:lnTo>
                <a:lnTo>
                  <a:pt x="1786127" y="228599"/>
                </a:lnTo>
                <a:lnTo>
                  <a:pt x="1783080" y="234695"/>
                </a:lnTo>
                <a:lnTo>
                  <a:pt x="1783080" y="377951"/>
                </a:lnTo>
                <a:lnTo>
                  <a:pt x="1780032" y="387095"/>
                </a:lnTo>
                <a:lnTo>
                  <a:pt x="1783080" y="387095"/>
                </a:lnTo>
                <a:lnTo>
                  <a:pt x="1776983" y="396239"/>
                </a:lnTo>
                <a:lnTo>
                  <a:pt x="1780032" y="393191"/>
                </a:lnTo>
                <a:lnTo>
                  <a:pt x="1773936" y="402335"/>
                </a:lnTo>
                <a:lnTo>
                  <a:pt x="1776983" y="4023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64"/>
          <p:cNvSpPr/>
          <p:nvPr/>
        </p:nvSpPr>
        <p:spPr>
          <a:xfrm>
            <a:off x="4270248" y="2281428"/>
            <a:ext cx="2941320" cy="582168"/>
          </a:xfrm>
          <a:custGeom>
            <a:avLst/>
            <a:gdLst/>
            <a:ahLst/>
            <a:cxnLst/>
            <a:rect l="l" t="t" r="r" b="b"/>
            <a:pathLst>
              <a:path w="2941320" h="582168">
                <a:moveTo>
                  <a:pt x="966215" y="94487"/>
                </a:moveTo>
                <a:lnTo>
                  <a:pt x="0" y="252984"/>
                </a:lnTo>
                <a:lnTo>
                  <a:pt x="966215" y="240791"/>
                </a:lnTo>
                <a:lnTo>
                  <a:pt x="966215" y="484631"/>
                </a:lnTo>
                <a:lnTo>
                  <a:pt x="966744" y="494616"/>
                </a:lnTo>
                <a:lnTo>
                  <a:pt x="980103" y="534503"/>
                </a:lnTo>
                <a:lnTo>
                  <a:pt x="1008147" y="565048"/>
                </a:lnTo>
                <a:lnTo>
                  <a:pt x="1046433" y="581000"/>
                </a:lnTo>
                <a:lnTo>
                  <a:pt x="1060703" y="582168"/>
                </a:lnTo>
                <a:lnTo>
                  <a:pt x="2843784" y="582167"/>
                </a:lnTo>
                <a:lnTo>
                  <a:pt x="2884047" y="573374"/>
                </a:lnTo>
                <a:lnTo>
                  <a:pt x="2917163" y="548451"/>
                </a:lnTo>
                <a:lnTo>
                  <a:pt x="2937169" y="512389"/>
                </a:lnTo>
                <a:lnTo>
                  <a:pt x="2941320" y="484631"/>
                </a:lnTo>
                <a:lnTo>
                  <a:pt x="2941320" y="94487"/>
                </a:lnTo>
                <a:lnTo>
                  <a:pt x="2927307" y="45456"/>
                </a:lnTo>
                <a:lnTo>
                  <a:pt x="2898641" y="16159"/>
                </a:lnTo>
                <a:lnTo>
                  <a:pt x="2858831" y="1092"/>
                </a:lnTo>
                <a:lnTo>
                  <a:pt x="2843784" y="0"/>
                </a:lnTo>
                <a:lnTo>
                  <a:pt x="1060703" y="0"/>
                </a:lnTo>
                <a:lnTo>
                  <a:pt x="1013004" y="13084"/>
                </a:lnTo>
                <a:lnTo>
                  <a:pt x="982875" y="41198"/>
                </a:lnTo>
                <a:lnTo>
                  <a:pt x="967343" y="79990"/>
                </a:lnTo>
                <a:lnTo>
                  <a:pt x="966215" y="94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65"/>
          <p:cNvSpPr/>
          <p:nvPr/>
        </p:nvSpPr>
        <p:spPr>
          <a:xfrm>
            <a:off x="4258056" y="2266188"/>
            <a:ext cx="2968752" cy="609600"/>
          </a:xfrm>
          <a:custGeom>
            <a:avLst/>
            <a:gdLst/>
            <a:ahLst/>
            <a:cxnLst/>
            <a:rect l="l" t="t" r="r" b="b"/>
            <a:pathLst>
              <a:path w="2968752" h="609600">
                <a:moveTo>
                  <a:pt x="2935224" y="579120"/>
                </a:moveTo>
                <a:lnTo>
                  <a:pt x="2877312" y="582168"/>
                </a:lnTo>
                <a:lnTo>
                  <a:pt x="2919984" y="588264"/>
                </a:lnTo>
                <a:lnTo>
                  <a:pt x="2935224" y="579120"/>
                </a:lnTo>
                <a:close/>
              </a:path>
              <a:path w="2968752" h="609600">
                <a:moveTo>
                  <a:pt x="2941320" y="91439"/>
                </a:moveTo>
                <a:lnTo>
                  <a:pt x="2935224" y="76199"/>
                </a:lnTo>
                <a:lnTo>
                  <a:pt x="2941320" y="94487"/>
                </a:lnTo>
                <a:lnTo>
                  <a:pt x="2941320" y="91439"/>
                </a:lnTo>
                <a:close/>
              </a:path>
              <a:path w="2968752" h="609600">
                <a:moveTo>
                  <a:pt x="12192" y="256032"/>
                </a:moveTo>
                <a:lnTo>
                  <a:pt x="963168" y="109728"/>
                </a:lnTo>
                <a:lnTo>
                  <a:pt x="964913" y="99255"/>
                </a:lnTo>
                <a:lnTo>
                  <a:pt x="12192" y="256032"/>
                </a:lnTo>
                <a:close/>
              </a:path>
              <a:path w="2968752" h="609600">
                <a:moveTo>
                  <a:pt x="975360" y="97536"/>
                </a:moveTo>
                <a:lnTo>
                  <a:pt x="990600" y="112776"/>
                </a:lnTo>
                <a:lnTo>
                  <a:pt x="990600" y="94488"/>
                </a:lnTo>
                <a:lnTo>
                  <a:pt x="975360" y="97536"/>
                </a:lnTo>
                <a:close/>
              </a:path>
              <a:path w="2968752" h="609600">
                <a:moveTo>
                  <a:pt x="990600" y="91440"/>
                </a:moveTo>
                <a:lnTo>
                  <a:pt x="966216" y="88392"/>
                </a:lnTo>
                <a:lnTo>
                  <a:pt x="966216" y="91440"/>
                </a:lnTo>
                <a:lnTo>
                  <a:pt x="964913" y="99255"/>
                </a:lnTo>
                <a:lnTo>
                  <a:pt x="990600" y="91440"/>
                </a:lnTo>
                <a:close/>
              </a:path>
              <a:path w="2968752" h="609600">
                <a:moveTo>
                  <a:pt x="2935224" y="33527"/>
                </a:moveTo>
                <a:lnTo>
                  <a:pt x="2919984" y="21335"/>
                </a:lnTo>
                <a:lnTo>
                  <a:pt x="1054608" y="27432"/>
                </a:lnTo>
                <a:lnTo>
                  <a:pt x="996696" y="33528"/>
                </a:lnTo>
                <a:lnTo>
                  <a:pt x="984504" y="48768"/>
                </a:lnTo>
                <a:lnTo>
                  <a:pt x="981456" y="48768"/>
                </a:lnTo>
                <a:lnTo>
                  <a:pt x="981456" y="51816"/>
                </a:lnTo>
                <a:lnTo>
                  <a:pt x="972312" y="67056"/>
                </a:lnTo>
                <a:lnTo>
                  <a:pt x="972312" y="70104"/>
                </a:lnTo>
                <a:lnTo>
                  <a:pt x="966216" y="88392"/>
                </a:lnTo>
                <a:lnTo>
                  <a:pt x="990600" y="91440"/>
                </a:lnTo>
                <a:lnTo>
                  <a:pt x="964913" y="99255"/>
                </a:lnTo>
                <a:lnTo>
                  <a:pt x="963168" y="109728"/>
                </a:lnTo>
                <a:lnTo>
                  <a:pt x="12192" y="256032"/>
                </a:lnTo>
                <a:lnTo>
                  <a:pt x="6096" y="256032"/>
                </a:lnTo>
                <a:lnTo>
                  <a:pt x="0" y="262128"/>
                </a:lnTo>
                <a:lnTo>
                  <a:pt x="0" y="274320"/>
                </a:lnTo>
                <a:lnTo>
                  <a:pt x="6096" y="280416"/>
                </a:lnTo>
                <a:lnTo>
                  <a:pt x="15498" y="280374"/>
                </a:lnTo>
                <a:lnTo>
                  <a:pt x="963168" y="268416"/>
                </a:lnTo>
                <a:lnTo>
                  <a:pt x="963168" y="256032"/>
                </a:lnTo>
                <a:lnTo>
                  <a:pt x="990600" y="256032"/>
                </a:lnTo>
                <a:lnTo>
                  <a:pt x="990600" y="252984"/>
                </a:lnTo>
                <a:lnTo>
                  <a:pt x="987552" y="249936"/>
                </a:lnTo>
                <a:lnTo>
                  <a:pt x="984504" y="246888"/>
                </a:lnTo>
                <a:lnTo>
                  <a:pt x="984504" y="243840"/>
                </a:lnTo>
                <a:lnTo>
                  <a:pt x="975360" y="243840"/>
                </a:lnTo>
                <a:lnTo>
                  <a:pt x="179442" y="253914"/>
                </a:lnTo>
                <a:lnTo>
                  <a:pt x="978408" y="124968"/>
                </a:lnTo>
                <a:lnTo>
                  <a:pt x="984504" y="121920"/>
                </a:lnTo>
                <a:lnTo>
                  <a:pt x="990600" y="118872"/>
                </a:lnTo>
                <a:lnTo>
                  <a:pt x="990600" y="112776"/>
                </a:lnTo>
                <a:lnTo>
                  <a:pt x="975360" y="97536"/>
                </a:lnTo>
                <a:lnTo>
                  <a:pt x="990600" y="94488"/>
                </a:lnTo>
                <a:lnTo>
                  <a:pt x="996696" y="76200"/>
                </a:lnTo>
                <a:lnTo>
                  <a:pt x="996696" y="79248"/>
                </a:lnTo>
                <a:lnTo>
                  <a:pt x="1005840" y="64008"/>
                </a:lnTo>
                <a:lnTo>
                  <a:pt x="1002792" y="64008"/>
                </a:lnTo>
                <a:lnTo>
                  <a:pt x="1027176" y="39624"/>
                </a:lnTo>
                <a:lnTo>
                  <a:pt x="1027176" y="42672"/>
                </a:lnTo>
                <a:lnTo>
                  <a:pt x="1042416" y="33528"/>
                </a:lnTo>
                <a:lnTo>
                  <a:pt x="1039368" y="33528"/>
                </a:lnTo>
                <a:lnTo>
                  <a:pt x="1057656" y="27432"/>
                </a:lnTo>
                <a:lnTo>
                  <a:pt x="2877312" y="27431"/>
                </a:lnTo>
                <a:lnTo>
                  <a:pt x="2935224" y="33527"/>
                </a:lnTo>
                <a:close/>
              </a:path>
              <a:path w="2968752" h="609600">
                <a:moveTo>
                  <a:pt x="1011936" y="21336"/>
                </a:moveTo>
                <a:lnTo>
                  <a:pt x="996696" y="33528"/>
                </a:lnTo>
                <a:lnTo>
                  <a:pt x="1054608" y="27432"/>
                </a:lnTo>
                <a:lnTo>
                  <a:pt x="2919984" y="21335"/>
                </a:lnTo>
                <a:lnTo>
                  <a:pt x="2919984" y="18287"/>
                </a:lnTo>
                <a:lnTo>
                  <a:pt x="2916936" y="18287"/>
                </a:lnTo>
                <a:lnTo>
                  <a:pt x="2901696" y="9143"/>
                </a:lnTo>
                <a:lnTo>
                  <a:pt x="2898648" y="9143"/>
                </a:lnTo>
                <a:lnTo>
                  <a:pt x="2880360" y="3047"/>
                </a:lnTo>
                <a:lnTo>
                  <a:pt x="2877312" y="3047"/>
                </a:lnTo>
                <a:lnTo>
                  <a:pt x="2859024" y="0"/>
                </a:lnTo>
                <a:lnTo>
                  <a:pt x="1072896" y="0"/>
                </a:lnTo>
                <a:lnTo>
                  <a:pt x="1054608" y="3048"/>
                </a:lnTo>
                <a:lnTo>
                  <a:pt x="1051560" y="3048"/>
                </a:lnTo>
                <a:lnTo>
                  <a:pt x="1033272" y="9144"/>
                </a:lnTo>
                <a:lnTo>
                  <a:pt x="1030224" y="9144"/>
                </a:lnTo>
                <a:lnTo>
                  <a:pt x="1014984" y="18288"/>
                </a:lnTo>
                <a:lnTo>
                  <a:pt x="1011936" y="18288"/>
                </a:lnTo>
                <a:lnTo>
                  <a:pt x="1011936" y="21336"/>
                </a:lnTo>
                <a:close/>
              </a:path>
              <a:path w="2968752" h="609600">
                <a:moveTo>
                  <a:pt x="1014984" y="560832"/>
                </a:moveTo>
                <a:lnTo>
                  <a:pt x="1002792" y="545592"/>
                </a:lnTo>
                <a:lnTo>
                  <a:pt x="1005840" y="548640"/>
                </a:lnTo>
                <a:lnTo>
                  <a:pt x="996696" y="530352"/>
                </a:lnTo>
                <a:lnTo>
                  <a:pt x="996696" y="533400"/>
                </a:lnTo>
                <a:lnTo>
                  <a:pt x="990600" y="518160"/>
                </a:lnTo>
                <a:lnTo>
                  <a:pt x="996696" y="533400"/>
                </a:lnTo>
                <a:lnTo>
                  <a:pt x="990600" y="515112"/>
                </a:lnTo>
                <a:lnTo>
                  <a:pt x="978408" y="268224"/>
                </a:lnTo>
                <a:lnTo>
                  <a:pt x="990600" y="256032"/>
                </a:lnTo>
                <a:lnTo>
                  <a:pt x="963168" y="256032"/>
                </a:lnTo>
                <a:lnTo>
                  <a:pt x="963168" y="499872"/>
                </a:lnTo>
                <a:lnTo>
                  <a:pt x="966216" y="521208"/>
                </a:lnTo>
                <a:lnTo>
                  <a:pt x="972312" y="539496"/>
                </a:lnTo>
                <a:lnTo>
                  <a:pt x="972312" y="542544"/>
                </a:lnTo>
                <a:lnTo>
                  <a:pt x="981456" y="560832"/>
                </a:lnTo>
                <a:lnTo>
                  <a:pt x="984504" y="560832"/>
                </a:lnTo>
                <a:lnTo>
                  <a:pt x="996696" y="576072"/>
                </a:lnTo>
                <a:lnTo>
                  <a:pt x="996696" y="579120"/>
                </a:lnTo>
                <a:lnTo>
                  <a:pt x="1054608" y="582168"/>
                </a:lnTo>
                <a:lnTo>
                  <a:pt x="996696" y="579120"/>
                </a:lnTo>
                <a:lnTo>
                  <a:pt x="1011936" y="588264"/>
                </a:lnTo>
                <a:lnTo>
                  <a:pt x="1011936" y="591312"/>
                </a:lnTo>
                <a:lnTo>
                  <a:pt x="1014984" y="591312"/>
                </a:lnTo>
                <a:lnTo>
                  <a:pt x="1030224" y="600456"/>
                </a:lnTo>
                <a:lnTo>
                  <a:pt x="1033272" y="600456"/>
                </a:lnTo>
                <a:lnTo>
                  <a:pt x="1051560" y="606552"/>
                </a:lnTo>
                <a:lnTo>
                  <a:pt x="1054608" y="606552"/>
                </a:lnTo>
                <a:lnTo>
                  <a:pt x="1072896" y="609600"/>
                </a:lnTo>
                <a:lnTo>
                  <a:pt x="2859024" y="609600"/>
                </a:lnTo>
                <a:lnTo>
                  <a:pt x="2877312" y="606552"/>
                </a:lnTo>
                <a:lnTo>
                  <a:pt x="2880360" y="606552"/>
                </a:lnTo>
                <a:lnTo>
                  <a:pt x="2898648" y="600456"/>
                </a:lnTo>
                <a:lnTo>
                  <a:pt x="2901696" y="600456"/>
                </a:lnTo>
                <a:lnTo>
                  <a:pt x="2916936" y="591312"/>
                </a:lnTo>
                <a:lnTo>
                  <a:pt x="2919984" y="591312"/>
                </a:lnTo>
                <a:lnTo>
                  <a:pt x="2919984" y="588264"/>
                </a:lnTo>
                <a:lnTo>
                  <a:pt x="2877312" y="582168"/>
                </a:lnTo>
                <a:lnTo>
                  <a:pt x="2935224" y="579120"/>
                </a:lnTo>
                <a:lnTo>
                  <a:pt x="2935224" y="576072"/>
                </a:lnTo>
                <a:lnTo>
                  <a:pt x="2947416" y="560832"/>
                </a:lnTo>
                <a:lnTo>
                  <a:pt x="2950464" y="560832"/>
                </a:lnTo>
                <a:lnTo>
                  <a:pt x="2959608" y="542544"/>
                </a:lnTo>
                <a:lnTo>
                  <a:pt x="2959608" y="539496"/>
                </a:lnTo>
                <a:lnTo>
                  <a:pt x="2965704" y="521208"/>
                </a:lnTo>
                <a:lnTo>
                  <a:pt x="2968752" y="499872"/>
                </a:lnTo>
                <a:lnTo>
                  <a:pt x="2968752" y="109727"/>
                </a:lnTo>
                <a:lnTo>
                  <a:pt x="2965704" y="91439"/>
                </a:lnTo>
                <a:lnTo>
                  <a:pt x="2965704" y="88391"/>
                </a:lnTo>
                <a:lnTo>
                  <a:pt x="2959608" y="70103"/>
                </a:lnTo>
                <a:lnTo>
                  <a:pt x="2959608" y="67055"/>
                </a:lnTo>
                <a:lnTo>
                  <a:pt x="2950464" y="51815"/>
                </a:lnTo>
                <a:lnTo>
                  <a:pt x="2947416" y="48767"/>
                </a:lnTo>
                <a:lnTo>
                  <a:pt x="2935224" y="33527"/>
                </a:lnTo>
                <a:lnTo>
                  <a:pt x="2877312" y="27431"/>
                </a:lnTo>
                <a:lnTo>
                  <a:pt x="1057656" y="27432"/>
                </a:lnTo>
                <a:lnTo>
                  <a:pt x="2874264" y="27431"/>
                </a:lnTo>
                <a:lnTo>
                  <a:pt x="2892552" y="33527"/>
                </a:lnTo>
                <a:lnTo>
                  <a:pt x="2889504" y="33527"/>
                </a:lnTo>
                <a:lnTo>
                  <a:pt x="2904744" y="42671"/>
                </a:lnTo>
                <a:lnTo>
                  <a:pt x="2904744" y="39623"/>
                </a:lnTo>
                <a:lnTo>
                  <a:pt x="2929128" y="64007"/>
                </a:lnTo>
                <a:lnTo>
                  <a:pt x="2926080" y="64007"/>
                </a:lnTo>
                <a:lnTo>
                  <a:pt x="2935224" y="79247"/>
                </a:lnTo>
                <a:lnTo>
                  <a:pt x="2935224" y="76199"/>
                </a:lnTo>
                <a:lnTo>
                  <a:pt x="2941320" y="91439"/>
                </a:lnTo>
                <a:lnTo>
                  <a:pt x="2941320" y="515112"/>
                </a:lnTo>
                <a:lnTo>
                  <a:pt x="2935224" y="533400"/>
                </a:lnTo>
                <a:lnTo>
                  <a:pt x="2941320" y="518159"/>
                </a:lnTo>
                <a:lnTo>
                  <a:pt x="2935224" y="533400"/>
                </a:lnTo>
                <a:lnTo>
                  <a:pt x="2935224" y="530352"/>
                </a:lnTo>
                <a:lnTo>
                  <a:pt x="2926080" y="548640"/>
                </a:lnTo>
                <a:lnTo>
                  <a:pt x="2929128" y="545592"/>
                </a:lnTo>
                <a:lnTo>
                  <a:pt x="2916936" y="560832"/>
                </a:lnTo>
                <a:lnTo>
                  <a:pt x="2916936" y="557784"/>
                </a:lnTo>
                <a:lnTo>
                  <a:pt x="2904744" y="569976"/>
                </a:lnTo>
                <a:lnTo>
                  <a:pt x="2904744" y="566928"/>
                </a:lnTo>
                <a:lnTo>
                  <a:pt x="2889504" y="576072"/>
                </a:lnTo>
                <a:lnTo>
                  <a:pt x="2892552" y="576072"/>
                </a:lnTo>
                <a:lnTo>
                  <a:pt x="2874264" y="582168"/>
                </a:lnTo>
                <a:lnTo>
                  <a:pt x="1057656" y="582168"/>
                </a:lnTo>
                <a:lnTo>
                  <a:pt x="1039368" y="576072"/>
                </a:lnTo>
                <a:lnTo>
                  <a:pt x="1042416" y="576072"/>
                </a:lnTo>
                <a:lnTo>
                  <a:pt x="1027176" y="566928"/>
                </a:lnTo>
                <a:lnTo>
                  <a:pt x="1027176" y="569976"/>
                </a:lnTo>
                <a:lnTo>
                  <a:pt x="1014984" y="557784"/>
                </a:lnTo>
                <a:lnTo>
                  <a:pt x="1014984" y="560832"/>
                </a:lnTo>
                <a:close/>
              </a:path>
              <a:path w="2968752" h="609600">
                <a:moveTo>
                  <a:pt x="990600" y="256032"/>
                </a:moveTo>
                <a:lnTo>
                  <a:pt x="978408" y="268224"/>
                </a:lnTo>
                <a:lnTo>
                  <a:pt x="990600" y="515112"/>
                </a:lnTo>
                <a:lnTo>
                  <a:pt x="990600" y="256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5"/>
          <p:cNvSpPr txBox="1"/>
          <p:nvPr/>
        </p:nvSpPr>
        <p:spPr>
          <a:xfrm>
            <a:off x="151891" y="50012"/>
            <a:ext cx="183473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Slicing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54"/>
          <p:cNvSpPr txBox="1"/>
          <p:nvPr/>
        </p:nvSpPr>
        <p:spPr>
          <a:xfrm>
            <a:off x="322580" y="563228"/>
            <a:ext cx="5195809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acces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nonse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15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53"/>
          <p:cNvSpPr txBox="1"/>
          <p:nvPr/>
        </p:nvSpPr>
        <p:spPr>
          <a:xfrm>
            <a:off x="517556" y="820314"/>
            <a:ext cx="190539" cy="5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73" algn="ctr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R="34363" algn="ctr">
              <a:lnSpc>
                <a:spcPct val="95825"/>
              </a:lnSpc>
              <a:spcBef>
                <a:spcPts val="59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52"/>
          <p:cNvSpPr txBox="1"/>
          <p:nvPr/>
        </p:nvSpPr>
        <p:spPr>
          <a:xfrm>
            <a:off x="782827" y="845013"/>
            <a:ext cx="2456977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0" baseline="3623" dirty="0" smtClean="0">
                <a:latin typeface="Arial"/>
                <a:cs typeface="Arial"/>
              </a:rPr>
              <a:t>Use</a:t>
            </a:r>
            <a:r>
              <a:rPr sz="2400" spc="18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i="1" spc="4" baseline="3678" dirty="0" smtClean="0">
                <a:latin typeface="Courier New"/>
                <a:cs typeface="Courier New"/>
              </a:rPr>
              <a:t>sta</a:t>
            </a:r>
            <a:r>
              <a:rPr sz="2400" i="1" spc="-20" baseline="3678" dirty="0" smtClean="0">
                <a:latin typeface="Courier New"/>
                <a:cs typeface="Courier New"/>
              </a:rPr>
              <a:t>r</a:t>
            </a:r>
            <a:r>
              <a:rPr sz="2400" i="1" spc="4" baseline="3678" dirty="0" smtClean="0">
                <a:latin typeface="Courier New"/>
                <a:cs typeface="Courier New"/>
              </a:rPr>
              <a:t>t</a:t>
            </a:r>
            <a:r>
              <a:rPr sz="2400" spc="-20" baseline="3678" dirty="0" smtClean="0">
                <a:latin typeface="Courier New"/>
                <a:cs typeface="Courier New"/>
              </a:rPr>
              <a:t>:</a:t>
            </a:r>
            <a:r>
              <a:rPr sz="2400" i="1" spc="-20" baseline="3678" dirty="0" smtClean="0">
                <a:latin typeface="Courier New"/>
                <a:cs typeface="Courier New"/>
              </a:rPr>
              <a:t>e</a:t>
            </a:r>
            <a:r>
              <a:rPr sz="2400" i="1" spc="4" baseline="3678" dirty="0" smtClean="0">
                <a:latin typeface="Courier New"/>
                <a:cs typeface="Courier New"/>
              </a:rPr>
              <a:t>n</a:t>
            </a:r>
            <a:r>
              <a:rPr sz="2400" i="1" spc="-20" baseline="3678" dirty="0" smtClean="0">
                <a:latin typeface="Courier New"/>
                <a:cs typeface="Courier New"/>
              </a:rPr>
              <a:t>d</a:t>
            </a:r>
            <a:r>
              <a:rPr sz="2400" spc="-20" baseline="3678" dirty="0" smtClean="0">
                <a:latin typeface="Courier New"/>
                <a:cs typeface="Courier New"/>
              </a:rPr>
              <a:t>:</a:t>
            </a:r>
            <a:r>
              <a:rPr sz="2400" i="1" spc="4" baseline="3678" dirty="0" smtClean="0">
                <a:latin typeface="Courier New"/>
                <a:cs typeface="Courier New"/>
              </a:rPr>
              <a:t>s</a:t>
            </a:r>
            <a:r>
              <a:rPr sz="2400" i="1" spc="-20" baseline="3678" dirty="0" smtClean="0">
                <a:latin typeface="Courier New"/>
                <a:cs typeface="Courier New"/>
              </a:rPr>
              <a:t>tep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51"/>
          <p:cNvSpPr txBox="1"/>
          <p:nvPr/>
        </p:nvSpPr>
        <p:spPr>
          <a:xfrm>
            <a:off x="1014275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50"/>
          <p:cNvSpPr txBox="1"/>
          <p:nvPr/>
        </p:nvSpPr>
        <p:spPr>
          <a:xfrm>
            <a:off x="1544569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49"/>
          <p:cNvSpPr txBox="1"/>
          <p:nvPr/>
        </p:nvSpPr>
        <p:spPr>
          <a:xfrm>
            <a:off x="2065744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48"/>
          <p:cNvSpPr txBox="1"/>
          <p:nvPr/>
        </p:nvSpPr>
        <p:spPr>
          <a:xfrm>
            <a:off x="2641841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47"/>
          <p:cNvSpPr txBox="1"/>
          <p:nvPr/>
        </p:nvSpPr>
        <p:spPr>
          <a:xfrm>
            <a:off x="3120322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46"/>
          <p:cNvSpPr txBox="1"/>
          <p:nvPr/>
        </p:nvSpPr>
        <p:spPr>
          <a:xfrm>
            <a:off x="3568337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45"/>
          <p:cNvSpPr txBox="1"/>
          <p:nvPr/>
        </p:nvSpPr>
        <p:spPr>
          <a:xfrm>
            <a:off x="4007233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4"/>
          <p:cNvSpPr txBox="1"/>
          <p:nvPr/>
        </p:nvSpPr>
        <p:spPr>
          <a:xfrm>
            <a:off x="4503952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3"/>
          <p:cNvSpPr txBox="1"/>
          <p:nvPr/>
        </p:nvSpPr>
        <p:spPr>
          <a:xfrm>
            <a:off x="5040256" y="1174148"/>
            <a:ext cx="1717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00499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6000265" y="1174148"/>
            <a:ext cx="2721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0"/>
          <p:cNvSpPr txBox="1"/>
          <p:nvPr/>
        </p:nvSpPr>
        <p:spPr>
          <a:xfrm>
            <a:off x="6500031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39"/>
          <p:cNvSpPr txBox="1"/>
          <p:nvPr/>
        </p:nvSpPr>
        <p:spPr>
          <a:xfrm>
            <a:off x="6996688" y="1174148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38"/>
          <p:cNvSpPr txBox="1"/>
          <p:nvPr/>
        </p:nvSpPr>
        <p:spPr>
          <a:xfrm>
            <a:off x="356108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37"/>
          <p:cNvSpPr txBox="1"/>
          <p:nvPr/>
        </p:nvSpPr>
        <p:spPr>
          <a:xfrm>
            <a:off x="913841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36"/>
          <p:cNvSpPr txBox="1"/>
          <p:nvPr/>
        </p:nvSpPr>
        <p:spPr>
          <a:xfrm>
            <a:off x="1465358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35"/>
          <p:cNvSpPr txBox="1"/>
          <p:nvPr/>
        </p:nvSpPr>
        <p:spPr>
          <a:xfrm>
            <a:off x="1992626" y="1966677"/>
            <a:ext cx="3879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spc="-114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00007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34"/>
          <p:cNvSpPr txBox="1"/>
          <p:nvPr/>
        </p:nvSpPr>
        <p:spPr>
          <a:xfrm>
            <a:off x="2525904" y="1966677"/>
            <a:ext cx="4038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33"/>
          <p:cNvSpPr txBox="1"/>
          <p:nvPr/>
        </p:nvSpPr>
        <p:spPr>
          <a:xfrm>
            <a:off x="3056074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32"/>
          <p:cNvSpPr txBox="1"/>
          <p:nvPr/>
        </p:nvSpPr>
        <p:spPr>
          <a:xfrm>
            <a:off x="3467551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31"/>
          <p:cNvSpPr txBox="1"/>
          <p:nvPr/>
        </p:nvSpPr>
        <p:spPr>
          <a:xfrm>
            <a:off x="3967316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30"/>
          <p:cNvSpPr txBox="1"/>
          <p:nvPr/>
        </p:nvSpPr>
        <p:spPr>
          <a:xfrm>
            <a:off x="4467082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29"/>
          <p:cNvSpPr txBox="1"/>
          <p:nvPr/>
        </p:nvSpPr>
        <p:spPr>
          <a:xfrm>
            <a:off x="4966848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5466614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27"/>
          <p:cNvSpPr txBox="1"/>
          <p:nvPr/>
        </p:nvSpPr>
        <p:spPr>
          <a:xfrm>
            <a:off x="5966379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26"/>
          <p:cNvSpPr txBox="1"/>
          <p:nvPr/>
        </p:nvSpPr>
        <p:spPr>
          <a:xfrm>
            <a:off x="6466145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25"/>
          <p:cNvSpPr txBox="1"/>
          <p:nvPr/>
        </p:nvSpPr>
        <p:spPr>
          <a:xfrm>
            <a:off x="6965911" y="1966677"/>
            <a:ext cx="28807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00007F"/>
                </a:solidFill>
                <a:latin typeface="Arial"/>
                <a:cs typeface="Arial"/>
              </a:rPr>
              <a:t>–1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24"/>
          <p:cNvSpPr txBox="1"/>
          <p:nvPr/>
        </p:nvSpPr>
        <p:spPr>
          <a:xfrm>
            <a:off x="5330444" y="2364387"/>
            <a:ext cx="1761781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498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ry</a:t>
            </a:r>
            <a:r>
              <a:rPr sz="1400" spc="7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ond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ele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spc="10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1</a:t>
            </a:r>
            <a:r>
              <a:rPr sz="1400" spc="-454" dirty="0" smtClean="0">
                <a:latin typeface="Courier New"/>
                <a:cs typeface="Courier New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58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23"/>
          <p:cNvSpPr txBox="1"/>
          <p:nvPr/>
        </p:nvSpPr>
        <p:spPr>
          <a:xfrm>
            <a:off x="2291588" y="2372448"/>
            <a:ext cx="2144731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[1: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-19" baseline="3678" dirty="0" smtClean="0">
                <a:latin typeface="Courier New"/>
                <a:cs typeface="Courier New"/>
              </a:rPr>
              <a:t>2: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ta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20" dirty="0" smtClean="0">
                <a:latin typeface="Courier New"/>
                <a:cs typeface="Courier New"/>
              </a:rPr>
              <a:t>cO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[-1</a:t>
            </a:r>
            <a:r>
              <a:rPr sz="1600" b="1" spc="4" dirty="0" smtClean="0">
                <a:latin typeface="Courier New"/>
                <a:cs typeface="Courier New"/>
              </a:rPr>
              <a:t>:</a:t>
            </a:r>
            <a:r>
              <a:rPr sz="1600" b="1" spc="-19" dirty="0" smtClean="0">
                <a:latin typeface="Courier New"/>
                <a:cs typeface="Courier New"/>
              </a:rPr>
              <a:t>-5</a:t>
            </a:r>
            <a:r>
              <a:rPr sz="1600" b="1" spc="4" dirty="0" smtClean="0">
                <a:latin typeface="Courier New"/>
                <a:cs typeface="Courier New"/>
              </a:rPr>
              <a:t>:</a:t>
            </a:r>
            <a:r>
              <a:rPr sz="1600" b="1" spc="-19" dirty="0" smtClean="0">
                <a:latin typeface="Courier New"/>
                <a:cs typeface="Courier New"/>
              </a:rPr>
              <a:t>-1]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na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cO'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[::</a:t>
            </a:r>
            <a:r>
              <a:rPr sz="1600" b="1" spc="4" dirty="0" smtClean="0">
                <a:latin typeface="Courier New"/>
                <a:cs typeface="Courier New"/>
              </a:rPr>
              <a:t>-</a:t>
            </a:r>
            <a:r>
              <a:rPr sz="1600" b="1" spc="-19" dirty="0" smtClean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na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cit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A'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[9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2" name="object 22"/>
          <p:cNvSpPr txBox="1"/>
          <p:nvPr/>
        </p:nvSpPr>
        <p:spPr>
          <a:xfrm>
            <a:off x="685292" y="3166011"/>
            <a:ext cx="1230276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rs</a:t>
            </a:r>
            <a:r>
              <a:rPr sz="1400" spc="-10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21"/>
          <p:cNvSpPr txBox="1"/>
          <p:nvPr/>
        </p:nvSpPr>
        <p:spPr>
          <a:xfrm>
            <a:off x="517652" y="4171851"/>
            <a:ext cx="1594657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6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-25" dirty="0" smtClean="0">
                <a:latin typeface="Arial"/>
                <a:cs typeface="Arial"/>
              </a:rPr>
              <a:t>mm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20"/>
          <p:cNvSpPr txBox="1"/>
          <p:nvPr/>
        </p:nvSpPr>
        <p:spPr>
          <a:xfrm>
            <a:off x="2291588" y="4347345"/>
            <a:ext cx="276061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19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5" name="object 19"/>
          <p:cNvSpPr txBox="1"/>
          <p:nvPr/>
        </p:nvSpPr>
        <p:spPr>
          <a:xfrm>
            <a:off x="5120754" y="4347345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18"/>
          <p:cNvSpPr txBox="1"/>
          <p:nvPr/>
        </p:nvSpPr>
        <p:spPr>
          <a:xfrm>
            <a:off x="2291588" y="4594182"/>
            <a:ext cx="398895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yp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Er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or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95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r>
              <a:rPr sz="2400" spc="4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ob</a:t>
            </a:r>
            <a:r>
              <a:rPr sz="2400" spc="4" baseline="3678" dirty="0" smtClean="0">
                <a:latin typeface="Courier New"/>
                <a:cs typeface="Courier New"/>
              </a:rPr>
              <a:t>j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d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e</a:t>
            </a:r>
            <a:r>
              <a:rPr sz="2400" spc="0" baseline="3678" dirty="0" smtClean="0">
                <a:latin typeface="Courier New"/>
                <a:cs typeface="Courier New"/>
              </a:rPr>
              <a:t>s</a:t>
            </a:r>
            <a:r>
              <a:rPr sz="2400" spc="3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up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or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m</a:t>
            </a:r>
            <a:r>
              <a:rPr sz="1600" spc="18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ss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gn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" name="object 15"/>
          <p:cNvSpPr txBox="1"/>
          <p:nvPr/>
        </p:nvSpPr>
        <p:spPr>
          <a:xfrm>
            <a:off x="521208" y="1485900"/>
            <a:ext cx="557783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7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" name="object 14"/>
          <p:cNvSpPr txBox="1"/>
          <p:nvPr/>
        </p:nvSpPr>
        <p:spPr>
          <a:xfrm>
            <a:off x="1078992" y="1485900"/>
            <a:ext cx="55168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5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" name="object 13"/>
          <p:cNvSpPr txBox="1"/>
          <p:nvPr/>
        </p:nvSpPr>
        <p:spPr>
          <a:xfrm>
            <a:off x="1630680" y="1485900"/>
            <a:ext cx="52730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5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0" name="object 12"/>
          <p:cNvSpPr txBox="1"/>
          <p:nvPr/>
        </p:nvSpPr>
        <p:spPr>
          <a:xfrm>
            <a:off x="2157984" y="1485900"/>
            <a:ext cx="53035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82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1" name="object 11"/>
          <p:cNvSpPr txBox="1"/>
          <p:nvPr/>
        </p:nvSpPr>
        <p:spPr>
          <a:xfrm>
            <a:off x="2688336" y="1485900"/>
            <a:ext cx="53340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65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2" name="object 10"/>
          <p:cNvSpPr txBox="1"/>
          <p:nvPr/>
        </p:nvSpPr>
        <p:spPr>
          <a:xfrm>
            <a:off x="3221736" y="1485900"/>
            <a:ext cx="40843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00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3" name="object 9"/>
          <p:cNvSpPr txBox="1"/>
          <p:nvPr/>
        </p:nvSpPr>
        <p:spPr>
          <a:xfrm>
            <a:off x="3630167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4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4" name="object 8"/>
          <p:cNvSpPr txBox="1"/>
          <p:nvPr/>
        </p:nvSpPr>
        <p:spPr>
          <a:xfrm>
            <a:off x="4130040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3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5" name="object 7"/>
          <p:cNvSpPr txBox="1"/>
          <p:nvPr/>
        </p:nvSpPr>
        <p:spPr>
          <a:xfrm>
            <a:off x="4629912" y="1485900"/>
            <a:ext cx="50292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6"/>
          <p:cNvSpPr txBox="1"/>
          <p:nvPr/>
        </p:nvSpPr>
        <p:spPr>
          <a:xfrm>
            <a:off x="5132832" y="1485900"/>
            <a:ext cx="49987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7" name="object 5"/>
          <p:cNvSpPr txBox="1"/>
          <p:nvPr/>
        </p:nvSpPr>
        <p:spPr>
          <a:xfrm>
            <a:off x="5632704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4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8" name="object 4"/>
          <p:cNvSpPr txBox="1"/>
          <p:nvPr/>
        </p:nvSpPr>
        <p:spPr>
          <a:xfrm>
            <a:off x="6132576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001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9" name="object 3"/>
          <p:cNvSpPr txBox="1"/>
          <p:nvPr/>
        </p:nvSpPr>
        <p:spPr>
          <a:xfrm>
            <a:off x="6632448" y="1485900"/>
            <a:ext cx="49987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99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0" name="object 2"/>
          <p:cNvSpPr txBox="1"/>
          <p:nvPr/>
        </p:nvSpPr>
        <p:spPr>
          <a:xfrm>
            <a:off x="7132319" y="1485900"/>
            <a:ext cx="499872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96">
              <a:lnSpc>
                <a:spcPct val="94401"/>
              </a:lnSpc>
              <a:spcBef>
                <a:spcPts val="420"/>
              </a:spcBef>
            </a:pPr>
            <a:r>
              <a:rPr sz="1600" b="1" spc="0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383536" y="1872996"/>
            <a:ext cx="4035552" cy="3334512"/>
          </a:xfrm>
          <a:custGeom>
            <a:avLst/>
            <a:gdLst/>
            <a:ahLst/>
            <a:cxnLst/>
            <a:rect l="l" t="t" r="r" b="b"/>
            <a:pathLst>
              <a:path w="4035552" h="3334512">
                <a:moveTo>
                  <a:pt x="3047" y="0"/>
                </a:moveTo>
                <a:lnTo>
                  <a:pt x="0" y="0"/>
                </a:lnTo>
                <a:lnTo>
                  <a:pt x="0" y="3328416"/>
                </a:lnTo>
                <a:lnTo>
                  <a:pt x="3048" y="12192"/>
                </a:lnTo>
                <a:lnTo>
                  <a:pt x="4023360" y="12192"/>
                </a:lnTo>
                <a:lnTo>
                  <a:pt x="4023360" y="3328416"/>
                </a:lnTo>
                <a:lnTo>
                  <a:pt x="0" y="3331464"/>
                </a:lnTo>
                <a:lnTo>
                  <a:pt x="0" y="3334512"/>
                </a:lnTo>
                <a:lnTo>
                  <a:pt x="4032504" y="3334512"/>
                </a:lnTo>
                <a:lnTo>
                  <a:pt x="4035552" y="3331464"/>
                </a:lnTo>
                <a:lnTo>
                  <a:pt x="4035552" y="3328416"/>
                </a:lnTo>
                <a:lnTo>
                  <a:pt x="4029455" y="3322320"/>
                </a:lnTo>
                <a:lnTo>
                  <a:pt x="4029455" y="12191"/>
                </a:lnTo>
                <a:lnTo>
                  <a:pt x="4023360" y="6095"/>
                </a:lnTo>
                <a:lnTo>
                  <a:pt x="9144" y="6096"/>
                </a:lnTo>
                <a:lnTo>
                  <a:pt x="4035552" y="6095"/>
                </a:lnTo>
                <a:lnTo>
                  <a:pt x="4035552" y="3047"/>
                </a:lnTo>
                <a:lnTo>
                  <a:pt x="403250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383536" y="18790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383536" y="1885187"/>
            <a:ext cx="4023360" cy="3316224"/>
          </a:xfrm>
          <a:custGeom>
            <a:avLst/>
            <a:gdLst/>
            <a:ahLst/>
            <a:cxnLst/>
            <a:rect l="l" t="t" r="r" b="b"/>
            <a:pathLst>
              <a:path w="4023360" h="3316224">
                <a:moveTo>
                  <a:pt x="4023359" y="3316224"/>
                </a:moveTo>
                <a:lnTo>
                  <a:pt x="4023360" y="3310128"/>
                </a:lnTo>
                <a:lnTo>
                  <a:pt x="9144" y="3310128"/>
                </a:lnTo>
                <a:lnTo>
                  <a:pt x="9143" y="0"/>
                </a:lnTo>
                <a:lnTo>
                  <a:pt x="3047" y="0"/>
                </a:lnTo>
                <a:lnTo>
                  <a:pt x="0" y="3316224"/>
                </a:lnTo>
                <a:lnTo>
                  <a:pt x="3047" y="3310128"/>
                </a:lnTo>
                <a:lnTo>
                  <a:pt x="9143" y="3316224"/>
                </a:lnTo>
                <a:lnTo>
                  <a:pt x="4023359" y="331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392679" y="1879092"/>
            <a:ext cx="4026407" cy="3322320"/>
          </a:xfrm>
          <a:custGeom>
            <a:avLst/>
            <a:gdLst/>
            <a:ahLst/>
            <a:cxnLst/>
            <a:rect l="l" t="t" r="r" b="b"/>
            <a:pathLst>
              <a:path w="4026407" h="3322320">
                <a:moveTo>
                  <a:pt x="0" y="0"/>
                </a:moveTo>
                <a:lnTo>
                  <a:pt x="4014216" y="0"/>
                </a:lnTo>
                <a:lnTo>
                  <a:pt x="4020311" y="6095"/>
                </a:lnTo>
                <a:lnTo>
                  <a:pt x="4020311" y="3316224"/>
                </a:lnTo>
                <a:lnTo>
                  <a:pt x="4026407" y="3322320"/>
                </a:lnTo>
                <a:lnTo>
                  <a:pt x="4026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4282440" y="2717292"/>
            <a:ext cx="1731264" cy="338328"/>
          </a:xfrm>
          <a:custGeom>
            <a:avLst/>
            <a:gdLst/>
            <a:ahLst/>
            <a:cxnLst/>
            <a:rect l="l" t="t" r="r" b="b"/>
            <a:pathLst>
              <a:path w="1731264" h="338328">
                <a:moveTo>
                  <a:pt x="612648" y="54863"/>
                </a:moveTo>
                <a:lnTo>
                  <a:pt x="0" y="115823"/>
                </a:lnTo>
                <a:lnTo>
                  <a:pt x="612648" y="140207"/>
                </a:lnTo>
                <a:lnTo>
                  <a:pt x="612648" y="280415"/>
                </a:lnTo>
                <a:lnTo>
                  <a:pt x="612793" y="284491"/>
                </a:lnTo>
                <a:lnTo>
                  <a:pt x="630004" y="322212"/>
                </a:lnTo>
                <a:lnTo>
                  <a:pt x="667512" y="338327"/>
                </a:lnTo>
                <a:lnTo>
                  <a:pt x="1676400" y="338327"/>
                </a:lnTo>
                <a:lnTo>
                  <a:pt x="1716570" y="319345"/>
                </a:lnTo>
                <a:lnTo>
                  <a:pt x="1731264" y="280415"/>
                </a:lnTo>
                <a:lnTo>
                  <a:pt x="1731240" y="53232"/>
                </a:lnTo>
                <a:lnTo>
                  <a:pt x="1714726" y="15473"/>
                </a:lnTo>
                <a:lnTo>
                  <a:pt x="1676400" y="0"/>
                </a:lnTo>
                <a:lnTo>
                  <a:pt x="665880" y="23"/>
                </a:lnTo>
                <a:lnTo>
                  <a:pt x="628121" y="16537"/>
                </a:lnTo>
                <a:lnTo>
                  <a:pt x="612648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4270248" y="2705100"/>
            <a:ext cx="1758696" cy="332232"/>
          </a:xfrm>
          <a:custGeom>
            <a:avLst/>
            <a:gdLst/>
            <a:ahLst/>
            <a:cxnLst/>
            <a:rect l="l" t="t" r="r" b="b"/>
            <a:pathLst>
              <a:path w="1758696" h="332231">
                <a:moveTo>
                  <a:pt x="612648" y="56077"/>
                </a:moveTo>
                <a:lnTo>
                  <a:pt x="33317" y="113721"/>
                </a:lnTo>
                <a:lnTo>
                  <a:pt x="612647" y="67055"/>
                </a:lnTo>
                <a:lnTo>
                  <a:pt x="624839" y="54863"/>
                </a:lnTo>
                <a:lnTo>
                  <a:pt x="612647" y="54863"/>
                </a:lnTo>
                <a:lnTo>
                  <a:pt x="612648" y="56077"/>
                </a:lnTo>
                <a:close/>
              </a:path>
              <a:path w="1758696" h="332231">
                <a:moveTo>
                  <a:pt x="637031" y="152399"/>
                </a:moveTo>
                <a:lnTo>
                  <a:pt x="624839" y="164591"/>
                </a:lnTo>
                <a:lnTo>
                  <a:pt x="612647" y="304799"/>
                </a:lnTo>
                <a:lnTo>
                  <a:pt x="612647" y="307847"/>
                </a:lnTo>
                <a:lnTo>
                  <a:pt x="615695" y="320039"/>
                </a:lnTo>
                <a:lnTo>
                  <a:pt x="618743" y="320039"/>
                </a:lnTo>
                <a:lnTo>
                  <a:pt x="649223" y="323087"/>
                </a:lnTo>
                <a:lnTo>
                  <a:pt x="651052" y="324307"/>
                </a:lnTo>
                <a:lnTo>
                  <a:pt x="640079" y="307847"/>
                </a:lnTo>
                <a:lnTo>
                  <a:pt x="643127" y="310895"/>
                </a:lnTo>
                <a:lnTo>
                  <a:pt x="637031" y="301751"/>
                </a:lnTo>
                <a:lnTo>
                  <a:pt x="640079" y="301751"/>
                </a:lnTo>
                <a:lnTo>
                  <a:pt x="637031" y="292607"/>
                </a:lnTo>
                <a:lnTo>
                  <a:pt x="637031" y="152399"/>
                </a:lnTo>
                <a:close/>
              </a:path>
              <a:path w="1758696" h="332231">
                <a:moveTo>
                  <a:pt x="624839" y="332231"/>
                </a:moveTo>
                <a:lnTo>
                  <a:pt x="630935" y="341375"/>
                </a:lnTo>
                <a:lnTo>
                  <a:pt x="1697736" y="335279"/>
                </a:lnTo>
                <a:lnTo>
                  <a:pt x="630935" y="341375"/>
                </a:lnTo>
                <a:lnTo>
                  <a:pt x="633983" y="341375"/>
                </a:lnTo>
                <a:lnTo>
                  <a:pt x="640079" y="350519"/>
                </a:lnTo>
                <a:lnTo>
                  <a:pt x="643127" y="350519"/>
                </a:lnTo>
                <a:lnTo>
                  <a:pt x="652271" y="356615"/>
                </a:lnTo>
                <a:lnTo>
                  <a:pt x="655319" y="356615"/>
                </a:lnTo>
                <a:lnTo>
                  <a:pt x="667511" y="359663"/>
                </a:lnTo>
                <a:lnTo>
                  <a:pt x="679703" y="362711"/>
                </a:lnTo>
                <a:lnTo>
                  <a:pt x="1688591" y="362711"/>
                </a:lnTo>
                <a:lnTo>
                  <a:pt x="1700783" y="359663"/>
                </a:lnTo>
                <a:lnTo>
                  <a:pt x="1703831" y="359663"/>
                </a:lnTo>
                <a:lnTo>
                  <a:pt x="1712976" y="356615"/>
                </a:lnTo>
                <a:lnTo>
                  <a:pt x="1716024" y="356615"/>
                </a:lnTo>
                <a:lnTo>
                  <a:pt x="1725167" y="350519"/>
                </a:lnTo>
                <a:lnTo>
                  <a:pt x="1728215" y="350519"/>
                </a:lnTo>
                <a:lnTo>
                  <a:pt x="1746503" y="332231"/>
                </a:lnTo>
                <a:lnTo>
                  <a:pt x="1746503" y="329183"/>
                </a:lnTo>
                <a:lnTo>
                  <a:pt x="1752600" y="320039"/>
                </a:lnTo>
                <a:lnTo>
                  <a:pt x="1755648" y="307847"/>
                </a:lnTo>
                <a:lnTo>
                  <a:pt x="1755648" y="304799"/>
                </a:lnTo>
                <a:lnTo>
                  <a:pt x="1758695" y="292607"/>
                </a:lnTo>
                <a:lnTo>
                  <a:pt x="1758695" y="67055"/>
                </a:lnTo>
                <a:lnTo>
                  <a:pt x="1755648" y="54863"/>
                </a:lnTo>
                <a:lnTo>
                  <a:pt x="1731264" y="57911"/>
                </a:lnTo>
                <a:lnTo>
                  <a:pt x="1731264" y="301751"/>
                </a:lnTo>
                <a:lnTo>
                  <a:pt x="1728215" y="310895"/>
                </a:lnTo>
                <a:lnTo>
                  <a:pt x="1728215" y="307847"/>
                </a:lnTo>
                <a:lnTo>
                  <a:pt x="1725167" y="316991"/>
                </a:lnTo>
                <a:lnTo>
                  <a:pt x="1719071" y="326135"/>
                </a:lnTo>
                <a:lnTo>
                  <a:pt x="1719071" y="323087"/>
                </a:lnTo>
                <a:lnTo>
                  <a:pt x="1712976" y="329183"/>
                </a:lnTo>
                <a:lnTo>
                  <a:pt x="1703831" y="332231"/>
                </a:lnTo>
                <a:lnTo>
                  <a:pt x="1706879" y="332231"/>
                </a:lnTo>
                <a:lnTo>
                  <a:pt x="1694688" y="335279"/>
                </a:lnTo>
                <a:lnTo>
                  <a:pt x="673607" y="335279"/>
                </a:lnTo>
                <a:lnTo>
                  <a:pt x="655319" y="329183"/>
                </a:lnTo>
                <a:lnTo>
                  <a:pt x="658367" y="329183"/>
                </a:lnTo>
                <a:lnTo>
                  <a:pt x="651052" y="324307"/>
                </a:lnTo>
                <a:lnTo>
                  <a:pt x="652271" y="326135"/>
                </a:lnTo>
                <a:lnTo>
                  <a:pt x="624839" y="332231"/>
                </a:lnTo>
                <a:lnTo>
                  <a:pt x="670559" y="335279"/>
                </a:lnTo>
                <a:lnTo>
                  <a:pt x="624839" y="332231"/>
                </a:lnTo>
                <a:close/>
              </a:path>
              <a:path w="1758696" h="332231">
                <a:moveTo>
                  <a:pt x="649223" y="323087"/>
                </a:moveTo>
                <a:lnTo>
                  <a:pt x="618743" y="320039"/>
                </a:lnTo>
                <a:lnTo>
                  <a:pt x="624839" y="332231"/>
                </a:lnTo>
                <a:lnTo>
                  <a:pt x="652271" y="326135"/>
                </a:lnTo>
                <a:lnTo>
                  <a:pt x="651052" y="324307"/>
                </a:lnTo>
                <a:lnTo>
                  <a:pt x="649223" y="323087"/>
                </a:lnTo>
                <a:close/>
              </a:path>
              <a:path w="1758696" h="332231">
                <a:moveTo>
                  <a:pt x="670559" y="27431"/>
                </a:moveTo>
                <a:lnTo>
                  <a:pt x="682751" y="24383"/>
                </a:lnTo>
                <a:lnTo>
                  <a:pt x="1688591" y="24383"/>
                </a:lnTo>
                <a:lnTo>
                  <a:pt x="1697736" y="27431"/>
                </a:lnTo>
                <a:lnTo>
                  <a:pt x="1694688" y="24383"/>
                </a:lnTo>
                <a:lnTo>
                  <a:pt x="1706879" y="27431"/>
                </a:lnTo>
                <a:lnTo>
                  <a:pt x="1703831" y="27431"/>
                </a:lnTo>
                <a:lnTo>
                  <a:pt x="1712976" y="33527"/>
                </a:lnTo>
                <a:lnTo>
                  <a:pt x="1712976" y="30479"/>
                </a:lnTo>
                <a:lnTo>
                  <a:pt x="1719071" y="39623"/>
                </a:lnTo>
                <a:lnTo>
                  <a:pt x="1719071" y="36575"/>
                </a:lnTo>
                <a:lnTo>
                  <a:pt x="1725167" y="45719"/>
                </a:lnTo>
                <a:lnTo>
                  <a:pt x="1725167" y="42671"/>
                </a:lnTo>
                <a:lnTo>
                  <a:pt x="1731264" y="60959"/>
                </a:lnTo>
                <a:lnTo>
                  <a:pt x="1731264" y="57911"/>
                </a:lnTo>
                <a:lnTo>
                  <a:pt x="1755648" y="54863"/>
                </a:lnTo>
                <a:lnTo>
                  <a:pt x="1755648" y="51815"/>
                </a:lnTo>
                <a:lnTo>
                  <a:pt x="1752600" y="42671"/>
                </a:lnTo>
                <a:lnTo>
                  <a:pt x="1752600" y="39623"/>
                </a:lnTo>
                <a:lnTo>
                  <a:pt x="1746503" y="30479"/>
                </a:lnTo>
                <a:lnTo>
                  <a:pt x="1743455" y="27431"/>
                </a:lnTo>
                <a:lnTo>
                  <a:pt x="1737359" y="21335"/>
                </a:lnTo>
                <a:lnTo>
                  <a:pt x="1737359" y="18287"/>
                </a:lnTo>
                <a:lnTo>
                  <a:pt x="1728215" y="12191"/>
                </a:lnTo>
                <a:lnTo>
                  <a:pt x="1725167" y="9143"/>
                </a:lnTo>
                <a:lnTo>
                  <a:pt x="1716024" y="6095"/>
                </a:lnTo>
                <a:lnTo>
                  <a:pt x="1716024" y="3047"/>
                </a:lnTo>
                <a:lnTo>
                  <a:pt x="1712976" y="3047"/>
                </a:lnTo>
                <a:lnTo>
                  <a:pt x="1703831" y="0"/>
                </a:lnTo>
                <a:lnTo>
                  <a:pt x="667511" y="0"/>
                </a:lnTo>
                <a:lnTo>
                  <a:pt x="655319" y="3047"/>
                </a:lnTo>
                <a:lnTo>
                  <a:pt x="655319" y="6095"/>
                </a:lnTo>
                <a:lnTo>
                  <a:pt x="652271" y="6095"/>
                </a:lnTo>
                <a:lnTo>
                  <a:pt x="643127" y="9143"/>
                </a:lnTo>
                <a:lnTo>
                  <a:pt x="643127" y="12191"/>
                </a:lnTo>
                <a:lnTo>
                  <a:pt x="640079" y="12191"/>
                </a:lnTo>
                <a:lnTo>
                  <a:pt x="624839" y="27431"/>
                </a:lnTo>
                <a:lnTo>
                  <a:pt x="624839" y="30479"/>
                </a:lnTo>
                <a:lnTo>
                  <a:pt x="618743" y="39623"/>
                </a:lnTo>
                <a:lnTo>
                  <a:pt x="618743" y="42671"/>
                </a:lnTo>
                <a:lnTo>
                  <a:pt x="615695" y="42671"/>
                </a:lnTo>
                <a:lnTo>
                  <a:pt x="612647" y="51815"/>
                </a:lnTo>
                <a:lnTo>
                  <a:pt x="612647" y="54863"/>
                </a:lnTo>
                <a:lnTo>
                  <a:pt x="624839" y="54863"/>
                </a:lnTo>
                <a:lnTo>
                  <a:pt x="612647" y="67055"/>
                </a:lnTo>
                <a:lnTo>
                  <a:pt x="33317" y="113721"/>
                </a:lnTo>
                <a:lnTo>
                  <a:pt x="12191" y="112775"/>
                </a:lnTo>
                <a:lnTo>
                  <a:pt x="12191" y="115823"/>
                </a:lnTo>
                <a:lnTo>
                  <a:pt x="3047" y="115823"/>
                </a:lnTo>
                <a:lnTo>
                  <a:pt x="0" y="121919"/>
                </a:lnTo>
                <a:lnTo>
                  <a:pt x="0" y="134111"/>
                </a:lnTo>
                <a:lnTo>
                  <a:pt x="6095" y="140207"/>
                </a:lnTo>
                <a:lnTo>
                  <a:pt x="12191" y="140207"/>
                </a:lnTo>
                <a:lnTo>
                  <a:pt x="612648" y="164106"/>
                </a:lnTo>
                <a:lnTo>
                  <a:pt x="612647" y="304799"/>
                </a:lnTo>
                <a:lnTo>
                  <a:pt x="624839" y="164591"/>
                </a:lnTo>
                <a:lnTo>
                  <a:pt x="637031" y="152399"/>
                </a:lnTo>
                <a:lnTo>
                  <a:pt x="637031" y="146303"/>
                </a:lnTo>
                <a:lnTo>
                  <a:pt x="612647" y="152399"/>
                </a:lnTo>
                <a:lnTo>
                  <a:pt x="637031" y="146303"/>
                </a:lnTo>
                <a:lnTo>
                  <a:pt x="630935" y="140207"/>
                </a:lnTo>
                <a:lnTo>
                  <a:pt x="624839" y="140207"/>
                </a:lnTo>
                <a:lnTo>
                  <a:pt x="209114" y="121593"/>
                </a:lnTo>
                <a:lnTo>
                  <a:pt x="624839" y="82295"/>
                </a:lnTo>
                <a:lnTo>
                  <a:pt x="630935" y="79247"/>
                </a:lnTo>
                <a:lnTo>
                  <a:pt x="637031" y="76199"/>
                </a:lnTo>
                <a:lnTo>
                  <a:pt x="637031" y="70103"/>
                </a:lnTo>
                <a:lnTo>
                  <a:pt x="640079" y="57911"/>
                </a:lnTo>
                <a:lnTo>
                  <a:pt x="637031" y="60959"/>
                </a:lnTo>
                <a:lnTo>
                  <a:pt x="643127" y="51815"/>
                </a:lnTo>
                <a:lnTo>
                  <a:pt x="640079" y="51815"/>
                </a:lnTo>
                <a:lnTo>
                  <a:pt x="646175" y="42671"/>
                </a:lnTo>
                <a:lnTo>
                  <a:pt x="643127" y="45719"/>
                </a:lnTo>
                <a:lnTo>
                  <a:pt x="652271" y="36575"/>
                </a:lnTo>
                <a:lnTo>
                  <a:pt x="649223" y="39623"/>
                </a:lnTo>
                <a:lnTo>
                  <a:pt x="655319" y="33527"/>
                </a:lnTo>
                <a:lnTo>
                  <a:pt x="658367" y="30479"/>
                </a:lnTo>
                <a:lnTo>
                  <a:pt x="664463" y="27431"/>
                </a:lnTo>
                <a:lnTo>
                  <a:pt x="673607" y="24383"/>
                </a:lnTo>
                <a:lnTo>
                  <a:pt x="670559" y="27431"/>
                </a:lnTo>
                <a:close/>
              </a:path>
              <a:path w="1758696" h="332231">
                <a:moveTo>
                  <a:pt x="655320" y="33527"/>
                </a:moveTo>
                <a:lnTo>
                  <a:pt x="664463" y="27431"/>
                </a:lnTo>
                <a:lnTo>
                  <a:pt x="658367" y="30479"/>
                </a:lnTo>
                <a:lnTo>
                  <a:pt x="655319" y="33527"/>
                </a:lnTo>
                <a:lnTo>
                  <a:pt x="649223" y="39623"/>
                </a:lnTo>
                <a:lnTo>
                  <a:pt x="655320" y="33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4236720" y="4259580"/>
            <a:ext cx="2633472" cy="356615"/>
          </a:xfrm>
          <a:custGeom>
            <a:avLst/>
            <a:gdLst/>
            <a:ahLst/>
            <a:cxnLst/>
            <a:rect l="l" t="t" r="r" b="b"/>
            <a:pathLst>
              <a:path w="2633472" h="356615">
                <a:moveTo>
                  <a:pt x="984503" y="76200"/>
                </a:moveTo>
                <a:lnTo>
                  <a:pt x="0" y="0"/>
                </a:lnTo>
                <a:lnTo>
                  <a:pt x="984503" y="161544"/>
                </a:lnTo>
                <a:lnTo>
                  <a:pt x="984503" y="301752"/>
                </a:lnTo>
                <a:lnTo>
                  <a:pt x="984649" y="305810"/>
                </a:lnTo>
                <a:lnTo>
                  <a:pt x="1002294" y="341922"/>
                </a:lnTo>
                <a:lnTo>
                  <a:pt x="1042415" y="356616"/>
                </a:lnTo>
                <a:lnTo>
                  <a:pt x="2580239" y="356592"/>
                </a:lnTo>
                <a:lnTo>
                  <a:pt x="2617998" y="340078"/>
                </a:lnTo>
                <a:lnTo>
                  <a:pt x="2633472" y="301751"/>
                </a:lnTo>
                <a:lnTo>
                  <a:pt x="2633448" y="74568"/>
                </a:lnTo>
                <a:lnTo>
                  <a:pt x="2616934" y="36809"/>
                </a:lnTo>
                <a:lnTo>
                  <a:pt x="2578607" y="21335"/>
                </a:lnTo>
                <a:lnTo>
                  <a:pt x="1042415" y="21335"/>
                </a:lnTo>
                <a:lnTo>
                  <a:pt x="999529" y="38692"/>
                </a:lnTo>
                <a:lnTo>
                  <a:pt x="984503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4221480" y="4293988"/>
            <a:ext cx="2648712" cy="362711"/>
          </a:xfrm>
          <a:custGeom>
            <a:avLst/>
            <a:gdLst/>
            <a:ahLst/>
            <a:cxnLst/>
            <a:rect l="l" t="t" r="r" b="b"/>
            <a:pathLst>
              <a:path w="2648712" h="362712">
                <a:moveTo>
                  <a:pt x="2633472" y="26551"/>
                </a:moveTo>
                <a:lnTo>
                  <a:pt x="2630423" y="20455"/>
                </a:lnTo>
                <a:lnTo>
                  <a:pt x="2627376" y="17407"/>
                </a:lnTo>
                <a:lnTo>
                  <a:pt x="2633472" y="26551"/>
                </a:lnTo>
                <a:close/>
              </a:path>
              <a:path w="2648712" h="362712">
                <a:moveTo>
                  <a:pt x="2654808" y="294775"/>
                </a:moveTo>
                <a:lnTo>
                  <a:pt x="2657855" y="294775"/>
                </a:lnTo>
                <a:lnTo>
                  <a:pt x="2657855" y="291727"/>
                </a:lnTo>
                <a:lnTo>
                  <a:pt x="2660904" y="282583"/>
                </a:lnTo>
                <a:lnTo>
                  <a:pt x="2660904" y="26551"/>
                </a:lnTo>
                <a:lnTo>
                  <a:pt x="2657855" y="17407"/>
                </a:lnTo>
                <a:lnTo>
                  <a:pt x="2654808" y="14359"/>
                </a:lnTo>
                <a:lnTo>
                  <a:pt x="2651760" y="5215"/>
                </a:lnTo>
                <a:lnTo>
                  <a:pt x="2648711" y="2167"/>
                </a:lnTo>
                <a:lnTo>
                  <a:pt x="2642616" y="-6976"/>
                </a:lnTo>
                <a:lnTo>
                  <a:pt x="2639567" y="-6976"/>
                </a:lnTo>
                <a:lnTo>
                  <a:pt x="2633472" y="-13072"/>
                </a:lnTo>
                <a:lnTo>
                  <a:pt x="2630423" y="-16120"/>
                </a:lnTo>
                <a:lnTo>
                  <a:pt x="2621279" y="-22216"/>
                </a:lnTo>
                <a:lnTo>
                  <a:pt x="2618231" y="-22216"/>
                </a:lnTo>
                <a:lnTo>
                  <a:pt x="2609088" y="-25264"/>
                </a:lnTo>
                <a:lnTo>
                  <a:pt x="2606040" y="-25264"/>
                </a:lnTo>
                <a:lnTo>
                  <a:pt x="2593847" y="-28312"/>
                </a:lnTo>
                <a:lnTo>
                  <a:pt x="1274063" y="-28312"/>
                </a:lnTo>
                <a:lnTo>
                  <a:pt x="1054607" y="-25264"/>
                </a:lnTo>
                <a:lnTo>
                  <a:pt x="1042415" y="-25264"/>
                </a:lnTo>
                <a:lnTo>
                  <a:pt x="1030223" y="-22216"/>
                </a:lnTo>
                <a:lnTo>
                  <a:pt x="1027175" y="-22216"/>
                </a:lnTo>
                <a:lnTo>
                  <a:pt x="1018031" y="-16120"/>
                </a:lnTo>
                <a:lnTo>
                  <a:pt x="1018031" y="-13072"/>
                </a:lnTo>
                <a:lnTo>
                  <a:pt x="1008887" y="-6976"/>
                </a:lnTo>
                <a:lnTo>
                  <a:pt x="1005839" y="-6976"/>
                </a:lnTo>
                <a:lnTo>
                  <a:pt x="999743" y="2167"/>
                </a:lnTo>
                <a:lnTo>
                  <a:pt x="1045463" y="-880"/>
                </a:lnTo>
                <a:lnTo>
                  <a:pt x="2602991" y="-880"/>
                </a:lnTo>
                <a:lnTo>
                  <a:pt x="1048511" y="-880"/>
                </a:lnTo>
                <a:lnTo>
                  <a:pt x="2599943" y="-880"/>
                </a:lnTo>
                <a:lnTo>
                  <a:pt x="2612135" y="2167"/>
                </a:lnTo>
                <a:lnTo>
                  <a:pt x="2609088" y="2167"/>
                </a:lnTo>
                <a:lnTo>
                  <a:pt x="2618231" y="8263"/>
                </a:lnTo>
                <a:lnTo>
                  <a:pt x="2615183" y="5215"/>
                </a:lnTo>
                <a:lnTo>
                  <a:pt x="2624328" y="11311"/>
                </a:lnTo>
                <a:lnTo>
                  <a:pt x="2621279" y="11311"/>
                </a:lnTo>
                <a:lnTo>
                  <a:pt x="2627376" y="17407"/>
                </a:lnTo>
                <a:lnTo>
                  <a:pt x="2630423" y="20455"/>
                </a:lnTo>
                <a:lnTo>
                  <a:pt x="2633472" y="26551"/>
                </a:lnTo>
                <a:lnTo>
                  <a:pt x="2633472" y="23503"/>
                </a:lnTo>
                <a:lnTo>
                  <a:pt x="2636519" y="35695"/>
                </a:lnTo>
                <a:lnTo>
                  <a:pt x="2633472" y="32647"/>
                </a:lnTo>
                <a:lnTo>
                  <a:pt x="2636519" y="44839"/>
                </a:lnTo>
                <a:lnTo>
                  <a:pt x="2636519" y="267343"/>
                </a:lnTo>
                <a:lnTo>
                  <a:pt x="2633472" y="276487"/>
                </a:lnTo>
                <a:lnTo>
                  <a:pt x="2636519" y="273439"/>
                </a:lnTo>
                <a:lnTo>
                  <a:pt x="2633472" y="285631"/>
                </a:lnTo>
                <a:lnTo>
                  <a:pt x="2633472" y="282583"/>
                </a:lnTo>
                <a:lnTo>
                  <a:pt x="2627376" y="291727"/>
                </a:lnTo>
                <a:lnTo>
                  <a:pt x="2630423" y="291727"/>
                </a:lnTo>
                <a:lnTo>
                  <a:pt x="2621279" y="297823"/>
                </a:lnTo>
                <a:lnTo>
                  <a:pt x="2624328" y="297823"/>
                </a:lnTo>
                <a:lnTo>
                  <a:pt x="2654808" y="294775"/>
                </a:lnTo>
                <a:close/>
              </a:path>
              <a:path w="2648712" h="362712">
                <a:moveTo>
                  <a:pt x="2648711" y="306967"/>
                </a:moveTo>
                <a:lnTo>
                  <a:pt x="2602991" y="310015"/>
                </a:lnTo>
                <a:lnTo>
                  <a:pt x="2642616" y="316111"/>
                </a:lnTo>
                <a:lnTo>
                  <a:pt x="2648711" y="306967"/>
                </a:lnTo>
                <a:close/>
              </a:path>
              <a:path w="2648712" h="362712">
                <a:moveTo>
                  <a:pt x="987551" y="279535"/>
                </a:moveTo>
                <a:lnTo>
                  <a:pt x="999743" y="139327"/>
                </a:lnTo>
                <a:lnTo>
                  <a:pt x="987552" y="137333"/>
                </a:lnTo>
                <a:lnTo>
                  <a:pt x="987551" y="279535"/>
                </a:lnTo>
                <a:close/>
              </a:path>
              <a:path w="2648712" h="362712">
                <a:moveTo>
                  <a:pt x="987551" y="28423"/>
                </a:moveTo>
                <a:lnTo>
                  <a:pt x="987551" y="29599"/>
                </a:lnTo>
                <a:lnTo>
                  <a:pt x="987551" y="28423"/>
                </a:lnTo>
                <a:lnTo>
                  <a:pt x="15239" y="-46600"/>
                </a:lnTo>
                <a:lnTo>
                  <a:pt x="9143" y="-46600"/>
                </a:lnTo>
                <a:lnTo>
                  <a:pt x="3047" y="-43552"/>
                </a:lnTo>
                <a:lnTo>
                  <a:pt x="0" y="-37456"/>
                </a:lnTo>
                <a:lnTo>
                  <a:pt x="0" y="-28312"/>
                </a:lnTo>
                <a:lnTo>
                  <a:pt x="6095" y="-22216"/>
                </a:lnTo>
                <a:lnTo>
                  <a:pt x="12191" y="-22216"/>
                </a:lnTo>
                <a:lnTo>
                  <a:pt x="987552" y="137333"/>
                </a:lnTo>
                <a:lnTo>
                  <a:pt x="999743" y="139327"/>
                </a:lnTo>
                <a:lnTo>
                  <a:pt x="987551" y="279535"/>
                </a:lnTo>
                <a:lnTo>
                  <a:pt x="987551" y="282583"/>
                </a:lnTo>
                <a:lnTo>
                  <a:pt x="990599" y="282583"/>
                </a:lnTo>
                <a:lnTo>
                  <a:pt x="993647" y="291727"/>
                </a:lnTo>
                <a:lnTo>
                  <a:pt x="993647" y="294775"/>
                </a:lnTo>
                <a:lnTo>
                  <a:pt x="999743" y="303919"/>
                </a:lnTo>
                <a:lnTo>
                  <a:pt x="999743" y="306967"/>
                </a:lnTo>
                <a:lnTo>
                  <a:pt x="1005839" y="316111"/>
                </a:lnTo>
                <a:lnTo>
                  <a:pt x="1045463" y="310015"/>
                </a:lnTo>
                <a:lnTo>
                  <a:pt x="1005839" y="316111"/>
                </a:lnTo>
                <a:lnTo>
                  <a:pt x="1008887" y="316111"/>
                </a:lnTo>
                <a:lnTo>
                  <a:pt x="1018031" y="322207"/>
                </a:lnTo>
                <a:lnTo>
                  <a:pt x="1018031" y="325255"/>
                </a:lnTo>
                <a:lnTo>
                  <a:pt x="1030223" y="331351"/>
                </a:lnTo>
                <a:lnTo>
                  <a:pt x="1042415" y="334399"/>
                </a:lnTo>
                <a:lnTo>
                  <a:pt x="1045463" y="334399"/>
                </a:lnTo>
                <a:lnTo>
                  <a:pt x="1057655" y="337447"/>
                </a:lnTo>
                <a:lnTo>
                  <a:pt x="2593847" y="337447"/>
                </a:lnTo>
                <a:lnTo>
                  <a:pt x="2606040" y="334399"/>
                </a:lnTo>
                <a:lnTo>
                  <a:pt x="2609088" y="334399"/>
                </a:lnTo>
                <a:lnTo>
                  <a:pt x="2618231" y="331351"/>
                </a:lnTo>
                <a:lnTo>
                  <a:pt x="2621279" y="331351"/>
                </a:lnTo>
                <a:lnTo>
                  <a:pt x="2630423" y="325255"/>
                </a:lnTo>
                <a:lnTo>
                  <a:pt x="2633472" y="322207"/>
                </a:lnTo>
                <a:lnTo>
                  <a:pt x="2639567" y="316111"/>
                </a:lnTo>
                <a:lnTo>
                  <a:pt x="2642616" y="316111"/>
                </a:lnTo>
                <a:lnTo>
                  <a:pt x="2602991" y="310015"/>
                </a:lnTo>
                <a:lnTo>
                  <a:pt x="2648711" y="306967"/>
                </a:lnTo>
                <a:lnTo>
                  <a:pt x="2651760" y="303919"/>
                </a:lnTo>
                <a:lnTo>
                  <a:pt x="2654808" y="294775"/>
                </a:lnTo>
                <a:lnTo>
                  <a:pt x="2624328" y="297823"/>
                </a:lnTo>
                <a:lnTo>
                  <a:pt x="2615183" y="303919"/>
                </a:lnTo>
                <a:lnTo>
                  <a:pt x="2618231" y="300871"/>
                </a:lnTo>
                <a:lnTo>
                  <a:pt x="2609088" y="306967"/>
                </a:lnTo>
                <a:lnTo>
                  <a:pt x="2612135" y="306967"/>
                </a:lnTo>
                <a:lnTo>
                  <a:pt x="2599943" y="310015"/>
                </a:lnTo>
                <a:lnTo>
                  <a:pt x="1048511" y="310015"/>
                </a:lnTo>
                <a:lnTo>
                  <a:pt x="1039367" y="306967"/>
                </a:lnTo>
                <a:lnTo>
                  <a:pt x="1030223" y="300871"/>
                </a:lnTo>
                <a:lnTo>
                  <a:pt x="1033271" y="303919"/>
                </a:lnTo>
                <a:lnTo>
                  <a:pt x="1024127" y="297823"/>
                </a:lnTo>
                <a:lnTo>
                  <a:pt x="1027175" y="297823"/>
                </a:lnTo>
                <a:lnTo>
                  <a:pt x="1021079" y="291727"/>
                </a:lnTo>
                <a:lnTo>
                  <a:pt x="1014983" y="282583"/>
                </a:lnTo>
                <a:lnTo>
                  <a:pt x="1018031" y="285631"/>
                </a:lnTo>
                <a:lnTo>
                  <a:pt x="1014983" y="273439"/>
                </a:lnTo>
                <a:lnTo>
                  <a:pt x="1014983" y="276487"/>
                </a:lnTo>
                <a:lnTo>
                  <a:pt x="1011935" y="264295"/>
                </a:lnTo>
                <a:lnTo>
                  <a:pt x="1011935" y="121039"/>
                </a:lnTo>
                <a:lnTo>
                  <a:pt x="987551" y="127135"/>
                </a:lnTo>
                <a:lnTo>
                  <a:pt x="1011935" y="121039"/>
                </a:lnTo>
                <a:lnTo>
                  <a:pt x="1008887" y="114943"/>
                </a:lnTo>
                <a:lnTo>
                  <a:pt x="1002791" y="114943"/>
                </a:lnTo>
                <a:lnTo>
                  <a:pt x="300119" y="0"/>
                </a:lnTo>
                <a:lnTo>
                  <a:pt x="987551" y="41791"/>
                </a:lnTo>
                <a:lnTo>
                  <a:pt x="1002791" y="29599"/>
                </a:lnTo>
                <a:lnTo>
                  <a:pt x="1014983" y="26551"/>
                </a:lnTo>
                <a:lnTo>
                  <a:pt x="1021079" y="17407"/>
                </a:lnTo>
                <a:lnTo>
                  <a:pt x="1021079" y="20455"/>
                </a:lnTo>
                <a:lnTo>
                  <a:pt x="1027175" y="11311"/>
                </a:lnTo>
                <a:lnTo>
                  <a:pt x="1024127" y="11311"/>
                </a:lnTo>
                <a:lnTo>
                  <a:pt x="1033271" y="5215"/>
                </a:lnTo>
                <a:lnTo>
                  <a:pt x="1030223" y="8263"/>
                </a:lnTo>
                <a:lnTo>
                  <a:pt x="1042415" y="2167"/>
                </a:lnTo>
                <a:lnTo>
                  <a:pt x="1039367" y="2167"/>
                </a:lnTo>
                <a:lnTo>
                  <a:pt x="1048511" y="-880"/>
                </a:lnTo>
                <a:lnTo>
                  <a:pt x="2602991" y="-880"/>
                </a:lnTo>
                <a:lnTo>
                  <a:pt x="1045463" y="-880"/>
                </a:lnTo>
                <a:lnTo>
                  <a:pt x="999743" y="2167"/>
                </a:lnTo>
                <a:lnTo>
                  <a:pt x="999743" y="5215"/>
                </a:lnTo>
                <a:lnTo>
                  <a:pt x="993647" y="14359"/>
                </a:lnTo>
                <a:lnTo>
                  <a:pt x="993647" y="17407"/>
                </a:lnTo>
                <a:lnTo>
                  <a:pt x="990599" y="26551"/>
                </a:lnTo>
                <a:lnTo>
                  <a:pt x="987551" y="26551"/>
                </a:lnTo>
                <a:lnTo>
                  <a:pt x="987551" y="28423"/>
                </a:lnTo>
                <a:close/>
              </a:path>
              <a:path w="2648712" h="362712">
                <a:moveTo>
                  <a:pt x="1005839" y="57031"/>
                </a:moveTo>
                <a:lnTo>
                  <a:pt x="1011935" y="50935"/>
                </a:lnTo>
                <a:lnTo>
                  <a:pt x="1011935" y="44839"/>
                </a:lnTo>
                <a:lnTo>
                  <a:pt x="1014983" y="32647"/>
                </a:lnTo>
                <a:lnTo>
                  <a:pt x="1014983" y="35695"/>
                </a:lnTo>
                <a:lnTo>
                  <a:pt x="1018031" y="23503"/>
                </a:lnTo>
                <a:lnTo>
                  <a:pt x="1014983" y="26551"/>
                </a:lnTo>
                <a:lnTo>
                  <a:pt x="1002791" y="29599"/>
                </a:lnTo>
                <a:lnTo>
                  <a:pt x="987551" y="41791"/>
                </a:lnTo>
                <a:lnTo>
                  <a:pt x="300119" y="0"/>
                </a:lnTo>
                <a:lnTo>
                  <a:pt x="999743" y="53983"/>
                </a:lnTo>
                <a:lnTo>
                  <a:pt x="1005839" y="57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00456" y="2055876"/>
            <a:ext cx="1862327" cy="335280"/>
          </a:xfrm>
          <a:custGeom>
            <a:avLst/>
            <a:gdLst/>
            <a:ahLst/>
            <a:cxnLst/>
            <a:rect l="l" t="t" r="r" b="b"/>
            <a:pathLst>
              <a:path w="1862327" h="335280">
                <a:moveTo>
                  <a:pt x="0" y="54863"/>
                </a:move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400663" y="335256"/>
                </a:lnTo>
                <a:lnTo>
                  <a:pt x="1438422" y="318742"/>
                </a:lnTo>
                <a:lnTo>
                  <a:pt x="1453896" y="280415"/>
                </a:lnTo>
                <a:lnTo>
                  <a:pt x="1862327" y="240791"/>
                </a:lnTo>
                <a:lnTo>
                  <a:pt x="1453896" y="195071"/>
                </a:lnTo>
                <a:lnTo>
                  <a:pt x="1453872" y="53232"/>
                </a:lnTo>
                <a:lnTo>
                  <a:pt x="1451593" y="38972"/>
                </a:lnTo>
                <a:lnTo>
                  <a:pt x="1426364" y="7197"/>
                </a:lnTo>
                <a:lnTo>
                  <a:pt x="1399032" y="0"/>
                </a:lnTo>
                <a:lnTo>
                  <a:pt x="57912" y="0"/>
                </a:lnTo>
                <a:lnTo>
                  <a:pt x="16115" y="17356"/>
                </a:lnTo>
                <a:lnTo>
                  <a:pt x="1987" y="40844"/>
                </a:lnTo>
                <a:lnTo>
                  <a:pt x="0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588264" y="2040636"/>
            <a:ext cx="1886712" cy="365760"/>
          </a:xfrm>
          <a:custGeom>
            <a:avLst/>
            <a:gdLst/>
            <a:ahLst/>
            <a:cxnLst/>
            <a:rect l="l" t="t" r="r" b="b"/>
            <a:pathLst>
              <a:path w="1886712" h="365760">
                <a:moveTo>
                  <a:pt x="1453896" y="60959"/>
                </a:moveTo>
                <a:lnTo>
                  <a:pt x="1478280" y="70103"/>
                </a:lnTo>
                <a:lnTo>
                  <a:pt x="1478280" y="54863"/>
                </a:lnTo>
                <a:lnTo>
                  <a:pt x="1453896" y="60959"/>
                </a:lnTo>
                <a:close/>
              </a:path>
              <a:path w="1886712" h="365760">
                <a:moveTo>
                  <a:pt x="1466088" y="335279"/>
                </a:moveTo>
                <a:lnTo>
                  <a:pt x="1420368" y="338327"/>
                </a:lnTo>
                <a:lnTo>
                  <a:pt x="1459992" y="344423"/>
                </a:lnTo>
                <a:lnTo>
                  <a:pt x="1466088" y="335279"/>
                </a:lnTo>
                <a:close/>
              </a:path>
              <a:path w="1886712" h="365760">
                <a:moveTo>
                  <a:pt x="1481092" y="199468"/>
                </a:moveTo>
                <a:lnTo>
                  <a:pt x="1478280" y="70103"/>
                </a:lnTo>
                <a:lnTo>
                  <a:pt x="1469136" y="198119"/>
                </a:lnTo>
                <a:lnTo>
                  <a:pt x="1481092" y="199468"/>
                </a:lnTo>
                <a:close/>
              </a:path>
              <a:path w="1886712" h="365760">
                <a:moveTo>
                  <a:pt x="1420368" y="27431"/>
                </a:moveTo>
                <a:lnTo>
                  <a:pt x="60960" y="27431"/>
                </a:lnTo>
                <a:lnTo>
                  <a:pt x="1417320" y="27431"/>
                </a:lnTo>
                <a:lnTo>
                  <a:pt x="1429512" y="30479"/>
                </a:lnTo>
                <a:lnTo>
                  <a:pt x="1420368" y="27431"/>
                </a:lnTo>
                <a:close/>
              </a:path>
              <a:path w="1886712" h="365760">
                <a:moveTo>
                  <a:pt x="1871472" y="271271"/>
                </a:moveTo>
                <a:lnTo>
                  <a:pt x="1874520" y="271271"/>
                </a:lnTo>
                <a:lnTo>
                  <a:pt x="1880616" y="268223"/>
                </a:lnTo>
                <a:lnTo>
                  <a:pt x="1886712" y="265175"/>
                </a:lnTo>
                <a:lnTo>
                  <a:pt x="1886712" y="249935"/>
                </a:lnTo>
                <a:lnTo>
                  <a:pt x="1880616" y="246887"/>
                </a:lnTo>
                <a:lnTo>
                  <a:pt x="1874520" y="243839"/>
                </a:lnTo>
                <a:lnTo>
                  <a:pt x="1871472" y="243839"/>
                </a:lnTo>
                <a:lnTo>
                  <a:pt x="1871472" y="271271"/>
                </a:lnTo>
                <a:close/>
              </a:path>
              <a:path w="1886712" h="365760">
                <a:moveTo>
                  <a:pt x="1453896" y="301751"/>
                </a:moveTo>
                <a:lnTo>
                  <a:pt x="1450848" y="313943"/>
                </a:lnTo>
                <a:lnTo>
                  <a:pt x="1469136" y="307847"/>
                </a:lnTo>
                <a:lnTo>
                  <a:pt x="1478280" y="295655"/>
                </a:lnTo>
                <a:lnTo>
                  <a:pt x="1453896" y="286511"/>
                </a:lnTo>
                <a:lnTo>
                  <a:pt x="1453896" y="304799"/>
                </a:lnTo>
                <a:lnTo>
                  <a:pt x="1453896" y="301751"/>
                </a:lnTo>
                <a:close/>
              </a:path>
              <a:path w="1886712" h="365760">
                <a:moveTo>
                  <a:pt x="36576" y="326135"/>
                </a:moveTo>
                <a:lnTo>
                  <a:pt x="39624" y="326135"/>
                </a:lnTo>
                <a:lnTo>
                  <a:pt x="33528" y="320039"/>
                </a:lnTo>
                <a:lnTo>
                  <a:pt x="27432" y="310895"/>
                </a:lnTo>
                <a:lnTo>
                  <a:pt x="27432" y="54863"/>
                </a:lnTo>
                <a:lnTo>
                  <a:pt x="33528" y="45719"/>
                </a:lnTo>
                <a:lnTo>
                  <a:pt x="33528" y="48767"/>
                </a:lnTo>
                <a:lnTo>
                  <a:pt x="39624" y="39623"/>
                </a:lnTo>
                <a:lnTo>
                  <a:pt x="36576" y="39623"/>
                </a:lnTo>
                <a:lnTo>
                  <a:pt x="45720" y="33527"/>
                </a:lnTo>
                <a:lnTo>
                  <a:pt x="42672" y="36575"/>
                </a:lnTo>
                <a:lnTo>
                  <a:pt x="54864" y="30479"/>
                </a:lnTo>
                <a:lnTo>
                  <a:pt x="51816" y="30479"/>
                </a:lnTo>
                <a:lnTo>
                  <a:pt x="60960" y="27431"/>
                </a:lnTo>
                <a:lnTo>
                  <a:pt x="1420368" y="27431"/>
                </a:lnTo>
                <a:lnTo>
                  <a:pt x="1429512" y="30479"/>
                </a:lnTo>
                <a:lnTo>
                  <a:pt x="1426464" y="30479"/>
                </a:lnTo>
                <a:lnTo>
                  <a:pt x="1435608" y="36575"/>
                </a:lnTo>
                <a:lnTo>
                  <a:pt x="1432560" y="33527"/>
                </a:lnTo>
                <a:lnTo>
                  <a:pt x="1441704" y="39623"/>
                </a:lnTo>
                <a:lnTo>
                  <a:pt x="1447800" y="48767"/>
                </a:lnTo>
                <a:lnTo>
                  <a:pt x="1444752" y="45719"/>
                </a:lnTo>
                <a:lnTo>
                  <a:pt x="1450848" y="54863"/>
                </a:lnTo>
                <a:lnTo>
                  <a:pt x="1450848" y="51815"/>
                </a:lnTo>
                <a:lnTo>
                  <a:pt x="1453896" y="64007"/>
                </a:lnTo>
                <a:lnTo>
                  <a:pt x="1453896" y="210311"/>
                </a:lnTo>
                <a:lnTo>
                  <a:pt x="1481328" y="210311"/>
                </a:lnTo>
                <a:lnTo>
                  <a:pt x="1874520" y="243839"/>
                </a:lnTo>
                <a:lnTo>
                  <a:pt x="1481092" y="199468"/>
                </a:lnTo>
                <a:lnTo>
                  <a:pt x="1469136" y="198119"/>
                </a:lnTo>
                <a:lnTo>
                  <a:pt x="1478280" y="70103"/>
                </a:lnTo>
                <a:lnTo>
                  <a:pt x="1453896" y="60959"/>
                </a:lnTo>
                <a:lnTo>
                  <a:pt x="1478280" y="54863"/>
                </a:lnTo>
                <a:lnTo>
                  <a:pt x="1475232" y="45719"/>
                </a:lnTo>
                <a:lnTo>
                  <a:pt x="1475232" y="42671"/>
                </a:lnTo>
                <a:lnTo>
                  <a:pt x="1469136" y="33527"/>
                </a:lnTo>
                <a:lnTo>
                  <a:pt x="1469136" y="30479"/>
                </a:lnTo>
                <a:lnTo>
                  <a:pt x="1466088" y="30479"/>
                </a:lnTo>
                <a:lnTo>
                  <a:pt x="1459992" y="21335"/>
                </a:lnTo>
                <a:lnTo>
                  <a:pt x="1450848" y="15239"/>
                </a:lnTo>
                <a:lnTo>
                  <a:pt x="1450848" y="12191"/>
                </a:lnTo>
                <a:lnTo>
                  <a:pt x="1447800" y="12191"/>
                </a:lnTo>
                <a:lnTo>
                  <a:pt x="1438656" y="6095"/>
                </a:lnTo>
                <a:lnTo>
                  <a:pt x="1435608" y="6095"/>
                </a:lnTo>
                <a:lnTo>
                  <a:pt x="1426464" y="3047"/>
                </a:lnTo>
                <a:lnTo>
                  <a:pt x="1423416" y="3047"/>
                </a:lnTo>
                <a:lnTo>
                  <a:pt x="1411224" y="0"/>
                </a:lnTo>
                <a:lnTo>
                  <a:pt x="67056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2671" y="6095"/>
                </a:lnTo>
                <a:lnTo>
                  <a:pt x="30479" y="12191"/>
                </a:lnTo>
                <a:lnTo>
                  <a:pt x="30479" y="15239"/>
                </a:lnTo>
                <a:lnTo>
                  <a:pt x="21336" y="21335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45720" y="332231"/>
                </a:lnTo>
                <a:lnTo>
                  <a:pt x="36576" y="326135"/>
                </a:lnTo>
                <a:close/>
              </a:path>
              <a:path w="1886712" h="365760">
                <a:moveTo>
                  <a:pt x="30480" y="313943"/>
                </a:moveTo>
                <a:lnTo>
                  <a:pt x="27432" y="301751"/>
                </a:lnTo>
                <a:lnTo>
                  <a:pt x="27432" y="310895"/>
                </a:lnTo>
                <a:lnTo>
                  <a:pt x="30480" y="313943"/>
                </a:lnTo>
                <a:close/>
              </a:path>
              <a:path w="1886712" h="365760">
                <a:moveTo>
                  <a:pt x="1438656" y="359663"/>
                </a:moveTo>
                <a:lnTo>
                  <a:pt x="1447800" y="353567"/>
                </a:lnTo>
                <a:lnTo>
                  <a:pt x="1450848" y="353567"/>
                </a:lnTo>
                <a:lnTo>
                  <a:pt x="1450848" y="350519"/>
                </a:lnTo>
                <a:lnTo>
                  <a:pt x="1459992" y="344423"/>
                </a:lnTo>
                <a:lnTo>
                  <a:pt x="1420368" y="338327"/>
                </a:lnTo>
                <a:lnTo>
                  <a:pt x="1466088" y="335279"/>
                </a:lnTo>
                <a:lnTo>
                  <a:pt x="1469136" y="335279"/>
                </a:lnTo>
                <a:lnTo>
                  <a:pt x="1469136" y="332231"/>
                </a:lnTo>
                <a:lnTo>
                  <a:pt x="1475232" y="323087"/>
                </a:lnTo>
                <a:lnTo>
                  <a:pt x="1475232" y="320039"/>
                </a:lnTo>
                <a:lnTo>
                  <a:pt x="1478280" y="310895"/>
                </a:lnTo>
                <a:lnTo>
                  <a:pt x="1478280" y="307022"/>
                </a:lnTo>
                <a:lnTo>
                  <a:pt x="1874520" y="271271"/>
                </a:lnTo>
                <a:lnTo>
                  <a:pt x="1871472" y="271271"/>
                </a:lnTo>
                <a:lnTo>
                  <a:pt x="1871472" y="243839"/>
                </a:lnTo>
                <a:lnTo>
                  <a:pt x="1874520" y="243839"/>
                </a:lnTo>
                <a:lnTo>
                  <a:pt x="1481328" y="210311"/>
                </a:lnTo>
                <a:lnTo>
                  <a:pt x="1453896" y="210311"/>
                </a:lnTo>
                <a:lnTo>
                  <a:pt x="1453896" y="216407"/>
                </a:lnTo>
                <a:lnTo>
                  <a:pt x="1459992" y="222503"/>
                </a:lnTo>
                <a:lnTo>
                  <a:pt x="1466088" y="222503"/>
                </a:lnTo>
                <a:lnTo>
                  <a:pt x="1745663" y="256137"/>
                </a:lnTo>
                <a:lnTo>
                  <a:pt x="1466088" y="283463"/>
                </a:lnTo>
                <a:lnTo>
                  <a:pt x="1459992" y="283463"/>
                </a:lnTo>
                <a:lnTo>
                  <a:pt x="1453896" y="286511"/>
                </a:lnTo>
                <a:lnTo>
                  <a:pt x="1478280" y="295655"/>
                </a:lnTo>
                <a:lnTo>
                  <a:pt x="1469136" y="307847"/>
                </a:lnTo>
                <a:lnTo>
                  <a:pt x="1450848" y="313943"/>
                </a:lnTo>
                <a:lnTo>
                  <a:pt x="1450848" y="310895"/>
                </a:lnTo>
                <a:lnTo>
                  <a:pt x="1444752" y="320039"/>
                </a:lnTo>
                <a:lnTo>
                  <a:pt x="1447800" y="320039"/>
                </a:lnTo>
                <a:lnTo>
                  <a:pt x="1441704" y="326135"/>
                </a:lnTo>
                <a:lnTo>
                  <a:pt x="1432560" y="332231"/>
                </a:lnTo>
                <a:lnTo>
                  <a:pt x="1435608" y="329183"/>
                </a:lnTo>
                <a:lnTo>
                  <a:pt x="1426464" y="335279"/>
                </a:lnTo>
                <a:lnTo>
                  <a:pt x="1429512" y="335279"/>
                </a:lnTo>
                <a:lnTo>
                  <a:pt x="1417320" y="338327"/>
                </a:lnTo>
                <a:lnTo>
                  <a:pt x="60960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2672" y="329183"/>
                </a:lnTo>
                <a:lnTo>
                  <a:pt x="45720" y="332231"/>
                </a:lnTo>
                <a:lnTo>
                  <a:pt x="12192" y="335279"/>
                </a:lnTo>
                <a:lnTo>
                  <a:pt x="21336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42672" y="359663"/>
                </a:lnTo>
                <a:lnTo>
                  <a:pt x="54864" y="362711"/>
                </a:lnTo>
                <a:lnTo>
                  <a:pt x="57912" y="362711"/>
                </a:lnTo>
                <a:lnTo>
                  <a:pt x="70104" y="365759"/>
                </a:lnTo>
                <a:lnTo>
                  <a:pt x="1411224" y="365759"/>
                </a:lnTo>
                <a:lnTo>
                  <a:pt x="1423416" y="362711"/>
                </a:lnTo>
                <a:lnTo>
                  <a:pt x="1426464" y="362711"/>
                </a:lnTo>
                <a:lnTo>
                  <a:pt x="1435608" y="359663"/>
                </a:lnTo>
                <a:lnTo>
                  <a:pt x="1438656" y="359663"/>
                </a:lnTo>
                <a:close/>
              </a:path>
              <a:path w="1886712" h="365760">
                <a:moveTo>
                  <a:pt x="27432" y="64007"/>
                </a:moveTo>
                <a:lnTo>
                  <a:pt x="30480" y="51815"/>
                </a:lnTo>
                <a:lnTo>
                  <a:pt x="27432" y="54863"/>
                </a:lnTo>
                <a:lnTo>
                  <a:pt x="27432" y="640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50012"/>
            <a:ext cx="238334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Operations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581660" y="588981"/>
            <a:ext cx="465046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ato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81660" y="820314"/>
            <a:ext cx="144265" cy="531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782827" y="845013"/>
            <a:ext cx="1531020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aseline="3678" dirty="0" smtClean="0">
                <a:latin typeface="Courier New"/>
                <a:cs typeface="Courier New"/>
              </a:rPr>
              <a:t>+</a:t>
            </a:r>
            <a:r>
              <a:rPr sz="2400" spc="-525" baseline="3678" dirty="0" smtClean="0">
                <a:latin typeface="Courier New"/>
                <a:cs typeface="Courier New"/>
              </a:rPr>
              <a:t> </a:t>
            </a:r>
            <a:r>
              <a:rPr sz="2400" spc="5" baseline="3623" dirty="0" smtClean="0">
                <a:latin typeface="Arial"/>
                <a:cs typeface="Arial"/>
              </a:rPr>
              <a:t>concaten</a:t>
            </a:r>
            <a:r>
              <a:rPr sz="2400" spc="-20" baseline="3623" dirty="0" smtClean="0">
                <a:latin typeface="Arial"/>
                <a:cs typeface="Arial"/>
              </a:rPr>
              <a:t>a</a:t>
            </a:r>
            <a:r>
              <a:rPr sz="2400" spc="5" baseline="3623" dirty="0" smtClean="0">
                <a:latin typeface="Arial"/>
                <a:cs typeface="Arial"/>
              </a:rPr>
              <a:t>tion</a:t>
            </a:r>
            <a:endParaRPr sz="1600" dirty="0">
              <a:latin typeface="Arial"/>
              <a:cs typeface="Arial"/>
            </a:endParaRPr>
          </a:p>
          <a:p>
            <a:pPr marL="12700" marR="33431">
              <a:lnSpc>
                <a:spcPct val="95825"/>
              </a:lnSpc>
              <a:spcBef>
                <a:spcPts val="34"/>
              </a:spcBef>
            </a:pPr>
            <a:r>
              <a:rPr sz="1600" dirty="0" smtClean="0">
                <a:latin typeface="Courier New"/>
                <a:cs typeface="Courier New"/>
              </a:rPr>
              <a:t>*</a:t>
            </a:r>
            <a:r>
              <a:rPr sz="1600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repetition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22580" y="1495916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581660" y="1521669"/>
            <a:ext cx="5114209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34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5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5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456179" y="1936584"/>
            <a:ext cx="227219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'G</a:t>
            </a:r>
            <a:r>
              <a:rPr sz="2400" b="1" spc="4" baseline="3678" dirty="0" smtClean="0">
                <a:latin typeface="Courier New"/>
                <a:cs typeface="Courier New"/>
              </a:rPr>
              <a:t>u</a:t>
            </a:r>
            <a:r>
              <a:rPr sz="2400" b="1" spc="-19" baseline="3678" dirty="0" smtClean="0">
                <a:latin typeface="Courier New"/>
                <a:cs typeface="Courier New"/>
              </a:rPr>
              <a:t>id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685292" y="2114451"/>
            <a:ext cx="1222577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Con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2456179" y="2183420"/>
            <a:ext cx="2147155" cy="2454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na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uid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uid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-19" dirty="0" smtClean="0">
                <a:latin typeface="Courier New"/>
                <a:cs typeface="Courier New"/>
              </a:rPr>
              <a:t>e[0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GG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na</a:t>
            </a:r>
            <a:r>
              <a:rPr sz="1600" b="1" spc="4" dirty="0" smtClean="0">
                <a:latin typeface="Courier New"/>
                <a:cs typeface="Courier New"/>
              </a:rPr>
              <a:t>m</a:t>
            </a:r>
            <a:r>
              <a:rPr sz="1600" b="1" spc="-19" dirty="0" smtClean="0">
                <a:latin typeface="Courier New"/>
                <a:cs typeface="Courier New"/>
              </a:rPr>
              <a:t>e[0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*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3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GG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-19" dirty="0" smtClean="0">
                <a:latin typeface="Courier New"/>
                <a:cs typeface="Courier New"/>
              </a:rPr>
              <a:t>Gu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doG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id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(-1</a:t>
            </a:r>
            <a:r>
              <a:rPr sz="1600" b="1" spc="4" dirty="0" smtClean="0">
                <a:latin typeface="Courier New"/>
                <a:cs typeface="Courier New"/>
              </a:rPr>
              <a:t>2</a:t>
            </a:r>
            <a:r>
              <a:rPr sz="1600" b="1" spc="-19" dirty="0" smtClean="0">
                <a:latin typeface="Courier New"/>
                <a:cs typeface="Courier New"/>
              </a:rPr>
              <a:t>.5)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-1</a:t>
            </a:r>
            <a:r>
              <a:rPr sz="1600" spc="4" dirty="0" smtClean="0">
                <a:latin typeface="Courier New"/>
                <a:cs typeface="Courier New"/>
              </a:rPr>
              <a:t>2</a:t>
            </a:r>
            <a:r>
              <a:rPr sz="1600" spc="-19" dirty="0" smtClean="0">
                <a:latin typeface="Courier New"/>
                <a:cs typeface="Courier New"/>
              </a:rPr>
              <a:t>.5'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669458" y="2183420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4979924" y="2775867"/>
            <a:ext cx="869515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Repe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4669458" y="3664438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5285305" y="3664438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ame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5306060" y="4339491"/>
            <a:ext cx="1381562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39" dirty="0" smtClean="0">
                <a:latin typeface="Arial"/>
                <a:cs typeface="Arial"/>
              </a:rPr>
              <a:t>T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8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10" dirty="0" smtClean="0">
                <a:latin typeface="Arial"/>
                <a:cs typeface="Arial"/>
              </a:rPr>
              <a:t>on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rs</a:t>
            </a:r>
            <a:r>
              <a:rPr sz="1400" spc="-5" dirty="0" smtClean="0">
                <a:latin typeface="Arial"/>
                <a:cs typeface="Arial"/>
              </a:rPr>
              <a:t>i</a:t>
            </a:r>
            <a:r>
              <a:rPr sz="1400" spc="-10" dirty="0" smtClean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2456179" y="4651783"/>
            <a:ext cx="227219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(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7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/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3</a:t>
            </a:r>
            <a:r>
              <a:rPr sz="2400" b="1" spc="-19" baseline="3678" dirty="0" smtClean="0">
                <a:latin typeface="Courier New"/>
                <a:cs typeface="Courier New"/>
              </a:rPr>
              <a:t>.</a:t>
            </a:r>
            <a:r>
              <a:rPr sz="2400" b="1" spc="0" baseline="3678" dirty="0" smtClean="0">
                <a:latin typeface="Courier New"/>
                <a:cs typeface="Courier New"/>
              </a:rPr>
              <a:t>0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2.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-19" dirty="0" smtClean="0">
                <a:latin typeface="Courier New"/>
                <a:cs typeface="Courier New"/>
              </a:rPr>
              <a:t>33</a:t>
            </a:r>
            <a:r>
              <a:rPr sz="1600" spc="4" dirty="0" smtClean="0">
                <a:latin typeface="Courier New"/>
                <a:cs typeface="Courier New"/>
              </a:rPr>
              <a:t>3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2401824" y="2162556"/>
            <a:ext cx="3806952" cy="2834640"/>
          </a:xfrm>
          <a:custGeom>
            <a:avLst/>
            <a:gdLst/>
            <a:ahLst/>
            <a:cxnLst/>
            <a:rect l="l" t="t" r="r" b="b"/>
            <a:pathLst>
              <a:path w="3806952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9144"/>
                </a:lnTo>
                <a:lnTo>
                  <a:pt x="3794760" y="9143"/>
                </a:lnTo>
                <a:lnTo>
                  <a:pt x="3794760" y="2831591"/>
                </a:lnTo>
                <a:lnTo>
                  <a:pt x="0" y="2834640"/>
                </a:lnTo>
                <a:lnTo>
                  <a:pt x="3806952" y="2834640"/>
                </a:lnTo>
                <a:lnTo>
                  <a:pt x="3806952" y="2831591"/>
                </a:lnTo>
                <a:lnTo>
                  <a:pt x="3800855" y="2825496"/>
                </a:lnTo>
                <a:lnTo>
                  <a:pt x="3800855" y="9143"/>
                </a:lnTo>
                <a:lnTo>
                  <a:pt x="3794760" y="6095"/>
                </a:lnTo>
                <a:lnTo>
                  <a:pt x="12192" y="6096"/>
                </a:lnTo>
                <a:lnTo>
                  <a:pt x="3806952" y="6095"/>
                </a:lnTo>
                <a:lnTo>
                  <a:pt x="3806952" y="3047"/>
                </a:lnTo>
                <a:lnTo>
                  <a:pt x="3803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/>
          <p:cNvSpPr/>
          <p:nvPr/>
        </p:nvSpPr>
        <p:spPr>
          <a:xfrm>
            <a:off x="2401824" y="21686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5"/>
          <p:cNvSpPr/>
          <p:nvPr/>
        </p:nvSpPr>
        <p:spPr>
          <a:xfrm>
            <a:off x="2401824" y="2171699"/>
            <a:ext cx="3794760" cy="2822448"/>
          </a:xfrm>
          <a:custGeom>
            <a:avLst/>
            <a:gdLst/>
            <a:ahLst/>
            <a:cxnLst/>
            <a:rect l="l" t="t" r="r" b="b"/>
            <a:pathLst>
              <a:path w="3794760" h="2822448">
                <a:moveTo>
                  <a:pt x="3794760" y="2822448"/>
                </a:moveTo>
                <a:lnTo>
                  <a:pt x="3794759" y="2816351"/>
                </a:lnTo>
                <a:lnTo>
                  <a:pt x="12192" y="2816352"/>
                </a:lnTo>
                <a:lnTo>
                  <a:pt x="12192" y="0"/>
                </a:lnTo>
                <a:lnTo>
                  <a:pt x="6096" y="0"/>
                </a:lnTo>
                <a:lnTo>
                  <a:pt x="0" y="2822448"/>
                </a:lnTo>
                <a:lnTo>
                  <a:pt x="6096" y="2816352"/>
                </a:lnTo>
                <a:lnTo>
                  <a:pt x="12192" y="2822448"/>
                </a:lnTo>
                <a:lnTo>
                  <a:pt x="3794760" y="2822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2414016" y="2168652"/>
            <a:ext cx="3794759" cy="2825496"/>
          </a:xfrm>
          <a:custGeom>
            <a:avLst/>
            <a:gdLst/>
            <a:ahLst/>
            <a:cxnLst/>
            <a:rect l="l" t="t" r="r" b="b"/>
            <a:pathLst>
              <a:path w="3794759" h="2825495">
                <a:moveTo>
                  <a:pt x="0" y="0"/>
                </a:moveTo>
                <a:lnTo>
                  <a:pt x="3782568" y="0"/>
                </a:lnTo>
                <a:lnTo>
                  <a:pt x="3788663" y="3047"/>
                </a:lnTo>
                <a:lnTo>
                  <a:pt x="3788663" y="2819399"/>
                </a:lnTo>
                <a:lnTo>
                  <a:pt x="3794759" y="2825495"/>
                </a:lnTo>
                <a:lnTo>
                  <a:pt x="3794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7"/>
          <p:cNvSpPr/>
          <p:nvPr/>
        </p:nvSpPr>
        <p:spPr>
          <a:xfrm>
            <a:off x="911352" y="2641092"/>
            <a:ext cx="1822704" cy="688848"/>
          </a:xfrm>
          <a:custGeom>
            <a:avLst/>
            <a:gdLst/>
            <a:ahLst/>
            <a:cxnLst/>
            <a:rect l="l" t="t" r="r" b="b"/>
            <a:pathLst>
              <a:path w="1822704" h="688848">
                <a:moveTo>
                  <a:pt x="1822704" y="0"/>
                </a:moveTo>
                <a:lnTo>
                  <a:pt x="1225296" y="204215"/>
                </a:lnTo>
                <a:lnTo>
                  <a:pt x="1224453" y="191410"/>
                </a:lnTo>
                <a:lnTo>
                  <a:pt x="1221467" y="177239"/>
                </a:lnTo>
                <a:lnTo>
                  <a:pt x="1201372" y="140608"/>
                </a:lnTo>
                <a:lnTo>
                  <a:pt x="1168466" y="115804"/>
                </a:lnTo>
                <a:lnTo>
                  <a:pt x="1127760" y="106679"/>
                </a:lnTo>
                <a:lnTo>
                  <a:pt x="97535" y="106679"/>
                </a:lnTo>
                <a:lnTo>
                  <a:pt x="57272" y="115006"/>
                </a:lnTo>
                <a:lnTo>
                  <a:pt x="24156" y="139170"/>
                </a:lnTo>
                <a:lnTo>
                  <a:pt x="4150" y="175338"/>
                </a:lnTo>
                <a:lnTo>
                  <a:pt x="0" y="204215"/>
                </a:lnTo>
                <a:lnTo>
                  <a:pt x="0" y="591311"/>
                </a:lnTo>
                <a:lnTo>
                  <a:pt x="8326" y="630268"/>
                </a:lnTo>
                <a:lnTo>
                  <a:pt x="32490" y="663645"/>
                </a:lnTo>
                <a:lnTo>
                  <a:pt x="68658" y="684444"/>
                </a:lnTo>
                <a:lnTo>
                  <a:pt x="97536" y="688847"/>
                </a:lnTo>
                <a:lnTo>
                  <a:pt x="1127760" y="688847"/>
                </a:lnTo>
                <a:lnTo>
                  <a:pt x="1166716" y="680054"/>
                </a:lnTo>
                <a:lnTo>
                  <a:pt x="1200093" y="655131"/>
                </a:lnTo>
                <a:lnTo>
                  <a:pt x="1220892" y="619069"/>
                </a:lnTo>
                <a:lnTo>
                  <a:pt x="1225296" y="591311"/>
                </a:lnTo>
                <a:lnTo>
                  <a:pt x="1225296" y="347471"/>
                </a:lnTo>
                <a:lnTo>
                  <a:pt x="182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899160" y="2697254"/>
            <a:ext cx="1850136" cy="716280"/>
          </a:xfrm>
          <a:custGeom>
            <a:avLst/>
            <a:gdLst/>
            <a:ahLst/>
            <a:cxnLst/>
            <a:rect l="l" t="t" r="r" b="b"/>
            <a:pathLst>
              <a:path w="1850136" h="716280">
                <a:moveTo>
                  <a:pt x="1240536" y="160245"/>
                </a:moveTo>
                <a:lnTo>
                  <a:pt x="1711706" y="0"/>
                </a:lnTo>
                <a:lnTo>
                  <a:pt x="1249680" y="145005"/>
                </a:lnTo>
                <a:lnTo>
                  <a:pt x="1222248" y="148053"/>
                </a:lnTo>
                <a:lnTo>
                  <a:pt x="1225296" y="151101"/>
                </a:lnTo>
                <a:lnTo>
                  <a:pt x="1225296" y="154149"/>
                </a:lnTo>
                <a:lnTo>
                  <a:pt x="1228344" y="157197"/>
                </a:lnTo>
                <a:lnTo>
                  <a:pt x="1231392" y="160245"/>
                </a:lnTo>
                <a:lnTo>
                  <a:pt x="1240536" y="160245"/>
                </a:lnTo>
                <a:close/>
              </a:path>
              <a:path w="1850136" h="716280">
                <a:moveTo>
                  <a:pt x="1840992" y="-43970"/>
                </a:moveTo>
                <a:lnTo>
                  <a:pt x="1840500" y="-44952"/>
                </a:lnTo>
                <a:lnTo>
                  <a:pt x="1844039" y="-47018"/>
                </a:lnTo>
                <a:lnTo>
                  <a:pt x="1847088" y="-50066"/>
                </a:lnTo>
                <a:lnTo>
                  <a:pt x="1850136" y="-56162"/>
                </a:lnTo>
                <a:lnTo>
                  <a:pt x="1847088" y="-62258"/>
                </a:lnTo>
                <a:lnTo>
                  <a:pt x="1844039" y="-68354"/>
                </a:lnTo>
                <a:lnTo>
                  <a:pt x="1837944" y="-71402"/>
                </a:lnTo>
                <a:lnTo>
                  <a:pt x="1831848" y="-68354"/>
                </a:lnTo>
                <a:lnTo>
                  <a:pt x="1829243" y="-67468"/>
                </a:lnTo>
                <a:lnTo>
                  <a:pt x="1828800" y="-68354"/>
                </a:lnTo>
                <a:lnTo>
                  <a:pt x="1824545" y="-65870"/>
                </a:lnTo>
                <a:lnTo>
                  <a:pt x="1247256" y="130466"/>
                </a:lnTo>
                <a:lnTo>
                  <a:pt x="1231392" y="135861"/>
                </a:lnTo>
                <a:lnTo>
                  <a:pt x="1222248" y="129765"/>
                </a:lnTo>
                <a:lnTo>
                  <a:pt x="1222248" y="148053"/>
                </a:lnTo>
                <a:lnTo>
                  <a:pt x="1249680" y="145005"/>
                </a:lnTo>
                <a:lnTo>
                  <a:pt x="1711706" y="0"/>
                </a:lnTo>
                <a:lnTo>
                  <a:pt x="1249680" y="291309"/>
                </a:lnTo>
                <a:lnTo>
                  <a:pt x="1222248" y="291309"/>
                </a:lnTo>
                <a:lnTo>
                  <a:pt x="1222248" y="550389"/>
                </a:lnTo>
                <a:lnTo>
                  <a:pt x="1243584" y="303501"/>
                </a:lnTo>
                <a:lnTo>
                  <a:pt x="1249679" y="299943"/>
                </a:lnTo>
                <a:lnTo>
                  <a:pt x="1835784" y="-42199"/>
                </a:lnTo>
                <a:lnTo>
                  <a:pt x="1840992" y="-43970"/>
                </a:lnTo>
                <a:close/>
              </a:path>
              <a:path w="1850136" h="716280">
                <a:moveTo>
                  <a:pt x="1249680" y="291309"/>
                </a:moveTo>
                <a:lnTo>
                  <a:pt x="1711706" y="0"/>
                </a:lnTo>
                <a:lnTo>
                  <a:pt x="1228344" y="282165"/>
                </a:lnTo>
                <a:lnTo>
                  <a:pt x="1225296" y="282165"/>
                </a:lnTo>
                <a:lnTo>
                  <a:pt x="1222248" y="288261"/>
                </a:lnTo>
                <a:lnTo>
                  <a:pt x="1222248" y="291309"/>
                </a:lnTo>
                <a:lnTo>
                  <a:pt x="1249680" y="291309"/>
                </a:lnTo>
                <a:close/>
              </a:path>
              <a:path w="1850136" h="716280">
                <a:moveTo>
                  <a:pt x="1222248" y="550389"/>
                </a:moveTo>
                <a:lnTo>
                  <a:pt x="1216152" y="568677"/>
                </a:lnTo>
                <a:lnTo>
                  <a:pt x="1216152" y="565629"/>
                </a:lnTo>
                <a:lnTo>
                  <a:pt x="1207008" y="583917"/>
                </a:lnTo>
                <a:lnTo>
                  <a:pt x="1210056" y="580869"/>
                </a:lnTo>
                <a:lnTo>
                  <a:pt x="1199218" y="594416"/>
                </a:lnTo>
                <a:lnTo>
                  <a:pt x="1200912" y="593061"/>
                </a:lnTo>
                <a:lnTo>
                  <a:pt x="1231392" y="596109"/>
                </a:lnTo>
                <a:lnTo>
                  <a:pt x="1240536" y="577821"/>
                </a:lnTo>
                <a:lnTo>
                  <a:pt x="1246632" y="559533"/>
                </a:lnTo>
                <a:lnTo>
                  <a:pt x="1246632" y="556485"/>
                </a:lnTo>
                <a:lnTo>
                  <a:pt x="1249680" y="535149"/>
                </a:lnTo>
                <a:lnTo>
                  <a:pt x="1249679" y="299943"/>
                </a:lnTo>
                <a:lnTo>
                  <a:pt x="1243584" y="303501"/>
                </a:lnTo>
                <a:lnTo>
                  <a:pt x="1222248" y="550389"/>
                </a:lnTo>
                <a:lnTo>
                  <a:pt x="1222248" y="553437"/>
                </a:lnTo>
                <a:lnTo>
                  <a:pt x="1222248" y="550389"/>
                </a:lnTo>
                <a:close/>
              </a:path>
              <a:path w="1850136" h="716280">
                <a:moveTo>
                  <a:pt x="27432" y="129765"/>
                </a:moveTo>
                <a:lnTo>
                  <a:pt x="24384" y="129765"/>
                </a:lnTo>
                <a:lnTo>
                  <a:pt x="30480" y="111477"/>
                </a:lnTo>
                <a:lnTo>
                  <a:pt x="30480" y="114525"/>
                </a:lnTo>
                <a:lnTo>
                  <a:pt x="39623" y="99285"/>
                </a:lnTo>
                <a:lnTo>
                  <a:pt x="36575" y="99285"/>
                </a:lnTo>
                <a:lnTo>
                  <a:pt x="48767" y="87093"/>
                </a:lnTo>
                <a:lnTo>
                  <a:pt x="64008" y="74901"/>
                </a:lnTo>
                <a:lnTo>
                  <a:pt x="60960" y="77949"/>
                </a:lnTo>
                <a:lnTo>
                  <a:pt x="76200" y="68805"/>
                </a:lnTo>
                <a:lnTo>
                  <a:pt x="91440" y="62709"/>
                </a:lnTo>
                <a:lnTo>
                  <a:pt x="91440" y="65757"/>
                </a:lnTo>
                <a:lnTo>
                  <a:pt x="109728" y="62709"/>
                </a:lnTo>
                <a:lnTo>
                  <a:pt x="1139952" y="62709"/>
                </a:lnTo>
                <a:lnTo>
                  <a:pt x="1158240" y="65757"/>
                </a:lnTo>
                <a:lnTo>
                  <a:pt x="1155192" y="62709"/>
                </a:lnTo>
                <a:lnTo>
                  <a:pt x="1173480" y="68805"/>
                </a:lnTo>
                <a:lnTo>
                  <a:pt x="1170432" y="68805"/>
                </a:lnTo>
                <a:lnTo>
                  <a:pt x="1188720" y="77949"/>
                </a:lnTo>
                <a:lnTo>
                  <a:pt x="1185672" y="74901"/>
                </a:lnTo>
                <a:lnTo>
                  <a:pt x="1200912" y="87093"/>
                </a:lnTo>
                <a:lnTo>
                  <a:pt x="1197864" y="87093"/>
                </a:lnTo>
                <a:lnTo>
                  <a:pt x="1210056" y="99285"/>
                </a:lnTo>
                <a:lnTo>
                  <a:pt x="1207008" y="99285"/>
                </a:lnTo>
                <a:lnTo>
                  <a:pt x="1216152" y="114525"/>
                </a:lnTo>
                <a:lnTo>
                  <a:pt x="1216152" y="111477"/>
                </a:lnTo>
                <a:lnTo>
                  <a:pt x="1222248" y="129765"/>
                </a:lnTo>
                <a:lnTo>
                  <a:pt x="1231392" y="135861"/>
                </a:lnTo>
                <a:lnTo>
                  <a:pt x="1247256" y="130466"/>
                </a:lnTo>
                <a:lnTo>
                  <a:pt x="1246632" y="126717"/>
                </a:lnTo>
                <a:lnTo>
                  <a:pt x="1246632" y="123669"/>
                </a:lnTo>
                <a:lnTo>
                  <a:pt x="1240536" y="105381"/>
                </a:lnTo>
                <a:lnTo>
                  <a:pt x="1240536" y="102333"/>
                </a:lnTo>
                <a:lnTo>
                  <a:pt x="1231392" y="87093"/>
                </a:lnTo>
                <a:lnTo>
                  <a:pt x="1231392" y="84045"/>
                </a:lnTo>
                <a:lnTo>
                  <a:pt x="1228344" y="84045"/>
                </a:lnTo>
                <a:lnTo>
                  <a:pt x="1219200" y="68805"/>
                </a:lnTo>
                <a:lnTo>
                  <a:pt x="1216152" y="68805"/>
                </a:lnTo>
                <a:lnTo>
                  <a:pt x="1200912" y="56613"/>
                </a:lnTo>
                <a:lnTo>
                  <a:pt x="1200912" y="53565"/>
                </a:lnTo>
                <a:lnTo>
                  <a:pt x="1182624" y="44421"/>
                </a:lnTo>
                <a:lnTo>
                  <a:pt x="1179576" y="44421"/>
                </a:lnTo>
                <a:lnTo>
                  <a:pt x="1161288" y="38325"/>
                </a:lnTo>
                <a:lnTo>
                  <a:pt x="1139952" y="35277"/>
                </a:lnTo>
                <a:lnTo>
                  <a:pt x="106680" y="35277"/>
                </a:lnTo>
                <a:lnTo>
                  <a:pt x="88391" y="38325"/>
                </a:lnTo>
                <a:lnTo>
                  <a:pt x="85343" y="38325"/>
                </a:lnTo>
                <a:lnTo>
                  <a:pt x="67055" y="44421"/>
                </a:lnTo>
                <a:lnTo>
                  <a:pt x="64007" y="44421"/>
                </a:lnTo>
                <a:lnTo>
                  <a:pt x="48767" y="53565"/>
                </a:lnTo>
                <a:lnTo>
                  <a:pt x="48767" y="56613"/>
                </a:lnTo>
                <a:lnTo>
                  <a:pt x="45719" y="56613"/>
                </a:lnTo>
                <a:lnTo>
                  <a:pt x="30479" y="68805"/>
                </a:lnTo>
                <a:lnTo>
                  <a:pt x="18287" y="84045"/>
                </a:lnTo>
                <a:lnTo>
                  <a:pt x="18287" y="87093"/>
                </a:lnTo>
                <a:lnTo>
                  <a:pt x="9143" y="102333"/>
                </a:lnTo>
                <a:lnTo>
                  <a:pt x="6095" y="102333"/>
                </a:lnTo>
                <a:lnTo>
                  <a:pt x="6095" y="105381"/>
                </a:lnTo>
                <a:lnTo>
                  <a:pt x="0" y="123669"/>
                </a:lnTo>
                <a:lnTo>
                  <a:pt x="0" y="559533"/>
                </a:lnTo>
                <a:lnTo>
                  <a:pt x="6096" y="577821"/>
                </a:lnTo>
                <a:lnTo>
                  <a:pt x="9144" y="577821"/>
                </a:lnTo>
                <a:lnTo>
                  <a:pt x="18288" y="596109"/>
                </a:lnTo>
                <a:lnTo>
                  <a:pt x="30480" y="611349"/>
                </a:lnTo>
                <a:lnTo>
                  <a:pt x="30480" y="614397"/>
                </a:lnTo>
                <a:lnTo>
                  <a:pt x="45720" y="626589"/>
                </a:lnTo>
                <a:lnTo>
                  <a:pt x="48768" y="626589"/>
                </a:lnTo>
                <a:lnTo>
                  <a:pt x="64008" y="635733"/>
                </a:lnTo>
                <a:lnTo>
                  <a:pt x="67056" y="635733"/>
                </a:lnTo>
                <a:lnTo>
                  <a:pt x="85344" y="641829"/>
                </a:lnTo>
                <a:lnTo>
                  <a:pt x="88392" y="641829"/>
                </a:lnTo>
                <a:lnTo>
                  <a:pt x="109728" y="644877"/>
                </a:lnTo>
                <a:lnTo>
                  <a:pt x="1139952" y="644877"/>
                </a:lnTo>
                <a:lnTo>
                  <a:pt x="1161288" y="641829"/>
                </a:lnTo>
                <a:lnTo>
                  <a:pt x="1179576" y="635733"/>
                </a:lnTo>
                <a:lnTo>
                  <a:pt x="1182624" y="635733"/>
                </a:lnTo>
                <a:lnTo>
                  <a:pt x="1200912" y="626589"/>
                </a:lnTo>
                <a:lnTo>
                  <a:pt x="1216152" y="614397"/>
                </a:lnTo>
                <a:lnTo>
                  <a:pt x="1216152" y="611349"/>
                </a:lnTo>
                <a:lnTo>
                  <a:pt x="1219200" y="611349"/>
                </a:lnTo>
                <a:lnTo>
                  <a:pt x="1228344" y="596109"/>
                </a:lnTo>
                <a:lnTo>
                  <a:pt x="1197864" y="596109"/>
                </a:lnTo>
                <a:lnTo>
                  <a:pt x="1231392" y="596109"/>
                </a:lnTo>
                <a:lnTo>
                  <a:pt x="1200912" y="593061"/>
                </a:lnTo>
                <a:lnTo>
                  <a:pt x="1199218" y="594416"/>
                </a:lnTo>
                <a:lnTo>
                  <a:pt x="1185672" y="605253"/>
                </a:lnTo>
                <a:lnTo>
                  <a:pt x="1188720" y="605253"/>
                </a:lnTo>
                <a:lnTo>
                  <a:pt x="1170432" y="614397"/>
                </a:lnTo>
                <a:lnTo>
                  <a:pt x="1173480" y="611349"/>
                </a:lnTo>
                <a:lnTo>
                  <a:pt x="1155192" y="617445"/>
                </a:lnTo>
                <a:lnTo>
                  <a:pt x="1158240" y="617445"/>
                </a:lnTo>
                <a:lnTo>
                  <a:pt x="1136904" y="620493"/>
                </a:lnTo>
                <a:lnTo>
                  <a:pt x="109728" y="620493"/>
                </a:lnTo>
                <a:lnTo>
                  <a:pt x="91440" y="617445"/>
                </a:lnTo>
                <a:lnTo>
                  <a:pt x="76200" y="611349"/>
                </a:lnTo>
                <a:lnTo>
                  <a:pt x="76200" y="614397"/>
                </a:lnTo>
                <a:lnTo>
                  <a:pt x="60960" y="605253"/>
                </a:lnTo>
                <a:lnTo>
                  <a:pt x="64008" y="605253"/>
                </a:lnTo>
                <a:lnTo>
                  <a:pt x="48768" y="593061"/>
                </a:lnTo>
                <a:lnTo>
                  <a:pt x="48768" y="596109"/>
                </a:lnTo>
                <a:lnTo>
                  <a:pt x="36576" y="580869"/>
                </a:lnTo>
                <a:lnTo>
                  <a:pt x="39624" y="583917"/>
                </a:lnTo>
                <a:lnTo>
                  <a:pt x="30480" y="565629"/>
                </a:lnTo>
                <a:lnTo>
                  <a:pt x="30480" y="568677"/>
                </a:lnTo>
                <a:lnTo>
                  <a:pt x="24384" y="550389"/>
                </a:lnTo>
                <a:lnTo>
                  <a:pt x="27432" y="553437"/>
                </a:lnTo>
                <a:lnTo>
                  <a:pt x="24384" y="535149"/>
                </a:lnTo>
                <a:lnTo>
                  <a:pt x="24384" y="148053"/>
                </a:lnTo>
                <a:lnTo>
                  <a:pt x="27432" y="1297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9"/>
          <p:cNvSpPr/>
          <p:nvPr/>
        </p:nvSpPr>
        <p:spPr>
          <a:xfrm>
            <a:off x="1014984" y="3518916"/>
            <a:ext cx="1362456" cy="822960"/>
          </a:xfrm>
          <a:custGeom>
            <a:avLst/>
            <a:gdLst/>
            <a:ahLst/>
            <a:cxnLst/>
            <a:rect l="l" t="t" r="r" b="b"/>
            <a:pathLst>
              <a:path w="1362456" h="822960">
                <a:moveTo>
                  <a:pt x="39623" y="60960"/>
                </a:moveTo>
                <a:lnTo>
                  <a:pt x="48767" y="51816"/>
                </a:lnTo>
                <a:lnTo>
                  <a:pt x="51816" y="48768"/>
                </a:lnTo>
                <a:lnTo>
                  <a:pt x="21336" y="45720"/>
                </a:lnTo>
                <a:lnTo>
                  <a:pt x="18287" y="48768"/>
                </a:lnTo>
                <a:lnTo>
                  <a:pt x="9143" y="67056"/>
                </a:lnTo>
                <a:lnTo>
                  <a:pt x="3047" y="85344"/>
                </a:lnTo>
                <a:lnTo>
                  <a:pt x="27432" y="91440"/>
                </a:lnTo>
                <a:lnTo>
                  <a:pt x="27432" y="94488"/>
                </a:lnTo>
                <a:lnTo>
                  <a:pt x="33528" y="76200"/>
                </a:lnTo>
                <a:lnTo>
                  <a:pt x="33528" y="79248"/>
                </a:lnTo>
                <a:lnTo>
                  <a:pt x="39623" y="60960"/>
                </a:lnTo>
                <a:close/>
              </a:path>
              <a:path w="1362456" h="822960">
                <a:moveTo>
                  <a:pt x="1057656" y="518160"/>
                </a:moveTo>
                <a:lnTo>
                  <a:pt x="1060704" y="496824"/>
                </a:lnTo>
                <a:lnTo>
                  <a:pt x="1060704" y="109728"/>
                </a:lnTo>
                <a:lnTo>
                  <a:pt x="1033272" y="91440"/>
                </a:lnTo>
                <a:lnTo>
                  <a:pt x="1027176" y="76200"/>
                </a:lnTo>
                <a:lnTo>
                  <a:pt x="1033272" y="94488"/>
                </a:lnTo>
                <a:lnTo>
                  <a:pt x="1033272" y="512064"/>
                </a:lnTo>
                <a:lnTo>
                  <a:pt x="1027176" y="530352"/>
                </a:lnTo>
                <a:lnTo>
                  <a:pt x="1018032" y="545592"/>
                </a:lnTo>
                <a:lnTo>
                  <a:pt x="1021080" y="542544"/>
                </a:lnTo>
                <a:lnTo>
                  <a:pt x="1008888" y="557784"/>
                </a:lnTo>
                <a:lnTo>
                  <a:pt x="1011936" y="557784"/>
                </a:lnTo>
                <a:lnTo>
                  <a:pt x="981456" y="576072"/>
                </a:lnTo>
                <a:lnTo>
                  <a:pt x="984504" y="576072"/>
                </a:lnTo>
                <a:lnTo>
                  <a:pt x="966216" y="579120"/>
                </a:lnTo>
                <a:lnTo>
                  <a:pt x="969263" y="579120"/>
                </a:lnTo>
                <a:lnTo>
                  <a:pt x="947928" y="582168"/>
                </a:lnTo>
                <a:lnTo>
                  <a:pt x="868680" y="582168"/>
                </a:lnTo>
                <a:lnTo>
                  <a:pt x="862584" y="585216"/>
                </a:lnTo>
                <a:lnTo>
                  <a:pt x="874776" y="606552"/>
                </a:lnTo>
                <a:lnTo>
                  <a:pt x="1175922" y="742672"/>
                </a:lnTo>
                <a:lnTo>
                  <a:pt x="1350264" y="819912"/>
                </a:lnTo>
                <a:lnTo>
                  <a:pt x="1362456" y="798576"/>
                </a:lnTo>
                <a:lnTo>
                  <a:pt x="1358869" y="796964"/>
                </a:lnTo>
                <a:lnTo>
                  <a:pt x="1359408" y="795528"/>
                </a:lnTo>
                <a:lnTo>
                  <a:pt x="1349003" y="792530"/>
                </a:lnTo>
                <a:lnTo>
                  <a:pt x="935134" y="606552"/>
                </a:lnTo>
                <a:lnTo>
                  <a:pt x="972312" y="606552"/>
                </a:lnTo>
                <a:lnTo>
                  <a:pt x="990600" y="600456"/>
                </a:lnTo>
                <a:lnTo>
                  <a:pt x="993647" y="600456"/>
                </a:lnTo>
                <a:lnTo>
                  <a:pt x="993647" y="597408"/>
                </a:lnTo>
                <a:lnTo>
                  <a:pt x="1008888" y="588264"/>
                </a:lnTo>
                <a:lnTo>
                  <a:pt x="1011936" y="588264"/>
                </a:lnTo>
                <a:lnTo>
                  <a:pt x="1027176" y="576072"/>
                </a:lnTo>
                <a:lnTo>
                  <a:pt x="1027176" y="573024"/>
                </a:lnTo>
                <a:lnTo>
                  <a:pt x="1042416" y="557784"/>
                </a:lnTo>
                <a:lnTo>
                  <a:pt x="1051560" y="542544"/>
                </a:lnTo>
                <a:lnTo>
                  <a:pt x="1051560" y="539496"/>
                </a:lnTo>
                <a:lnTo>
                  <a:pt x="1057656" y="521208"/>
                </a:lnTo>
                <a:lnTo>
                  <a:pt x="1057656" y="518160"/>
                </a:lnTo>
                <a:lnTo>
                  <a:pt x="1033272" y="515112"/>
                </a:lnTo>
                <a:lnTo>
                  <a:pt x="1057656" y="518160"/>
                </a:lnTo>
                <a:close/>
              </a:path>
              <a:path w="1362456" h="822960">
                <a:moveTo>
                  <a:pt x="27432" y="109728"/>
                </a:moveTo>
                <a:lnTo>
                  <a:pt x="27432" y="91440"/>
                </a:lnTo>
                <a:lnTo>
                  <a:pt x="3047" y="85344"/>
                </a:lnTo>
                <a:lnTo>
                  <a:pt x="3047" y="88392"/>
                </a:lnTo>
                <a:lnTo>
                  <a:pt x="0" y="109728"/>
                </a:lnTo>
                <a:lnTo>
                  <a:pt x="0" y="499872"/>
                </a:lnTo>
                <a:lnTo>
                  <a:pt x="3048" y="518160"/>
                </a:lnTo>
                <a:lnTo>
                  <a:pt x="3048" y="521208"/>
                </a:lnTo>
                <a:lnTo>
                  <a:pt x="9144" y="539496"/>
                </a:lnTo>
                <a:lnTo>
                  <a:pt x="9144" y="542544"/>
                </a:lnTo>
                <a:lnTo>
                  <a:pt x="18288" y="557784"/>
                </a:lnTo>
                <a:lnTo>
                  <a:pt x="18288" y="560832"/>
                </a:lnTo>
                <a:lnTo>
                  <a:pt x="21336" y="560832"/>
                </a:lnTo>
                <a:lnTo>
                  <a:pt x="30480" y="576072"/>
                </a:lnTo>
                <a:lnTo>
                  <a:pt x="33528" y="576072"/>
                </a:lnTo>
                <a:lnTo>
                  <a:pt x="48768" y="588264"/>
                </a:lnTo>
                <a:lnTo>
                  <a:pt x="67056" y="597408"/>
                </a:lnTo>
                <a:lnTo>
                  <a:pt x="67056" y="600456"/>
                </a:lnTo>
                <a:lnTo>
                  <a:pt x="70104" y="600456"/>
                </a:lnTo>
                <a:lnTo>
                  <a:pt x="85344" y="606552"/>
                </a:lnTo>
                <a:lnTo>
                  <a:pt x="615696" y="606552"/>
                </a:lnTo>
                <a:lnTo>
                  <a:pt x="88392" y="606552"/>
                </a:lnTo>
                <a:lnTo>
                  <a:pt x="612648" y="606552"/>
                </a:lnTo>
                <a:lnTo>
                  <a:pt x="1353312" y="822960"/>
                </a:lnTo>
                <a:lnTo>
                  <a:pt x="1359408" y="822960"/>
                </a:lnTo>
                <a:lnTo>
                  <a:pt x="1365504" y="819912"/>
                </a:lnTo>
                <a:lnTo>
                  <a:pt x="1368552" y="813816"/>
                </a:lnTo>
                <a:lnTo>
                  <a:pt x="1371600" y="807720"/>
                </a:lnTo>
                <a:lnTo>
                  <a:pt x="1368552" y="801624"/>
                </a:lnTo>
                <a:lnTo>
                  <a:pt x="1362456" y="798576"/>
                </a:lnTo>
                <a:lnTo>
                  <a:pt x="1350264" y="819912"/>
                </a:lnTo>
                <a:lnTo>
                  <a:pt x="1175922" y="742672"/>
                </a:lnTo>
                <a:lnTo>
                  <a:pt x="618744" y="582168"/>
                </a:lnTo>
                <a:lnTo>
                  <a:pt x="109728" y="582168"/>
                </a:lnTo>
                <a:lnTo>
                  <a:pt x="91440" y="579120"/>
                </a:lnTo>
                <a:lnTo>
                  <a:pt x="94488" y="579120"/>
                </a:lnTo>
                <a:lnTo>
                  <a:pt x="76200" y="576072"/>
                </a:lnTo>
                <a:lnTo>
                  <a:pt x="79248" y="576072"/>
                </a:lnTo>
                <a:lnTo>
                  <a:pt x="60960" y="566928"/>
                </a:lnTo>
                <a:lnTo>
                  <a:pt x="64008" y="566928"/>
                </a:lnTo>
                <a:lnTo>
                  <a:pt x="48768" y="557784"/>
                </a:lnTo>
                <a:lnTo>
                  <a:pt x="51816" y="557784"/>
                </a:lnTo>
                <a:lnTo>
                  <a:pt x="39624" y="542544"/>
                </a:lnTo>
                <a:lnTo>
                  <a:pt x="39624" y="545592"/>
                </a:lnTo>
                <a:lnTo>
                  <a:pt x="33528" y="530352"/>
                </a:lnTo>
                <a:lnTo>
                  <a:pt x="27432" y="512064"/>
                </a:lnTo>
                <a:lnTo>
                  <a:pt x="27432" y="515112"/>
                </a:lnTo>
                <a:lnTo>
                  <a:pt x="24384" y="496824"/>
                </a:lnTo>
                <a:lnTo>
                  <a:pt x="27432" y="353568"/>
                </a:lnTo>
                <a:lnTo>
                  <a:pt x="27432" y="109728"/>
                </a:lnTo>
                <a:close/>
              </a:path>
              <a:path w="1362456" h="822960">
                <a:moveTo>
                  <a:pt x="874776" y="606552"/>
                </a:moveTo>
                <a:lnTo>
                  <a:pt x="862584" y="585216"/>
                </a:lnTo>
                <a:lnTo>
                  <a:pt x="862584" y="591312"/>
                </a:lnTo>
                <a:lnTo>
                  <a:pt x="859536" y="597408"/>
                </a:lnTo>
                <a:lnTo>
                  <a:pt x="862584" y="603504"/>
                </a:lnTo>
                <a:lnTo>
                  <a:pt x="868680" y="606552"/>
                </a:lnTo>
                <a:lnTo>
                  <a:pt x="1175922" y="742672"/>
                </a:lnTo>
                <a:lnTo>
                  <a:pt x="874776" y="606552"/>
                </a:lnTo>
                <a:close/>
              </a:path>
              <a:path w="1362456" h="822960">
                <a:moveTo>
                  <a:pt x="39623" y="60960"/>
                </a:moveTo>
                <a:lnTo>
                  <a:pt x="39624" y="64008"/>
                </a:lnTo>
                <a:lnTo>
                  <a:pt x="50461" y="50461"/>
                </a:lnTo>
                <a:lnTo>
                  <a:pt x="64008" y="39624"/>
                </a:lnTo>
                <a:lnTo>
                  <a:pt x="60960" y="39624"/>
                </a:lnTo>
                <a:lnTo>
                  <a:pt x="79248" y="30480"/>
                </a:lnTo>
                <a:lnTo>
                  <a:pt x="76200" y="33528"/>
                </a:lnTo>
                <a:lnTo>
                  <a:pt x="94488" y="27432"/>
                </a:lnTo>
                <a:lnTo>
                  <a:pt x="91440" y="27432"/>
                </a:lnTo>
                <a:lnTo>
                  <a:pt x="112776" y="24384"/>
                </a:lnTo>
                <a:lnTo>
                  <a:pt x="950976" y="24384"/>
                </a:lnTo>
                <a:lnTo>
                  <a:pt x="969263" y="27432"/>
                </a:lnTo>
                <a:lnTo>
                  <a:pt x="966216" y="27432"/>
                </a:lnTo>
                <a:lnTo>
                  <a:pt x="984504" y="33528"/>
                </a:lnTo>
                <a:lnTo>
                  <a:pt x="981456" y="30480"/>
                </a:lnTo>
                <a:lnTo>
                  <a:pt x="996696" y="39624"/>
                </a:lnTo>
                <a:lnTo>
                  <a:pt x="1008888" y="51816"/>
                </a:lnTo>
                <a:lnTo>
                  <a:pt x="1008888" y="48768"/>
                </a:lnTo>
                <a:lnTo>
                  <a:pt x="1021080" y="64008"/>
                </a:lnTo>
                <a:lnTo>
                  <a:pt x="1018032" y="60960"/>
                </a:lnTo>
                <a:lnTo>
                  <a:pt x="1027176" y="79248"/>
                </a:lnTo>
                <a:lnTo>
                  <a:pt x="1027176" y="76200"/>
                </a:lnTo>
                <a:lnTo>
                  <a:pt x="1033272" y="91440"/>
                </a:lnTo>
                <a:lnTo>
                  <a:pt x="1060704" y="109728"/>
                </a:lnTo>
                <a:lnTo>
                  <a:pt x="1057656" y="88392"/>
                </a:lnTo>
                <a:lnTo>
                  <a:pt x="1057656" y="85344"/>
                </a:lnTo>
                <a:lnTo>
                  <a:pt x="1051560" y="67056"/>
                </a:lnTo>
                <a:lnTo>
                  <a:pt x="1042416" y="48768"/>
                </a:lnTo>
                <a:lnTo>
                  <a:pt x="1039368" y="48768"/>
                </a:lnTo>
                <a:lnTo>
                  <a:pt x="1039368" y="45720"/>
                </a:lnTo>
                <a:lnTo>
                  <a:pt x="1027176" y="33528"/>
                </a:lnTo>
                <a:lnTo>
                  <a:pt x="1027176" y="30480"/>
                </a:lnTo>
                <a:lnTo>
                  <a:pt x="1011936" y="18288"/>
                </a:lnTo>
                <a:lnTo>
                  <a:pt x="1008888" y="18288"/>
                </a:lnTo>
                <a:lnTo>
                  <a:pt x="993647" y="9144"/>
                </a:lnTo>
                <a:lnTo>
                  <a:pt x="990600" y="9144"/>
                </a:lnTo>
                <a:lnTo>
                  <a:pt x="972312" y="3048"/>
                </a:lnTo>
                <a:lnTo>
                  <a:pt x="969263" y="0"/>
                </a:lnTo>
                <a:lnTo>
                  <a:pt x="88391" y="0"/>
                </a:lnTo>
                <a:lnTo>
                  <a:pt x="88391" y="3048"/>
                </a:lnTo>
                <a:lnTo>
                  <a:pt x="85343" y="3048"/>
                </a:lnTo>
                <a:lnTo>
                  <a:pt x="70103" y="9144"/>
                </a:lnTo>
                <a:lnTo>
                  <a:pt x="67055" y="9144"/>
                </a:lnTo>
                <a:lnTo>
                  <a:pt x="48767" y="18288"/>
                </a:lnTo>
                <a:lnTo>
                  <a:pt x="33527" y="30480"/>
                </a:lnTo>
                <a:lnTo>
                  <a:pt x="33527" y="33528"/>
                </a:lnTo>
                <a:lnTo>
                  <a:pt x="30479" y="33528"/>
                </a:lnTo>
                <a:lnTo>
                  <a:pt x="21336" y="45720"/>
                </a:lnTo>
                <a:lnTo>
                  <a:pt x="51816" y="48768"/>
                </a:lnTo>
                <a:lnTo>
                  <a:pt x="48767" y="51816"/>
                </a:lnTo>
                <a:lnTo>
                  <a:pt x="39623" y="609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2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578197" y="588981"/>
            <a:ext cx="7253296" cy="156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62" marR="22349">
              <a:lnSpc>
                <a:spcPts val="1760"/>
              </a:lnSpc>
              <a:spcBef>
                <a:spcPts val="88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5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 dirty="0">
              <a:latin typeface="Arial"/>
              <a:cs typeface="Arial"/>
            </a:endParaRPr>
          </a:p>
          <a:p>
            <a:pPr marL="16162" marR="22349">
              <a:lnSpc>
                <a:spcPts val="2155"/>
              </a:lnSpc>
              <a:spcBef>
                <a:spcPts val="19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S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4" baseline="1811" dirty="0" smtClean="0">
                <a:latin typeface="Arial"/>
                <a:cs typeface="Arial"/>
              </a:rPr>
              <a:t>nta</a:t>
            </a:r>
            <a:r>
              <a:rPr sz="2400" spc="-25" baseline="1811" dirty="0" smtClean="0">
                <a:latin typeface="Arial"/>
                <a:cs typeface="Arial"/>
              </a:rPr>
              <a:t>x</a:t>
            </a:r>
            <a:r>
              <a:rPr sz="2400" spc="0" baseline="1811" dirty="0" smtClean="0">
                <a:latin typeface="Arial"/>
                <a:cs typeface="Arial"/>
              </a:rPr>
              <a:t>:</a:t>
            </a:r>
            <a:r>
              <a:rPr sz="2400" spc="113" baseline="1811" dirty="0" smtClean="0">
                <a:latin typeface="Arial"/>
                <a:cs typeface="Arial"/>
              </a:rPr>
              <a:t> </a:t>
            </a:r>
            <a:r>
              <a:rPr sz="2400" i="1" spc="4" baseline="1839" dirty="0" smtClean="0">
                <a:latin typeface="Courier New"/>
                <a:cs typeface="Courier New"/>
              </a:rPr>
              <a:t>stri</a:t>
            </a:r>
            <a:r>
              <a:rPr sz="2400" i="1" spc="-20" baseline="1839" dirty="0" smtClean="0">
                <a:latin typeface="Courier New"/>
                <a:cs typeface="Courier New"/>
              </a:rPr>
              <a:t>n</a:t>
            </a:r>
            <a:r>
              <a:rPr sz="2400" i="1" spc="4" baseline="1839" dirty="0" smtClean="0">
                <a:latin typeface="Courier New"/>
                <a:cs typeface="Courier New"/>
              </a:rPr>
              <a:t>g</a:t>
            </a:r>
            <a:r>
              <a:rPr sz="2400" i="1" spc="-20" baseline="1839" dirty="0" smtClean="0">
                <a:latin typeface="Courier New"/>
                <a:cs typeface="Courier New"/>
              </a:rPr>
              <a:t>.m</a:t>
            </a:r>
            <a:r>
              <a:rPr sz="2400" i="1" spc="4" baseline="1839" dirty="0" smtClean="0">
                <a:latin typeface="Courier New"/>
                <a:cs typeface="Courier New"/>
              </a:rPr>
              <a:t>e</a:t>
            </a:r>
            <a:r>
              <a:rPr sz="2400" i="1" spc="-20" baseline="1839" dirty="0" smtClean="0">
                <a:latin typeface="Courier New"/>
                <a:cs typeface="Courier New"/>
              </a:rPr>
              <a:t>th</a:t>
            </a:r>
            <a:r>
              <a:rPr sz="2400" i="1" spc="4" baseline="1839" dirty="0" smtClean="0">
                <a:latin typeface="Courier New"/>
                <a:cs typeface="Courier New"/>
              </a:rPr>
              <a:t>o</a:t>
            </a:r>
            <a:r>
              <a:rPr sz="2400" i="1" spc="-20" baseline="1839" dirty="0" smtClean="0">
                <a:latin typeface="Courier New"/>
                <a:cs typeface="Courier New"/>
              </a:rPr>
              <a:t>d</a:t>
            </a:r>
            <a:r>
              <a:rPr sz="2400" spc="-20" baseline="1839" dirty="0" smtClean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  <a:p>
            <a:pPr marL="13114" marR="22349">
              <a:lnSpc>
                <a:spcPct val="95825"/>
              </a:lnSpc>
              <a:spcBef>
                <a:spcPts val="1103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ppe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.l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we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endParaRPr sz="1600" dirty="0">
              <a:latin typeface="Arial"/>
              <a:cs typeface="Arial"/>
            </a:endParaRPr>
          </a:p>
          <a:p>
            <a:pPr marL="12700" indent="414">
              <a:lnSpc>
                <a:spcPct val="98699"/>
              </a:lnSpc>
              <a:spcBef>
                <a:spcPts val="1234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sup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er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600" b="1" spc="10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ng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ow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r(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600" b="1" spc="8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it(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7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rn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Boolean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22580" y="1224644"/>
            <a:ext cx="249818" cy="67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008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477516" y="2226144"/>
            <a:ext cx="4253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2971395" y="2226144"/>
            <a:ext cx="275751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86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bi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20" dirty="0" smtClean="0">
                <a:latin typeface="Courier New"/>
                <a:cs typeface="Courier New"/>
              </a:rPr>
              <a:t>ea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20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20" dirty="0" smtClean="0">
                <a:latin typeface="Courier New"/>
                <a:cs typeface="Courier New"/>
              </a:rPr>
              <a:t>er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bi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008380" y="2830731"/>
            <a:ext cx="912178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w</a:t>
            </a:r>
            <a:r>
              <a:rPr sz="1400" spc="6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477516" y="2966653"/>
            <a:ext cx="3251390" cy="196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AT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56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ow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r()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at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ce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su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pe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sm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lls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sl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we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124204" y="3614067"/>
            <a:ext cx="73073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50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oolean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1664208" y="1787652"/>
            <a:ext cx="5349240" cy="1840992"/>
          </a:xfrm>
          <a:custGeom>
            <a:avLst/>
            <a:gdLst/>
            <a:ahLst/>
            <a:cxnLst/>
            <a:rect l="l" t="t" r="r" b="b"/>
            <a:pathLst>
              <a:path w="5349240" h="1840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5337047" y="12192"/>
                </a:lnTo>
                <a:lnTo>
                  <a:pt x="5337048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5346192" y="1840991"/>
                </a:lnTo>
                <a:lnTo>
                  <a:pt x="5349240" y="1837944"/>
                </a:lnTo>
                <a:lnTo>
                  <a:pt x="5349240" y="1834895"/>
                </a:lnTo>
                <a:lnTo>
                  <a:pt x="5343144" y="1828800"/>
                </a:lnTo>
                <a:lnTo>
                  <a:pt x="5343144" y="12191"/>
                </a:lnTo>
                <a:lnTo>
                  <a:pt x="5337048" y="6095"/>
                </a:lnTo>
                <a:lnTo>
                  <a:pt x="12192" y="6096"/>
                </a:lnTo>
                <a:lnTo>
                  <a:pt x="5349240" y="6095"/>
                </a:lnTo>
                <a:lnTo>
                  <a:pt x="5349240" y="3047"/>
                </a:lnTo>
                <a:lnTo>
                  <a:pt x="53461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0"/>
          <p:cNvSpPr/>
          <p:nvPr/>
        </p:nvSpPr>
        <p:spPr>
          <a:xfrm>
            <a:off x="1664208" y="17937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1664208" y="1799844"/>
            <a:ext cx="5337048" cy="1822704"/>
          </a:xfrm>
          <a:custGeom>
            <a:avLst/>
            <a:gdLst/>
            <a:ahLst/>
            <a:cxnLst/>
            <a:rect l="l" t="t" r="r" b="b"/>
            <a:pathLst>
              <a:path w="5337048" h="1822704">
                <a:moveTo>
                  <a:pt x="5337048" y="1822703"/>
                </a:moveTo>
                <a:lnTo>
                  <a:pt x="5337048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533704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1676400" y="1793748"/>
            <a:ext cx="5337048" cy="1828800"/>
          </a:xfrm>
          <a:custGeom>
            <a:avLst/>
            <a:gdLst/>
            <a:ahLst/>
            <a:cxnLst/>
            <a:rect l="l" t="t" r="r" b="b"/>
            <a:pathLst>
              <a:path w="5337048" h="1828800">
                <a:moveTo>
                  <a:pt x="0" y="0"/>
                </a:moveTo>
                <a:lnTo>
                  <a:pt x="5324856" y="0"/>
                </a:lnTo>
                <a:lnTo>
                  <a:pt x="5330952" y="6095"/>
                </a:lnTo>
                <a:lnTo>
                  <a:pt x="5330952" y="1822703"/>
                </a:lnTo>
                <a:lnTo>
                  <a:pt x="5337048" y="1828799"/>
                </a:lnTo>
                <a:lnTo>
                  <a:pt x="5337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3"/>
          <p:cNvSpPr/>
          <p:nvPr/>
        </p:nvSpPr>
        <p:spPr>
          <a:xfrm>
            <a:off x="771144" y="1854708"/>
            <a:ext cx="969263" cy="594359"/>
          </a:xfrm>
          <a:custGeom>
            <a:avLst/>
            <a:gdLst/>
            <a:ahLst/>
            <a:cxnLst/>
            <a:rect l="l" t="t" r="r" b="b"/>
            <a:pathLst>
              <a:path w="969263" h="594359">
                <a:moveTo>
                  <a:pt x="0" y="54863"/>
                </a:moveTo>
                <a:lnTo>
                  <a:pt x="0" y="280415"/>
                </a:lnTo>
                <a:lnTo>
                  <a:pt x="3217" y="298153"/>
                </a:lnTo>
                <a:lnTo>
                  <a:pt x="9687" y="310338"/>
                </a:lnTo>
                <a:lnTo>
                  <a:pt x="18982" y="320586"/>
                </a:lnTo>
                <a:lnTo>
                  <a:pt x="30511" y="328454"/>
                </a:lnTo>
                <a:lnTo>
                  <a:pt x="43684" y="333499"/>
                </a:lnTo>
                <a:lnTo>
                  <a:pt x="57912" y="335279"/>
                </a:lnTo>
                <a:lnTo>
                  <a:pt x="405384" y="335279"/>
                </a:lnTo>
                <a:lnTo>
                  <a:pt x="969263" y="594359"/>
                </a:lnTo>
                <a:lnTo>
                  <a:pt x="579120" y="335279"/>
                </a:lnTo>
                <a:lnTo>
                  <a:pt x="637032" y="335279"/>
                </a:lnTo>
                <a:lnTo>
                  <a:pt x="641107" y="335134"/>
                </a:lnTo>
                <a:lnTo>
                  <a:pt x="667868" y="326506"/>
                </a:lnTo>
                <a:lnTo>
                  <a:pt x="687388" y="307086"/>
                </a:lnTo>
                <a:lnTo>
                  <a:pt x="694944" y="280415"/>
                </a:lnTo>
                <a:lnTo>
                  <a:pt x="694944" y="54863"/>
                </a:lnTo>
                <a:lnTo>
                  <a:pt x="685256" y="24941"/>
                </a:lnTo>
                <a:lnTo>
                  <a:pt x="664432" y="6825"/>
                </a:lnTo>
                <a:lnTo>
                  <a:pt x="637032" y="0"/>
                </a:lnTo>
                <a:lnTo>
                  <a:pt x="57912" y="0"/>
                </a:lnTo>
                <a:lnTo>
                  <a:pt x="27075" y="8773"/>
                </a:lnTo>
                <a:lnTo>
                  <a:pt x="7555" y="28193"/>
                </a:lnTo>
                <a:lnTo>
                  <a:pt x="1987" y="40844"/>
                </a:lnTo>
                <a:lnTo>
                  <a:pt x="0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4"/>
          <p:cNvSpPr/>
          <p:nvPr/>
        </p:nvSpPr>
        <p:spPr>
          <a:xfrm>
            <a:off x="758951" y="1860804"/>
            <a:ext cx="993647" cy="621791"/>
          </a:xfrm>
          <a:custGeom>
            <a:avLst/>
            <a:gdLst/>
            <a:ahLst/>
            <a:cxnLst/>
            <a:rect l="l" t="t" r="r" b="b"/>
            <a:pathLst>
              <a:path w="993648" h="621791">
                <a:moveTo>
                  <a:pt x="579120" y="320040"/>
                </a:moveTo>
                <a:lnTo>
                  <a:pt x="579120" y="326136"/>
                </a:lnTo>
                <a:lnTo>
                  <a:pt x="597408" y="320040"/>
                </a:lnTo>
                <a:lnTo>
                  <a:pt x="661416" y="316992"/>
                </a:lnTo>
                <a:lnTo>
                  <a:pt x="585216" y="316992"/>
                </a:lnTo>
                <a:lnTo>
                  <a:pt x="579120" y="320040"/>
                </a:lnTo>
                <a:close/>
              </a:path>
              <a:path w="993648" h="621791">
                <a:moveTo>
                  <a:pt x="990600" y="594360"/>
                </a:moveTo>
                <a:lnTo>
                  <a:pt x="993647" y="588264"/>
                </a:lnTo>
                <a:lnTo>
                  <a:pt x="972312" y="597408"/>
                </a:lnTo>
                <a:lnTo>
                  <a:pt x="987552" y="600456"/>
                </a:lnTo>
                <a:lnTo>
                  <a:pt x="990600" y="594360"/>
                </a:lnTo>
                <a:close/>
              </a:path>
              <a:path w="993648" h="621791">
                <a:moveTo>
                  <a:pt x="33528" y="332232"/>
                </a:moveTo>
                <a:lnTo>
                  <a:pt x="42672" y="338328"/>
                </a:lnTo>
                <a:lnTo>
                  <a:pt x="54864" y="341376"/>
                </a:lnTo>
                <a:lnTo>
                  <a:pt x="411480" y="341376"/>
                </a:lnTo>
                <a:lnTo>
                  <a:pt x="975360" y="600456"/>
                </a:lnTo>
                <a:lnTo>
                  <a:pt x="417576" y="341376"/>
                </a:lnTo>
                <a:lnTo>
                  <a:pt x="975360" y="600456"/>
                </a:lnTo>
                <a:lnTo>
                  <a:pt x="981456" y="603504"/>
                </a:lnTo>
                <a:lnTo>
                  <a:pt x="987552" y="600456"/>
                </a:lnTo>
                <a:lnTo>
                  <a:pt x="972312" y="597408"/>
                </a:lnTo>
                <a:lnTo>
                  <a:pt x="984504" y="576072"/>
                </a:lnTo>
                <a:lnTo>
                  <a:pt x="972312" y="597408"/>
                </a:lnTo>
                <a:lnTo>
                  <a:pt x="993647" y="588264"/>
                </a:lnTo>
                <a:lnTo>
                  <a:pt x="993647" y="582168"/>
                </a:lnTo>
                <a:lnTo>
                  <a:pt x="987552" y="576072"/>
                </a:lnTo>
                <a:lnTo>
                  <a:pt x="629920" y="341376"/>
                </a:lnTo>
                <a:lnTo>
                  <a:pt x="591312" y="341376"/>
                </a:lnTo>
                <a:lnTo>
                  <a:pt x="579120" y="338328"/>
                </a:lnTo>
                <a:lnTo>
                  <a:pt x="585216" y="341376"/>
                </a:lnTo>
                <a:lnTo>
                  <a:pt x="837106" y="507980"/>
                </a:lnTo>
                <a:lnTo>
                  <a:pt x="423672" y="316992"/>
                </a:lnTo>
                <a:lnTo>
                  <a:pt x="60960" y="316992"/>
                </a:lnTo>
                <a:lnTo>
                  <a:pt x="51816" y="313944"/>
                </a:lnTo>
                <a:lnTo>
                  <a:pt x="54864" y="313944"/>
                </a:lnTo>
                <a:lnTo>
                  <a:pt x="42672" y="307848"/>
                </a:lnTo>
                <a:lnTo>
                  <a:pt x="45720" y="310896"/>
                </a:lnTo>
                <a:lnTo>
                  <a:pt x="39624" y="304800"/>
                </a:lnTo>
                <a:lnTo>
                  <a:pt x="33528" y="295656"/>
                </a:lnTo>
                <a:lnTo>
                  <a:pt x="33528" y="298704"/>
                </a:lnTo>
                <a:lnTo>
                  <a:pt x="30480" y="289560"/>
                </a:lnTo>
                <a:lnTo>
                  <a:pt x="30480" y="292608"/>
                </a:lnTo>
                <a:lnTo>
                  <a:pt x="27432" y="280416"/>
                </a:lnTo>
                <a:lnTo>
                  <a:pt x="27432" y="283464"/>
                </a:lnTo>
                <a:lnTo>
                  <a:pt x="27432" y="42672"/>
                </a:lnTo>
                <a:lnTo>
                  <a:pt x="30480" y="30480"/>
                </a:lnTo>
                <a:lnTo>
                  <a:pt x="30480" y="33528"/>
                </a:lnTo>
                <a:lnTo>
                  <a:pt x="33528" y="24384"/>
                </a:lnTo>
                <a:lnTo>
                  <a:pt x="45720" y="12192"/>
                </a:lnTo>
                <a:lnTo>
                  <a:pt x="45720" y="15240"/>
                </a:lnTo>
                <a:lnTo>
                  <a:pt x="54864" y="9144"/>
                </a:lnTo>
                <a:lnTo>
                  <a:pt x="51816" y="9144"/>
                </a:lnTo>
                <a:lnTo>
                  <a:pt x="60960" y="6096"/>
                </a:lnTo>
                <a:lnTo>
                  <a:pt x="661416" y="6096"/>
                </a:lnTo>
                <a:lnTo>
                  <a:pt x="701040" y="0"/>
                </a:lnTo>
                <a:lnTo>
                  <a:pt x="697992" y="0"/>
                </a:lnTo>
                <a:lnTo>
                  <a:pt x="688848" y="-6095"/>
                </a:lnTo>
                <a:lnTo>
                  <a:pt x="688848" y="-9143"/>
                </a:lnTo>
                <a:lnTo>
                  <a:pt x="679704" y="-15239"/>
                </a:lnTo>
                <a:lnTo>
                  <a:pt x="676656" y="-15239"/>
                </a:lnTo>
                <a:lnTo>
                  <a:pt x="664464" y="-18287"/>
                </a:lnTo>
                <a:lnTo>
                  <a:pt x="661416" y="-18287"/>
                </a:lnTo>
                <a:lnTo>
                  <a:pt x="649224" y="-21335"/>
                </a:lnTo>
                <a:lnTo>
                  <a:pt x="67056" y="-21335"/>
                </a:lnTo>
                <a:lnTo>
                  <a:pt x="57912" y="-18287"/>
                </a:lnTo>
                <a:lnTo>
                  <a:pt x="54864" y="-18287"/>
                </a:lnTo>
                <a:lnTo>
                  <a:pt x="42671" y="-15239"/>
                </a:lnTo>
                <a:lnTo>
                  <a:pt x="30479" y="-9143"/>
                </a:lnTo>
                <a:lnTo>
                  <a:pt x="30479" y="-6095"/>
                </a:lnTo>
                <a:lnTo>
                  <a:pt x="21336" y="0"/>
                </a:lnTo>
                <a:lnTo>
                  <a:pt x="12191" y="9144"/>
                </a:lnTo>
                <a:lnTo>
                  <a:pt x="12191" y="12192"/>
                </a:lnTo>
                <a:lnTo>
                  <a:pt x="6095" y="21336"/>
                </a:lnTo>
                <a:lnTo>
                  <a:pt x="6095" y="24384"/>
                </a:lnTo>
                <a:lnTo>
                  <a:pt x="3047" y="33528"/>
                </a:lnTo>
                <a:lnTo>
                  <a:pt x="27432" y="39624"/>
                </a:lnTo>
                <a:lnTo>
                  <a:pt x="3047" y="33528"/>
                </a:lnTo>
                <a:lnTo>
                  <a:pt x="3047" y="36576"/>
                </a:lnTo>
                <a:lnTo>
                  <a:pt x="0" y="48768"/>
                </a:lnTo>
                <a:lnTo>
                  <a:pt x="0" y="274320"/>
                </a:lnTo>
                <a:lnTo>
                  <a:pt x="3048" y="286512"/>
                </a:lnTo>
                <a:lnTo>
                  <a:pt x="3048" y="289560"/>
                </a:lnTo>
                <a:lnTo>
                  <a:pt x="6096" y="298704"/>
                </a:lnTo>
                <a:lnTo>
                  <a:pt x="6096" y="301752"/>
                </a:lnTo>
                <a:lnTo>
                  <a:pt x="12192" y="310896"/>
                </a:lnTo>
                <a:lnTo>
                  <a:pt x="12192" y="313944"/>
                </a:lnTo>
                <a:lnTo>
                  <a:pt x="21336" y="323088"/>
                </a:lnTo>
                <a:lnTo>
                  <a:pt x="30480" y="329184"/>
                </a:lnTo>
                <a:lnTo>
                  <a:pt x="30480" y="332232"/>
                </a:lnTo>
                <a:lnTo>
                  <a:pt x="33528" y="332232"/>
                </a:lnTo>
                <a:close/>
              </a:path>
              <a:path w="993648" h="621791">
                <a:moveTo>
                  <a:pt x="688848" y="332232"/>
                </a:moveTo>
                <a:lnTo>
                  <a:pt x="688848" y="329184"/>
                </a:lnTo>
                <a:lnTo>
                  <a:pt x="697992" y="323088"/>
                </a:lnTo>
                <a:lnTo>
                  <a:pt x="701040" y="323088"/>
                </a:lnTo>
                <a:lnTo>
                  <a:pt x="707136" y="313944"/>
                </a:lnTo>
                <a:lnTo>
                  <a:pt x="707136" y="310896"/>
                </a:lnTo>
                <a:lnTo>
                  <a:pt x="713232" y="301752"/>
                </a:lnTo>
                <a:lnTo>
                  <a:pt x="713232" y="298704"/>
                </a:lnTo>
                <a:lnTo>
                  <a:pt x="716280" y="289560"/>
                </a:lnTo>
                <a:lnTo>
                  <a:pt x="719328" y="286512"/>
                </a:lnTo>
                <a:lnTo>
                  <a:pt x="719328" y="33528"/>
                </a:lnTo>
                <a:lnTo>
                  <a:pt x="716280" y="33528"/>
                </a:lnTo>
                <a:lnTo>
                  <a:pt x="713232" y="24384"/>
                </a:lnTo>
                <a:lnTo>
                  <a:pt x="713232" y="21336"/>
                </a:lnTo>
                <a:lnTo>
                  <a:pt x="707136" y="12192"/>
                </a:lnTo>
                <a:lnTo>
                  <a:pt x="707136" y="9144"/>
                </a:lnTo>
                <a:lnTo>
                  <a:pt x="701040" y="0"/>
                </a:lnTo>
                <a:lnTo>
                  <a:pt x="661416" y="6096"/>
                </a:lnTo>
                <a:lnTo>
                  <a:pt x="60960" y="6096"/>
                </a:lnTo>
                <a:lnTo>
                  <a:pt x="658368" y="6096"/>
                </a:lnTo>
                <a:lnTo>
                  <a:pt x="667512" y="9144"/>
                </a:lnTo>
                <a:lnTo>
                  <a:pt x="664464" y="9144"/>
                </a:lnTo>
                <a:lnTo>
                  <a:pt x="676656" y="15240"/>
                </a:lnTo>
                <a:lnTo>
                  <a:pt x="673608" y="12192"/>
                </a:lnTo>
                <a:lnTo>
                  <a:pt x="682752" y="18288"/>
                </a:lnTo>
                <a:lnTo>
                  <a:pt x="679704" y="18288"/>
                </a:lnTo>
                <a:lnTo>
                  <a:pt x="685800" y="24384"/>
                </a:lnTo>
                <a:lnTo>
                  <a:pt x="691896" y="33528"/>
                </a:lnTo>
                <a:lnTo>
                  <a:pt x="688848" y="30480"/>
                </a:lnTo>
                <a:lnTo>
                  <a:pt x="691896" y="42672"/>
                </a:lnTo>
                <a:lnTo>
                  <a:pt x="691896" y="39624"/>
                </a:lnTo>
                <a:lnTo>
                  <a:pt x="694944" y="51816"/>
                </a:lnTo>
                <a:lnTo>
                  <a:pt x="694944" y="274320"/>
                </a:lnTo>
                <a:lnTo>
                  <a:pt x="691896" y="283464"/>
                </a:lnTo>
                <a:lnTo>
                  <a:pt x="691896" y="280416"/>
                </a:lnTo>
                <a:lnTo>
                  <a:pt x="688848" y="292608"/>
                </a:lnTo>
                <a:lnTo>
                  <a:pt x="691896" y="289560"/>
                </a:lnTo>
                <a:lnTo>
                  <a:pt x="685800" y="298704"/>
                </a:lnTo>
                <a:lnTo>
                  <a:pt x="685800" y="295656"/>
                </a:lnTo>
                <a:lnTo>
                  <a:pt x="679704" y="304800"/>
                </a:lnTo>
                <a:lnTo>
                  <a:pt x="682752" y="304800"/>
                </a:lnTo>
                <a:lnTo>
                  <a:pt x="673608" y="310896"/>
                </a:lnTo>
                <a:lnTo>
                  <a:pt x="676656" y="307848"/>
                </a:lnTo>
                <a:lnTo>
                  <a:pt x="667512" y="313944"/>
                </a:lnTo>
                <a:lnTo>
                  <a:pt x="658368" y="316992"/>
                </a:lnTo>
                <a:lnTo>
                  <a:pt x="661416" y="316992"/>
                </a:lnTo>
                <a:lnTo>
                  <a:pt x="597408" y="320040"/>
                </a:lnTo>
                <a:lnTo>
                  <a:pt x="579120" y="326136"/>
                </a:lnTo>
                <a:lnTo>
                  <a:pt x="576072" y="332232"/>
                </a:lnTo>
                <a:lnTo>
                  <a:pt x="579120" y="338328"/>
                </a:lnTo>
                <a:lnTo>
                  <a:pt x="591312" y="341376"/>
                </a:lnTo>
                <a:lnTo>
                  <a:pt x="664464" y="341376"/>
                </a:lnTo>
                <a:lnTo>
                  <a:pt x="676656" y="338328"/>
                </a:lnTo>
                <a:lnTo>
                  <a:pt x="679704" y="338328"/>
                </a:lnTo>
                <a:lnTo>
                  <a:pt x="688848" y="3322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5"/>
          <p:cNvSpPr/>
          <p:nvPr/>
        </p:nvSpPr>
        <p:spPr>
          <a:xfrm>
            <a:off x="4526280" y="3302508"/>
            <a:ext cx="1642872" cy="1014983"/>
          </a:xfrm>
          <a:custGeom>
            <a:avLst/>
            <a:gdLst/>
            <a:ahLst/>
            <a:cxnLst/>
            <a:rect l="l" t="t" r="r" b="b"/>
            <a:pathLst>
              <a:path w="1642872" h="1014983">
                <a:moveTo>
                  <a:pt x="1560156" y="433877"/>
                </a:moveTo>
                <a:lnTo>
                  <a:pt x="1545336" y="432815"/>
                </a:lnTo>
                <a:lnTo>
                  <a:pt x="682752" y="432815"/>
                </a:lnTo>
                <a:lnTo>
                  <a:pt x="243839" y="0"/>
                </a:lnTo>
                <a:lnTo>
                  <a:pt x="274320" y="432815"/>
                </a:lnTo>
                <a:lnTo>
                  <a:pt x="97535" y="432815"/>
                </a:lnTo>
                <a:lnTo>
                  <a:pt x="84730" y="433605"/>
                </a:lnTo>
                <a:lnTo>
                  <a:pt x="45015" y="447625"/>
                </a:lnTo>
                <a:lnTo>
                  <a:pt x="15840" y="476218"/>
                </a:lnTo>
                <a:lnTo>
                  <a:pt x="1061" y="515531"/>
                </a:lnTo>
                <a:lnTo>
                  <a:pt x="0" y="530351"/>
                </a:lnTo>
                <a:lnTo>
                  <a:pt x="0" y="917447"/>
                </a:lnTo>
                <a:lnTo>
                  <a:pt x="8326" y="957711"/>
                </a:lnTo>
                <a:lnTo>
                  <a:pt x="32490" y="990827"/>
                </a:lnTo>
                <a:lnTo>
                  <a:pt x="68658" y="1010833"/>
                </a:lnTo>
                <a:lnTo>
                  <a:pt x="97536" y="1014983"/>
                </a:lnTo>
                <a:lnTo>
                  <a:pt x="1545336" y="1014983"/>
                </a:lnTo>
                <a:lnTo>
                  <a:pt x="1585599" y="1006657"/>
                </a:lnTo>
                <a:lnTo>
                  <a:pt x="1618715" y="982493"/>
                </a:lnTo>
                <a:lnTo>
                  <a:pt x="1638721" y="946325"/>
                </a:lnTo>
                <a:lnTo>
                  <a:pt x="1642872" y="917447"/>
                </a:lnTo>
                <a:lnTo>
                  <a:pt x="1642872" y="530351"/>
                </a:lnTo>
                <a:lnTo>
                  <a:pt x="1634545" y="490088"/>
                </a:lnTo>
                <a:lnTo>
                  <a:pt x="1610381" y="456972"/>
                </a:lnTo>
                <a:lnTo>
                  <a:pt x="1574213" y="436966"/>
                </a:lnTo>
                <a:lnTo>
                  <a:pt x="1560156" y="433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6"/>
          <p:cNvSpPr/>
          <p:nvPr/>
        </p:nvSpPr>
        <p:spPr>
          <a:xfrm>
            <a:off x="4514088" y="3723132"/>
            <a:ext cx="1667256" cy="1039368"/>
          </a:xfrm>
          <a:custGeom>
            <a:avLst/>
            <a:gdLst/>
            <a:ahLst/>
            <a:cxnLst/>
            <a:rect l="l" t="t" r="r" b="b"/>
            <a:pathLst>
              <a:path w="1667256" h="1039368">
                <a:moveTo>
                  <a:pt x="704088" y="3047"/>
                </a:moveTo>
                <a:lnTo>
                  <a:pt x="1557528" y="0"/>
                </a:lnTo>
                <a:lnTo>
                  <a:pt x="697992" y="0"/>
                </a:lnTo>
                <a:lnTo>
                  <a:pt x="704088" y="3047"/>
                </a:lnTo>
                <a:close/>
              </a:path>
              <a:path w="1667256" h="1039368">
                <a:moveTo>
                  <a:pt x="88391" y="3047"/>
                </a:moveTo>
                <a:lnTo>
                  <a:pt x="85343" y="3047"/>
                </a:lnTo>
                <a:lnTo>
                  <a:pt x="67055" y="9143"/>
                </a:lnTo>
                <a:lnTo>
                  <a:pt x="271272" y="12191"/>
                </a:lnTo>
                <a:lnTo>
                  <a:pt x="286512" y="0"/>
                </a:lnTo>
                <a:lnTo>
                  <a:pt x="106680" y="0"/>
                </a:lnTo>
                <a:lnTo>
                  <a:pt x="88391" y="3047"/>
                </a:lnTo>
                <a:close/>
              </a:path>
              <a:path w="1667256" h="1039368">
                <a:moveTo>
                  <a:pt x="109728" y="24383"/>
                </a:moveTo>
                <a:lnTo>
                  <a:pt x="292608" y="24383"/>
                </a:lnTo>
                <a:lnTo>
                  <a:pt x="295656" y="21335"/>
                </a:lnTo>
                <a:lnTo>
                  <a:pt x="298704" y="18287"/>
                </a:lnTo>
                <a:lnTo>
                  <a:pt x="298704" y="12191"/>
                </a:lnTo>
                <a:lnTo>
                  <a:pt x="273503" y="-385415"/>
                </a:lnTo>
                <a:lnTo>
                  <a:pt x="246887" y="-411480"/>
                </a:lnTo>
                <a:lnTo>
                  <a:pt x="271271" y="-420624"/>
                </a:lnTo>
                <a:lnTo>
                  <a:pt x="265175" y="-429768"/>
                </a:lnTo>
                <a:lnTo>
                  <a:pt x="262127" y="-432816"/>
                </a:lnTo>
                <a:lnTo>
                  <a:pt x="256031" y="-432816"/>
                </a:lnTo>
                <a:lnTo>
                  <a:pt x="252983" y="-429768"/>
                </a:lnTo>
                <a:lnTo>
                  <a:pt x="246887" y="-429768"/>
                </a:lnTo>
                <a:lnTo>
                  <a:pt x="243839" y="-423672"/>
                </a:lnTo>
                <a:lnTo>
                  <a:pt x="243839" y="-417576"/>
                </a:lnTo>
                <a:lnTo>
                  <a:pt x="270493" y="0"/>
                </a:lnTo>
                <a:lnTo>
                  <a:pt x="286512" y="0"/>
                </a:lnTo>
                <a:lnTo>
                  <a:pt x="271272" y="12191"/>
                </a:lnTo>
                <a:lnTo>
                  <a:pt x="67055" y="9143"/>
                </a:lnTo>
                <a:lnTo>
                  <a:pt x="64007" y="9143"/>
                </a:lnTo>
                <a:lnTo>
                  <a:pt x="48767" y="18287"/>
                </a:lnTo>
                <a:lnTo>
                  <a:pt x="45719" y="18287"/>
                </a:lnTo>
                <a:lnTo>
                  <a:pt x="30479" y="30479"/>
                </a:lnTo>
                <a:lnTo>
                  <a:pt x="30479" y="33527"/>
                </a:lnTo>
                <a:lnTo>
                  <a:pt x="18287" y="48767"/>
                </a:lnTo>
                <a:lnTo>
                  <a:pt x="15239" y="48767"/>
                </a:lnTo>
                <a:lnTo>
                  <a:pt x="9143" y="67055"/>
                </a:lnTo>
                <a:lnTo>
                  <a:pt x="6095" y="67055"/>
                </a:lnTo>
                <a:lnTo>
                  <a:pt x="0" y="85343"/>
                </a:lnTo>
                <a:lnTo>
                  <a:pt x="0" y="521207"/>
                </a:lnTo>
                <a:lnTo>
                  <a:pt x="6096" y="539495"/>
                </a:lnTo>
                <a:lnTo>
                  <a:pt x="6096" y="542543"/>
                </a:lnTo>
                <a:lnTo>
                  <a:pt x="9144" y="542543"/>
                </a:lnTo>
                <a:lnTo>
                  <a:pt x="15240" y="557783"/>
                </a:lnTo>
                <a:lnTo>
                  <a:pt x="18288" y="560831"/>
                </a:lnTo>
                <a:lnTo>
                  <a:pt x="30480" y="576071"/>
                </a:lnTo>
                <a:lnTo>
                  <a:pt x="45720" y="588263"/>
                </a:lnTo>
                <a:lnTo>
                  <a:pt x="109728" y="582167"/>
                </a:lnTo>
                <a:lnTo>
                  <a:pt x="91440" y="579119"/>
                </a:lnTo>
                <a:lnTo>
                  <a:pt x="91440" y="582167"/>
                </a:lnTo>
                <a:lnTo>
                  <a:pt x="73152" y="576071"/>
                </a:lnTo>
                <a:lnTo>
                  <a:pt x="76200" y="576071"/>
                </a:lnTo>
                <a:lnTo>
                  <a:pt x="60960" y="566927"/>
                </a:lnTo>
                <a:lnTo>
                  <a:pt x="60960" y="569975"/>
                </a:lnTo>
                <a:lnTo>
                  <a:pt x="36576" y="545591"/>
                </a:lnTo>
                <a:lnTo>
                  <a:pt x="39624" y="545591"/>
                </a:lnTo>
                <a:lnTo>
                  <a:pt x="30480" y="530351"/>
                </a:lnTo>
                <a:lnTo>
                  <a:pt x="30480" y="533399"/>
                </a:lnTo>
                <a:lnTo>
                  <a:pt x="24384" y="515111"/>
                </a:lnTo>
                <a:lnTo>
                  <a:pt x="27432" y="515111"/>
                </a:lnTo>
                <a:lnTo>
                  <a:pt x="24384" y="496823"/>
                </a:lnTo>
                <a:lnTo>
                  <a:pt x="24384" y="109727"/>
                </a:lnTo>
                <a:lnTo>
                  <a:pt x="27432" y="91439"/>
                </a:lnTo>
                <a:lnTo>
                  <a:pt x="24384" y="94487"/>
                </a:lnTo>
                <a:lnTo>
                  <a:pt x="30480" y="76199"/>
                </a:lnTo>
                <a:lnTo>
                  <a:pt x="30480" y="79247"/>
                </a:lnTo>
                <a:lnTo>
                  <a:pt x="39623" y="60959"/>
                </a:lnTo>
                <a:lnTo>
                  <a:pt x="36576" y="64007"/>
                </a:lnTo>
                <a:lnTo>
                  <a:pt x="48767" y="48767"/>
                </a:lnTo>
                <a:lnTo>
                  <a:pt x="48767" y="51815"/>
                </a:lnTo>
                <a:lnTo>
                  <a:pt x="60960" y="39623"/>
                </a:lnTo>
                <a:lnTo>
                  <a:pt x="76200" y="30479"/>
                </a:lnTo>
                <a:lnTo>
                  <a:pt x="73152" y="33527"/>
                </a:lnTo>
                <a:lnTo>
                  <a:pt x="91440" y="27431"/>
                </a:lnTo>
                <a:lnTo>
                  <a:pt x="109728" y="24383"/>
                </a:lnTo>
                <a:close/>
              </a:path>
              <a:path w="1667256" h="1039368">
                <a:moveTo>
                  <a:pt x="477773" y="606551"/>
                </a:moveTo>
                <a:lnTo>
                  <a:pt x="1581912" y="606551"/>
                </a:lnTo>
                <a:lnTo>
                  <a:pt x="1600200" y="600455"/>
                </a:lnTo>
                <a:lnTo>
                  <a:pt x="1603248" y="597407"/>
                </a:lnTo>
                <a:lnTo>
                  <a:pt x="1618488" y="591311"/>
                </a:lnTo>
                <a:lnTo>
                  <a:pt x="1618488" y="588263"/>
                </a:lnTo>
                <a:lnTo>
                  <a:pt x="1621536" y="588263"/>
                </a:lnTo>
                <a:lnTo>
                  <a:pt x="1636776" y="576071"/>
                </a:lnTo>
                <a:lnTo>
                  <a:pt x="1648968" y="560831"/>
                </a:lnTo>
                <a:lnTo>
                  <a:pt x="1648968" y="557783"/>
                </a:lnTo>
                <a:lnTo>
                  <a:pt x="1658112" y="542543"/>
                </a:lnTo>
                <a:lnTo>
                  <a:pt x="1661160" y="539495"/>
                </a:lnTo>
                <a:lnTo>
                  <a:pt x="1667256" y="521207"/>
                </a:lnTo>
                <a:lnTo>
                  <a:pt x="1667256" y="85343"/>
                </a:lnTo>
                <a:lnTo>
                  <a:pt x="1661160" y="67055"/>
                </a:lnTo>
                <a:lnTo>
                  <a:pt x="1658112" y="67055"/>
                </a:lnTo>
                <a:lnTo>
                  <a:pt x="1648968" y="48767"/>
                </a:lnTo>
                <a:lnTo>
                  <a:pt x="1636776" y="33527"/>
                </a:lnTo>
                <a:lnTo>
                  <a:pt x="1636776" y="30479"/>
                </a:lnTo>
                <a:lnTo>
                  <a:pt x="1621536" y="18287"/>
                </a:lnTo>
                <a:lnTo>
                  <a:pt x="1618488" y="18287"/>
                </a:lnTo>
                <a:lnTo>
                  <a:pt x="1603248" y="9143"/>
                </a:lnTo>
                <a:lnTo>
                  <a:pt x="1600200" y="9143"/>
                </a:lnTo>
                <a:lnTo>
                  <a:pt x="1581912" y="3047"/>
                </a:lnTo>
                <a:lnTo>
                  <a:pt x="1578864" y="3047"/>
                </a:lnTo>
                <a:lnTo>
                  <a:pt x="1557528" y="0"/>
                </a:lnTo>
                <a:lnTo>
                  <a:pt x="704088" y="3047"/>
                </a:lnTo>
                <a:lnTo>
                  <a:pt x="697992" y="0"/>
                </a:lnTo>
                <a:lnTo>
                  <a:pt x="700997" y="0"/>
                </a:lnTo>
                <a:lnTo>
                  <a:pt x="265175" y="-429768"/>
                </a:lnTo>
                <a:lnTo>
                  <a:pt x="271271" y="-420624"/>
                </a:lnTo>
                <a:lnTo>
                  <a:pt x="246887" y="-411480"/>
                </a:lnTo>
                <a:lnTo>
                  <a:pt x="273503" y="-385415"/>
                </a:lnTo>
                <a:lnTo>
                  <a:pt x="688848" y="21335"/>
                </a:lnTo>
                <a:lnTo>
                  <a:pt x="688848" y="24383"/>
                </a:lnTo>
                <a:lnTo>
                  <a:pt x="1557528" y="24383"/>
                </a:lnTo>
                <a:lnTo>
                  <a:pt x="1575816" y="27431"/>
                </a:lnTo>
                <a:lnTo>
                  <a:pt x="1591056" y="33527"/>
                </a:lnTo>
                <a:lnTo>
                  <a:pt x="1591056" y="30479"/>
                </a:lnTo>
                <a:lnTo>
                  <a:pt x="1606296" y="39623"/>
                </a:lnTo>
                <a:lnTo>
                  <a:pt x="1603248" y="39623"/>
                </a:lnTo>
                <a:lnTo>
                  <a:pt x="1618488" y="51815"/>
                </a:lnTo>
                <a:lnTo>
                  <a:pt x="1618488" y="48767"/>
                </a:lnTo>
                <a:lnTo>
                  <a:pt x="1627632" y="64007"/>
                </a:lnTo>
                <a:lnTo>
                  <a:pt x="1627632" y="60959"/>
                </a:lnTo>
                <a:lnTo>
                  <a:pt x="1636776" y="79247"/>
                </a:lnTo>
                <a:lnTo>
                  <a:pt x="1636776" y="76199"/>
                </a:lnTo>
                <a:lnTo>
                  <a:pt x="1642872" y="94487"/>
                </a:lnTo>
                <a:lnTo>
                  <a:pt x="1639824" y="91439"/>
                </a:lnTo>
                <a:lnTo>
                  <a:pt x="1642872" y="109727"/>
                </a:lnTo>
                <a:lnTo>
                  <a:pt x="1642872" y="496823"/>
                </a:lnTo>
                <a:lnTo>
                  <a:pt x="1639824" y="515111"/>
                </a:lnTo>
                <a:lnTo>
                  <a:pt x="1642872" y="515111"/>
                </a:lnTo>
                <a:lnTo>
                  <a:pt x="1636776" y="533399"/>
                </a:lnTo>
                <a:lnTo>
                  <a:pt x="1636776" y="530351"/>
                </a:lnTo>
                <a:lnTo>
                  <a:pt x="1627632" y="545591"/>
                </a:lnTo>
                <a:lnTo>
                  <a:pt x="1618488" y="557783"/>
                </a:lnTo>
                <a:lnTo>
                  <a:pt x="1603248" y="569975"/>
                </a:lnTo>
                <a:lnTo>
                  <a:pt x="1606296" y="566927"/>
                </a:lnTo>
                <a:lnTo>
                  <a:pt x="1591056" y="576071"/>
                </a:lnTo>
                <a:lnTo>
                  <a:pt x="1575816" y="582167"/>
                </a:lnTo>
                <a:lnTo>
                  <a:pt x="1575816" y="579119"/>
                </a:lnTo>
                <a:lnTo>
                  <a:pt x="1557528" y="582167"/>
                </a:lnTo>
                <a:lnTo>
                  <a:pt x="109728" y="582167"/>
                </a:lnTo>
                <a:lnTo>
                  <a:pt x="45720" y="588263"/>
                </a:lnTo>
                <a:lnTo>
                  <a:pt x="48768" y="588263"/>
                </a:lnTo>
                <a:lnTo>
                  <a:pt x="48768" y="591311"/>
                </a:lnTo>
                <a:lnTo>
                  <a:pt x="64008" y="597407"/>
                </a:lnTo>
                <a:lnTo>
                  <a:pt x="64008" y="600455"/>
                </a:lnTo>
                <a:lnTo>
                  <a:pt x="67056" y="600455"/>
                </a:lnTo>
                <a:lnTo>
                  <a:pt x="85344" y="606551"/>
                </a:lnTo>
                <a:lnTo>
                  <a:pt x="477773" y="6065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8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581660" y="588981"/>
            <a:ext cx="6833462" cy="494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ind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2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ng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rf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2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offse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3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1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sea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ch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ct val="95825"/>
              </a:lnSpc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581660" y="1082442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827" y="1107141"/>
            <a:ext cx="2781036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23" dirty="0" smtClean="0">
                <a:latin typeface="Arial"/>
                <a:cs typeface="Arial"/>
              </a:rPr>
              <a:t>O</a:t>
            </a:r>
            <a:r>
              <a:rPr sz="2400" spc="0" baseline="3623" dirty="0" smtClean="0">
                <a:latin typeface="Arial"/>
                <a:cs typeface="Arial"/>
              </a:rPr>
              <a:t>r</a:t>
            </a:r>
            <a:r>
              <a:rPr sz="2400" spc="30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-</a:t>
            </a:r>
            <a:r>
              <a:rPr sz="2400" spc="0" baseline="3678" dirty="0" smtClean="0">
                <a:latin typeface="Courier New"/>
                <a:cs typeface="Courier New"/>
              </a:rPr>
              <a:t>1</a:t>
            </a:r>
            <a:r>
              <a:rPr sz="2400" spc="-54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30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th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14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strin</a:t>
            </a:r>
            <a:r>
              <a:rPr sz="2400" spc="0" baseline="3623" dirty="0" smtClean="0">
                <a:latin typeface="Arial"/>
                <a:cs typeface="Arial"/>
              </a:rPr>
              <a:t>g</a:t>
            </a:r>
            <a:r>
              <a:rPr sz="2400" spc="48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6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no</a:t>
            </a:r>
            <a:r>
              <a:rPr sz="2400" spc="0" baseline="3623" dirty="0" smtClean="0">
                <a:latin typeface="Arial"/>
                <a:cs typeface="Arial"/>
              </a:rPr>
              <a:t>t</a:t>
            </a:r>
            <a:r>
              <a:rPr sz="2400" spc="39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found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1739900" y="1851240"/>
            <a:ext cx="425374" cy="1466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0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2233779" y="1851240"/>
            <a:ext cx="275751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c</a:t>
            </a:r>
            <a:r>
              <a:rPr sz="2400" b="1" spc="86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.fi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-19" dirty="0" smtClean="0">
                <a:latin typeface="Courier New"/>
                <a:cs typeface="Courier New"/>
              </a:rPr>
              <a:t>d(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a')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855980" y="1913283"/>
            <a:ext cx="53943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f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2233779" y="2591749"/>
            <a:ext cx="177831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.rf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2233779" y="3085421"/>
            <a:ext cx="398609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[se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):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rf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6288423" y="3085421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535384" y="3085421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1739900" y="3332257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an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602645" y="3332257"/>
            <a:ext cx="67165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Oce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4623308" y="3821331"/>
            <a:ext cx="139986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5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9" dirty="0" smtClean="0">
                <a:latin typeface="Arial"/>
                <a:cs typeface="Arial"/>
              </a:rPr>
              <a:t>alue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0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56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1292352" y="2211324"/>
            <a:ext cx="6370320" cy="2340864"/>
          </a:xfrm>
          <a:custGeom>
            <a:avLst/>
            <a:gdLst/>
            <a:ahLst/>
            <a:cxnLst/>
            <a:rect l="l" t="t" r="r" b="b"/>
            <a:pathLst>
              <a:path w="6370320" h="2340864">
                <a:moveTo>
                  <a:pt x="6095" y="0"/>
                </a:moveTo>
                <a:lnTo>
                  <a:pt x="0" y="0"/>
                </a:lnTo>
                <a:lnTo>
                  <a:pt x="0" y="2334768"/>
                </a:lnTo>
                <a:lnTo>
                  <a:pt x="6096" y="12192"/>
                </a:lnTo>
                <a:lnTo>
                  <a:pt x="6361176" y="12191"/>
                </a:lnTo>
                <a:lnTo>
                  <a:pt x="6361176" y="2334768"/>
                </a:lnTo>
                <a:lnTo>
                  <a:pt x="0" y="2337816"/>
                </a:lnTo>
                <a:lnTo>
                  <a:pt x="0" y="2340864"/>
                </a:lnTo>
                <a:lnTo>
                  <a:pt x="6367272" y="2340864"/>
                </a:lnTo>
                <a:lnTo>
                  <a:pt x="6370320" y="2337816"/>
                </a:lnTo>
                <a:lnTo>
                  <a:pt x="6370320" y="2334768"/>
                </a:lnTo>
                <a:lnTo>
                  <a:pt x="6364224" y="2328672"/>
                </a:lnTo>
                <a:lnTo>
                  <a:pt x="6364224" y="12191"/>
                </a:lnTo>
                <a:lnTo>
                  <a:pt x="6361176" y="6095"/>
                </a:lnTo>
                <a:lnTo>
                  <a:pt x="9144" y="6096"/>
                </a:lnTo>
                <a:lnTo>
                  <a:pt x="6370320" y="6095"/>
                </a:lnTo>
                <a:lnTo>
                  <a:pt x="6370320" y="3047"/>
                </a:lnTo>
                <a:lnTo>
                  <a:pt x="63672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4"/>
          <p:cNvSpPr/>
          <p:nvPr/>
        </p:nvSpPr>
        <p:spPr>
          <a:xfrm>
            <a:off x="1292352" y="2217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5"/>
          <p:cNvSpPr/>
          <p:nvPr/>
        </p:nvSpPr>
        <p:spPr>
          <a:xfrm>
            <a:off x="1292352" y="2223515"/>
            <a:ext cx="6361176" cy="2322576"/>
          </a:xfrm>
          <a:custGeom>
            <a:avLst/>
            <a:gdLst/>
            <a:ahLst/>
            <a:cxnLst/>
            <a:rect l="l" t="t" r="r" b="b"/>
            <a:pathLst>
              <a:path w="6361175" h="2322576">
                <a:moveTo>
                  <a:pt x="6361176" y="2322576"/>
                </a:moveTo>
                <a:lnTo>
                  <a:pt x="6361175" y="2316479"/>
                </a:lnTo>
                <a:lnTo>
                  <a:pt x="9143" y="2316479"/>
                </a:lnTo>
                <a:lnTo>
                  <a:pt x="9144" y="0"/>
                </a:lnTo>
                <a:lnTo>
                  <a:pt x="6095" y="0"/>
                </a:lnTo>
                <a:lnTo>
                  <a:pt x="0" y="2322576"/>
                </a:lnTo>
                <a:lnTo>
                  <a:pt x="6095" y="2316480"/>
                </a:lnTo>
                <a:lnTo>
                  <a:pt x="9143" y="2322576"/>
                </a:lnTo>
                <a:lnTo>
                  <a:pt x="6361176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1301496" y="2217420"/>
            <a:ext cx="6361176" cy="2328672"/>
          </a:xfrm>
          <a:custGeom>
            <a:avLst/>
            <a:gdLst/>
            <a:ahLst/>
            <a:cxnLst/>
            <a:rect l="l" t="t" r="r" b="b"/>
            <a:pathLst>
              <a:path w="6361176" h="2328672">
                <a:moveTo>
                  <a:pt x="0" y="0"/>
                </a:moveTo>
                <a:lnTo>
                  <a:pt x="6352032" y="0"/>
                </a:lnTo>
                <a:lnTo>
                  <a:pt x="6355080" y="6096"/>
                </a:lnTo>
                <a:lnTo>
                  <a:pt x="6355080" y="2322576"/>
                </a:lnTo>
                <a:lnTo>
                  <a:pt x="6361176" y="2328672"/>
                </a:lnTo>
                <a:lnTo>
                  <a:pt x="6361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7"/>
          <p:cNvSpPr/>
          <p:nvPr/>
        </p:nvSpPr>
        <p:spPr>
          <a:xfrm>
            <a:off x="82296" y="2522220"/>
            <a:ext cx="1283208" cy="829056"/>
          </a:xfrm>
          <a:custGeom>
            <a:avLst/>
            <a:gdLst/>
            <a:ahLst/>
            <a:cxnLst/>
            <a:rect l="l" t="t" r="r" b="b"/>
            <a:pathLst>
              <a:path w="1283208" h="829055">
                <a:moveTo>
                  <a:pt x="0" y="137160"/>
                </a:moveTo>
                <a:lnTo>
                  <a:pt x="0" y="688848"/>
                </a:lnTo>
                <a:lnTo>
                  <a:pt x="5135" y="725838"/>
                </a:lnTo>
                <a:lnTo>
                  <a:pt x="22410" y="763896"/>
                </a:lnTo>
                <a:lnTo>
                  <a:pt x="49738" y="795126"/>
                </a:lnTo>
                <a:lnTo>
                  <a:pt x="84913" y="817323"/>
                </a:lnTo>
                <a:lnTo>
                  <a:pt x="125729" y="828281"/>
                </a:lnTo>
                <a:lnTo>
                  <a:pt x="140208" y="829056"/>
                </a:lnTo>
                <a:lnTo>
                  <a:pt x="874776" y="829056"/>
                </a:lnTo>
                <a:lnTo>
                  <a:pt x="909627" y="824452"/>
                </a:lnTo>
                <a:lnTo>
                  <a:pt x="947674" y="807464"/>
                </a:lnTo>
                <a:lnTo>
                  <a:pt x="978623" y="780121"/>
                </a:lnTo>
                <a:lnTo>
                  <a:pt x="1000462" y="744701"/>
                </a:lnTo>
                <a:lnTo>
                  <a:pt x="1011181" y="703482"/>
                </a:lnTo>
                <a:lnTo>
                  <a:pt x="1011936" y="688848"/>
                </a:lnTo>
                <a:lnTo>
                  <a:pt x="1011936" y="344424"/>
                </a:lnTo>
                <a:lnTo>
                  <a:pt x="1283208" y="335280"/>
                </a:lnTo>
                <a:lnTo>
                  <a:pt x="1011936" y="137160"/>
                </a:lnTo>
                <a:lnTo>
                  <a:pt x="1011877" y="133081"/>
                </a:lnTo>
                <a:lnTo>
                  <a:pt x="1010691" y="118443"/>
                </a:lnTo>
                <a:lnTo>
                  <a:pt x="998620" y="77778"/>
                </a:lnTo>
                <a:lnTo>
                  <a:pt x="975399" y="43602"/>
                </a:lnTo>
                <a:lnTo>
                  <a:pt x="943107" y="17994"/>
                </a:lnTo>
                <a:lnTo>
                  <a:pt x="903823" y="3033"/>
                </a:lnTo>
                <a:lnTo>
                  <a:pt x="874776" y="0"/>
                </a:lnTo>
                <a:lnTo>
                  <a:pt x="140208" y="0"/>
                </a:lnTo>
                <a:lnTo>
                  <a:pt x="105151" y="4399"/>
                </a:lnTo>
                <a:lnTo>
                  <a:pt x="66439" y="20722"/>
                </a:lnTo>
                <a:lnTo>
                  <a:pt x="34623" y="47197"/>
                </a:lnTo>
                <a:lnTo>
                  <a:pt x="11980" y="81814"/>
                </a:lnTo>
                <a:lnTo>
                  <a:pt x="790" y="122562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8"/>
          <p:cNvSpPr/>
          <p:nvPr/>
        </p:nvSpPr>
        <p:spPr>
          <a:xfrm>
            <a:off x="69787" y="2555748"/>
            <a:ext cx="1036636" cy="853550"/>
          </a:xfrm>
          <a:custGeom>
            <a:avLst/>
            <a:gdLst/>
            <a:ahLst/>
            <a:cxnLst/>
            <a:rect l="l" t="t" r="r" b="b"/>
            <a:pathLst>
              <a:path w="1036636" h="853550">
                <a:moveTo>
                  <a:pt x="63054" y="16763"/>
                </a:moveTo>
                <a:lnTo>
                  <a:pt x="82612" y="0"/>
                </a:lnTo>
                <a:lnTo>
                  <a:pt x="64324" y="15240"/>
                </a:lnTo>
                <a:lnTo>
                  <a:pt x="63054" y="16763"/>
                </a:lnTo>
                <a:close/>
              </a:path>
              <a:path w="1036636" h="853550">
                <a:moveTo>
                  <a:pt x="1012252" y="109728"/>
                </a:moveTo>
                <a:lnTo>
                  <a:pt x="1015300" y="112776"/>
                </a:lnTo>
                <a:lnTo>
                  <a:pt x="1018348" y="115824"/>
                </a:lnTo>
                <a:lnTo>
                  <a:pt x="1261551" y="290711"/>
                </a:lnTo>
                <a:lnTo>
                  <a:pt x="1024444" y="298704"/>
                </a:lnTo>
                <a:lnTo>
                  <a:pt x="1018348" y="298704"/>
                </a:lnTo>
                <a:lnTo>
                  <a:pt x="1012252" y="304800"/>
                </a:lnTo>
                <a:lnTo>
                  <a:pt x="1289620" y="310896"/>
                </a:lnTo>
                <a:lnTo>
                  <a:pt x="1295716" y="289560"/>
                </a:lnTo>
                <a:lnTo>
                  <a:pt x="1304860" y="292608"/>
                </a:lnTo>
                <a:lnTo>
                  <a:pt x="1036636" y="96714"/>
                </a:lnTo>
                <a:lnTo>
                  <a:pt x="1036636" y="88392"/>
                </a:lnTo>
                <a:lnTo>
                  <a:pt x="1035089" y="79351"/>
                </a:lnTo>
                <a:lnTo>
                  <a:pt x="1032125" y="66681"/>
                </a:lnTo>
                <a:lnTo>
                  <a:pt x="1028484" y="55549"/>
                </a:lnTo>
                <a:lnTo>
                  <a:pt x="1024040" y="44950"/>
                </a:lnTo>
                <a:lnTo>
                  <a:pt x="1018671" y="33880"/>
                </a:lnTo>
                <a:lnTo>
                  <a:pt x="1012252" y="21336"/>
                </a:lnTo>
                <a:lnTo>
                  <a:pt x="993964" y="0"/>
                </a:lnTo>
                <a:lnTo>
                  <a:pt x="993964" y="-3047"/>
                </a:lnTo>
                <a:lnTo>
                  <a:pt x="990916" y="-3047"/>
                </a:lnTo>
                <a:lnTo>
                  <a:pt x="972628" y="-18287"/>
                </a:lnTo>
                <a:lnTo>
                  <a:pt x="969580" y="-21335"/>
                </a:lnTo>
                <a:lnTo>
                  <a:pt x="959877" y="-26385"/>
                </a:lnTo>
                <a:lnTo>
                  <a:pt x="924764" y="-41094"/>
                </a:lnTo>
                <a:lnTo>
                  <a:pt x="900033" y="-45770"/>
                </a:lnTo>
                <a:lnTo>
                  <a:pt x="134428" y="-45719"/>
                </a:lnTo>
                <a:lnTo>
                  <a:pt x="91756" y="-33527"/>
                </a:lnTo>
                <a:lnTo>
                  <a:pt x="67372" y="-18287"/>
                </a:lnTo>
                <a:lnTo>
                  <a:pt x="46036" y="-3047"/>
                </a:lnTo>
                <a:lnTo>
                  <a:pt x="46036" y="0"/>
                </a:lnTo>
                <a:lnTo>
                  <a:pt x="42988" y="0"/>
                </a:lnTo>
                <a:lnTo>
                  <a:pt x="27748" y="21336"/>
                </a:lnTo>
                <a:lnTo>
                  <a:pt x="61276" y="18288"/>
                </a:lnTo>
                <a:lnTo>
                  <a:pt x="49084" y="33528"/>
                </a:lnTo>
                <a:lnTo>
                  <a:pt x="63054" y="16763"/>
                </a:lnTo>
                <a:lnTo>
                  <a:pt x="64324" y="15240"/>
                </a:lnTo>
                <a:lnTo>
                  <a:pt x="82612" y="0"/>
                </a:lnTo>
                <a:lnTo>
                  <a:pt x="91756" y="-6095"/>
                </a:lnTo>
                <a:lnTo>
                  <a:pt x="103948" y="-9143"/>
                </a:lnTo>
                <a:lnTo>
                  <a:pt x="116140" y="-15239"/>
                </a:lnTo>
                <a:lnTo>
                  <a:pt x="128332" y="-18287"/>
                </a:lnTo>
                <a:lnTo>
                  <a:pt x="140524" y="-18287"/>
                </a:lnTo>
                <a:lnTo>
                  <a:pt x="152716" y="-21335"/>
                </a:lnTo>
                <a:lnTo>
                  <a:pt x="856804" y="-21335"/>
                </a:lnTo>
                <a:lnTo>
                  <a:pt x="861805" y="-21100"/>
                </a:lnTo>
                <a:lnTo>
                  <a:pt x="874374" y="-20790"/>
                </a:lnTo>
                <a:lnTo>
                  <a:pt x="887167" y="-20464"/>
                </a:lnTo>
                <a:lnTo>
                  <a:pt x="899959" y="-19629"/>
                </a:lnTo>
                <a:lnTo>
                  <a:pt x="912521" y="-17792"/>
                </a:lnTo>
                <a:lnTo>
                  <a:pt x="924628" y="-14461"/>
                </a:lnTo>
                <a:lnTo>
                  <a:pt x="936052" y="-9143"/>
                </a:lnTo>
                <a:lnTo>
                  <a:pt x="948244" y="-3047"/>
                </a:lnTo>
                <a:lnTo>
                  <a:pt x="957388" y="3048"/>
                </a:lnTo>
                <a:lnTo>
                  <a:pt x="954340" y="0"/>
                </a:lnTo>
                <a:lnTo>
                  <a:pt x="975676" y="18288"/>
                </a:lnTo>
                <a:lnTo>
                  <a:pt x="975676" y="15240"/>
                </a:lnTo>
                <a:lnTo>
                  <a:pt x="990916" y="36576"/>
                </a:lnTo>
                <a:lnTo>
                  <a:pt x="996191" y="44264"/>
                </a:lnTo>
                <a:lnTo>
                  <a:pt x="1002063" y="55461"/>
                </a:lnTo>
                <a:lnTo>
                  <a:pt x="1005947" y="66406"/>
                </a:lnTo>
                <a:lnTo>
                  <a:pt x="1008968" y="78073"/>
                </a:lnTo>
                <a:lnTo>
                  <a:pt x="1012252" y="91440"/>
                </a:lnTo>
                <a:lnTo>
                  <a:pt x="1033588" y="94488"/>
                </a:lnTo>
                <a:lnTo>
                  <a:pt x="1036636" y="103632"/>
                </a:lnTo>
                <a:lnTo>
                  <a:pt x="1012252" y="106680"/>
                </a:lnTo>
                <a:lnTo>
                  <a:pt x="1012252" y="109728"/>
                </a:lnTo>
                <a:close/>
              </a:path>
              <a:path w="1036636" h="853550">
                <a:moveTo>
                  <a:pt x="62399" y="744514"/>
                </a:moveTo>
                <a:lnTo>
                  <a:pt x="61276" y="743712"/>
                </a:lnTo>
                <a:lnTo>
                  <a:pt x="64324" y="746760"/>
                </a:lnTo>
                <a:lnTo>
                  <a:pt x="82612" y="758952"/>
                </a:lnTo>
                <a:lnTo>
                  <a:pt x="62399" y="744514"/>
                </a:lnTo>
                <a:close/>
              </a:path>
              <a:path w="1036636" h="853550">
                <a:moveTo>
                  <a:pt x="1024444" y="326136"/>
                </a:moveTo>
                <a:lnTo>
                  <a:pt x="1036636" y="655320"/>
                </a:lnTo>
                <a:lnTo>
                  <a:pt x="1036636" y="310896"/>
                </a:lnTo>
                <a:lnTo>
                  <a:pt x="1024444" y="326136"/>
                </a:lnTo>
                <a:close/>
              </a:path>
              <a:path w="1036636" h="853550">
                <a:moveTo>
                  <a:pt x="1033588" y="94488"/>
                </a:moveTo>
                <a:lnTo>
                  <a:pt x="1012252" y="91440"/>
                </a:lnTo>
                <a:lnTo>
                  <a:pt x="1012252" y="106680"/>
                </a:lnTo>
                <a:lnTo>
                  <a:pt x="1036636" y="103632"/>
                </a:lnTo>
                <a:lnTo>
                  <a:pt x="1033588" y="94488"/>
                </a:lnTo>
                <a:close/>
              </a:path>
              <a:path w="1036636" h="853550">
                <a:moveTo>
                  <a:pt x="49084" y="33528"/>
                </a:moveTo>
                <a:lnTo>
                  <a:pt x="61276" y="18288"/>
                </a:lnTo>
                <a:lnTo>
                  <a:pt x="27748" y="21336"/>
                </a:lnTo>
                <a:lnTo>
                  <a:pt x="19975" y="31607"/>
                </a:lnTo>
                <a:lnTo>
                  <a:pt x="8947" y="53999"/>
                </a:lnTo>
                <a:lnTo>
                  <a:pt x="2746" y="78156"/>
                </a:lnTo>
                <a:lnTo>
                  <a:pt x="316" y="91440"/>
                </a:lnTo>
                <a:lnTo>
                  <a:pt x="316" y="658368"/>
                </a:lnTo>
                <a:lnTo>
                  <a:pt x="0" y="667697"/>
                </a:lnTo>
                <a:lnTo>
                  <a:pt x="1355" y="680233"/>
                </a:lnTo>
                <a:lnTo>
                  <a:pt x="4274" y="693291"/>
                </a:lnTo>
                <a:lnTo>
                  <a:pt x="8377" y="706158"/>
                </a:lnTo>
                <a:lnTo>
                  <a:pt x="13280" y="718122"/>
                </a:lnTo>
                <a:lnTo>
                  <a:pt x="18604" y="728472"/>
                </a:lnTo>
                <a:lnTo>
                  <a:pt x="24700" y="740664"/>
                </a:lnTo>
                <a:lnTo>
                  <a:pt x="27748" y="740664"/>
                </a:lnTo>
                <a:lnTo>
                  <a:pt x="42988" y="762000"/>
                </a:lnTo>
                <a:lnTo>
                  <a:pt x="46036" y="762000"/>
                </a:lnTo>
                <a:lnTo>
                  <a:pt x="46036" y="765048"/>
                </a:lnTo>
                <a:lnTo>
                  <a:pt x="67372" y="783336"/>
                </a:lnTo>
                <a:lnTo>
                  <a:pt x="79564" y="789432"/>
                </a:lnTo>
                <a:lnTo>
                  <a:pt x="94804" y="795528"/>
                </a:lnTo>
                <a:lnTo>
                  <a:pt x="106996" y="801624"/>
                </a:lnTo>
                <a:lnTo>
                  <a:pt x="137476" y="807720"/>
                </a:lnTo>
                <a:lnTo>
                  <a:pt x="900330" y="807780"/>
                </a:lnTo>
                <a:lnTo>
                  <a:pt x="912838" y="806191"/>
                </a:lnTo>
                <a:lnTo>
                  <a:pt x="948881" y="794594"/>
                </a:lnTo>
                <a:lnTo>
                  <a:pt x="990916" y="765048"/>
                </a:lnTo>
                <a:lnTo>
                  <a:pt x="993964" y="765048"/>
                </a:lnTo>
                <a:lnTo>
                  <a:pt x="993964" y="762000"/>
                </a:lnTo>
                <a:lnTo>
                  <a:pt x="1012252" y="740664"/>
                </a:lnTo>
                <a:lnTo>
                  <a:pt x="1012648" y="739953"/>
                </a:lnTo>
                <a:lnTo>
                  <a:pt x="1023981" y="717125"/>
                </a:lnTo>
                <a:lnTo>
                  <a:pt x="1032407" y="693114"/>
                </a:lnTo>
                <a:lnTo>
                  <a:pt x="1036573" y="668121"/>
                </a:lnTo>
                <a:lnTo>
                  <a:pt x="1036636" y="655320"/>
                </a:lnTo>
                <a:lnTo>
                  <a:pt x="1024444" y="326136"/>
                </a:lnTo>
                <a:lnTo>
                  <a:pt x="1036636" y="310896"/>
                </a:lnTo>
                <a:lnTo>
                  <a:pt x="1036636" y="325588"/>
                </a:lnTo>
                <a:lnTo>
                  <a:pt x="1295716" y="313944"/>
                </a:lnTo>
                <a:lnTo>
                  <a:pt x="1301812" y="313944"/>
                </a:lnTo>
                <a:lnTo>
                  <a:pt x="1307908" y="310896"/>
                </a:lnTo>
                <a:lnTo>
                  <a:pt x="1307908" y="304800"/>
                </a:lnTo>
                <a:lnTo>
                  <a:pt x="1310956" y="301752"/>
                </a:lnTo>
                <a:lnTo>
                  <a:pt x="1307908" y="295656"/>
                </a:lnTo>
                <a:lnTo>
                  <a:pt x="1304860" y="292608"/>
                </a:lnTo>
                <a:lnTo>
                  <a:pt x="1295716" y="289560"/>
                </a:lnTo>
                <a:lnTo>
                  <a:pt x="1289620" y="310896"/>
                </a:lnTo>
                <a:lnTo>
                  <a:pt x="1012252" y="304800"/>
                </a:lnTo>
                <a:lnTo>
                  <a:pt x="1012270" y="655874"/>
                </a:lnTo>
                <a:lnTo>
                  <a:pt x="1010055" y="681325"/>
                </a:lnTo>
                <a:lnTo>
                  <a:pt x="1002564" y="705773"/>
                </a:lnTo>
                <a:lnTo>
                  <a:pt x="990916" y="728472"/>
                </a:lnTo>
                <a:lnTo>
                  <a:pt x="975676" y="746760"/>
                </a:lnTo>
                <a:lnTo>
                  <a:pt x="975676" y="743712"/>
                </a:lnTo>
                <a:lnTo>
                  <a:pt x="954340" y="762000"/>
                </a:lnTo>
                <a:lnTo>
                  <a:pt x="920267" y="777545"/>
                </a:lnTo>
                <a:lnTo>
                  <a:pt x="882526" y="783085"/>
                </a:lnTo>
                <a:lnTo>
                  <a:pt x="869685" y="783450"/>
                </a:lnTo>
                <a:lnTo>
                  <a:pt x="152716" y="783336"/>
                </a:lnTo>
                <a:lnTo>
                  <a:pt x="147657" y="782109"/>
                </a:lnTo>
                <a:lnTo>
                  <a:pt x="136868" y="780449"/>
                </a:lnTo>
                <a:lnTo>
                  <a:pt x="128854" y="780105"/>
                </a:lnTo>
                <a:lnTo>
                  <a:pt x="121975" y="779736"/>
                </a:lnTo>
                <a:lnTo>
                  <a:pt x="114592" y="777999"/>
                </a:lnTo>
                <a:lnTo>
                  <a:pt x="105066" y="773550"/>
                </a:lnTo>
                <a:lnTo>
                  <a:pt x="91756" y="765048"/>
                </a:lnTo>
                <a:lnTo>
                  <a:pt x="82612" y="758952"/>
                </a:lnTo>
                <a:lnTo>
                  <a:pt x="64324" y="746760"/>
                </a:lnTo>
                <a:lnTo>
                  <a:pt x="61276" y="743712"/>
                </a:lnTo>
                <a:lnTo>
                  <a:pt x="62399" y="744514"/>
                </a:lnTo>
                <a:lnTo>
                  <a:pt x="46036" y="725424"/>
                </a:lnTo>
                <a:lnTo>
                  <a:pt x="49084" y="728472"/>
                </a:lnTo>
                <a:lnTo>
                  <a:pt x="39940" y="716280"/>
                </a:lnTo>
                <a:lnTo>
                  <a:pt x="39427" y="714032"/>
                </a:lnTo>
                <a:lnTo>
                  <a:pt x="36810" y="704448"/>
                </a:lnTo>
                <a:lnTo>
                  <a:pt x="34439" y="698208"/>
                </a:lnTo>
                <a:lnTo>
                  <a:pt x="32350" y="694209"/>
                </a:lnTo>
                <a:lnTo>
                  <a:pt x="30579" y="691343"/>
                </a:lnTo>
                <a:lnTo>
                  <a:pt x="29161" y="688505"/>
                </a:lnTo>
                <a:lnTo>
                  <a:pt x="28133" y="684589"/>
                </a:lnTo>
                <a:lnTo>
                  <a:pt x="27531" y="678490"/>
                </a:lnTo>
                <a:lnTo>
                  <a:pt x="27391" y="669102"/>
                </a:lnTo>
                <a:lnTo>
                  <a:pt x="27748" y="655320"/>
                </a:lnTo>
                <a:lnTo>
                  <a:pt x="27748" y="91440"/>
                </a:lnTo>
                <a:lnTo>
                  <a:pt x="28565" y="79933"/>
                </a:lnTo>
                <a:lnTo>
                  <a:pt x="32051" y="67857"/>
                </a:lnTo>
                <a:lnTo>
                  <a:pt x="37287" y="56153"/>
                </a:lnTo>
                <a:lnTo>
                  <a:pt x="43291" y="44738"/>
                </a:lnTo>
                <a:lnTo>
                  <a:pt x="49084" y="335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3867912" y="3268980"/>
            <a:ext cx="1773936" cy="362712"/>
          </a:xfrm>
          <a:custGeom>
            <a:avLst/>
            <a:gdLst/>
            <a:ahLst/>
            <a:cxnLst/>
            <a:rect l="l" t="t" r="r" b="b"/>
            <a:pathLst>
              <a:path w="1773936" h="362712">
                <a:moveTo>
                  <a:pt x="538485" y="145"/>
                </a:moveTo>
                <a:lnTo>
                  <a:pt x="524806" y="2914"/>
                </a:lnTo>
                <a:lnTo>
                  <a:pt x="512621" y="8919"/>
                </a:lnTo>
                <a:lnTo>
                  <a:pt x="502373" y="17790"/>
                </a:lnTo>
                <a:lnTo>
                  <a:pt x="494505" y="29158"/>
                </a:lnTo>
                <a:lnTo>
                  <a:pt x="489460" y="42655"/>
                </a:lnTo>
                <a:lnTo>
                  <a:pt x="487679" y="57912"/>
                </a:lnTo>
                <a:lnTo>
                  <a:pt x="487679" y="198120"/>
                </a:lnTo>
                <a:lnTo>
                  <a:pt x="0" y="362712"/>
                </a:lnTo>
                <a:lnTo>
                  <a:pt x="487679" y="280416"/>
                </a:lnTo>
                <a:lnTo>
                  <a:pt x="487825" y="284491"/>
                </a:lnTo>
                <a:lnTo>
                  <a:pt x="490569" y="298482"/>
                </a:lnTo>
                <a:lnTo>
                  <a:pt x="515873" y="330772"/>
                </a:lnTo>
                <a:lnTo>
                  <a:pt x="542543" y="338328"/>
                </a:lnTo>
                <a:lnTo>
                  <a:pt x="1716023" y="338327"/>
                </a:lnTo>
                <a:lnTo>
                  <a:pt x="1758580" y="318520"/>
                </a:lnTo>
                <a:lnTo>
                  <a:pt x="1773935" y="280415"/>
                </a:lnTo>
                <a:lnTo>
                  <a:pt x="1773935" y="57911"/>
                </a:lnTo>
                <a:lnTo>
                  <a:pt x="1754128" y="14296"/>
                </a:lnTo>
                <a:lnTo>
                  <a:pt x="1716023" y="0"/>
                </a:lnTo>
                <a:lnTo>
                  <a:pt x="542543" y="0"/>
                </a:lnTo>
                <a:lnTo>
                  <a:pt x="538485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3852672" y="3299460"/>
            <a:ext cx="1798319" cy="362712"/>
          </a:xfrm>
          <a:custGeom>
            <a:avLst/>
            <a:gdLst/>
            <a:ahLst/>
            <a:cxnLst/>
            <a:rect l="l" t="t" r="r" b="b"/>
            <a:pathLst>
              <a:path w="1798319" h="362712">
                <a:moveTo>
                  <a:pt x="1773936" y="15239"/>
                </a:moveTo>
                <a:lnTo>
                  <a:pt x="1767839" y="0"/>
                </a:lnTo>
                <a:lnTo>
                  <a:pt x="1773936" y="18287"/>
                </a:lnTo>
                <a:lnTo>
                  <a:pt x="1773936" y="15239"/>
                </a:lnTo>
                <a:close/>
              </a:path>
              <a:path w="1798319" h="362712">
                <a:moveTo>
                  <a:pt x="490727" y="12191"/>
                </a:moveTo>
                <a:lnTo>
                  <a:pt x="490727" y="167639"/>
                </a:lnTo>
                <a:lnTo>
                  <a:pt x="12191" y="320039"/>
                </a:lnTo>
                <a:lnTo>
                  <a:pt x="6095" y="323087"/>
                </a:lnTo>
                <a:lnTo>
                  <a:pt x="0" y="329183"/>
                </a:lnTo>
                <a:lnTo>
                  <a:pt x="3047" y="335279"/>
                </a:lnTo>
                <a:lnTo>
                  <a:pt x="6095" y="341375"/>
                </a:lnTo>
                <a:lnTo>
                  <a:pt x="12191" y="344423"/>
                </a:lnTo>
                <a:lnTo>
                  <a:pt x="18287" y="344423"/>
                </a:lnTo>
                <a:lnTo>
                  <a:pt x="490727" y="264699"/>
                </a:lnTo>
                <a:lnTo>
                  <a:pt x="505967" y="262127"/>
                </a:lnTo>
                <a:lnTo>
                  <a:pt x="515111" y="259079"/>
                </a:lnTo>
                <a:lnTo>
                  <a:pt x="518159" y="262127"/>
                </a:lnTo>
                <a:lnTo>
                  <a:pt x="515111" y="249935"/>
                </a:lnTo>
                <a:lnTo>
                  <a:pt x="515111" y="246887"/>
                </a:lnTo>
                <a:lnTo>
                  <a:pt x="490727" y="252983"/>
                </a:lnTo>
                <a:lnTo>
                  <a:pt x="490727" y="262127"/>
                </a:lnTo>
                <a:lnTo>
                  <a:pt x="168881" y="293598"/>
                </a:lnTo>
                <a:lnTo>
                  <a:pt x="505967" y="179831"/>
                </a:lnTo>
                <a:lnTo>
                  <a:pt x="512063" y="176783"/>
                </a:lnTo>
                <a:lnTo>
                  <a:pt x="515111" y="173735"/>
                </a:lnTo>
                <a:lnTo>
                  <a:pt x="515111" y="167639"/>
                </a:lnTo>
                <a:lnTo>
                  <a:pt x="499871" y="155447"/>
                </a:lnTo>
                <a:lnTo>
                  <a:pt x="515111" y="27431"/>
                </a:lnTo>
                <a:lnTo>
                  <a:pt x="518159" y="15239"/>
                </a:lnTo>
                <a:lnTo>
                  <a:pt x="515111" y="18287"/>
                </a:lnTo>
                <a:lnTo>
                  <a:pt x="521207" y="9143"/>
                </a:lnTo>
                <a:lnTo>
                  <a:pt x="518159" y="9143"/>
                </a:lnTo>
                <a:lnTo>
                  <a:pt x="524255" y="0"/>
                </a:lnTo>
                <a:lnTo>
                  <a:pt x="521207" y="3047"/>
                </a:lnTo>
                <a:lnTo>
                  <a:pt x="524255" y="0"/>
                </a:lnTo>
                <a:lnTo>
                  <a:pt x="527303" y="-3048"/>
                </a:lnTo>
                <a:lnTo>
                  <a:pt x="530351" y="-6096"/>
                </a:lnTo>
                <a:lnTo>
                  <a:pt x="527303" y="-3048"/>
                </a:lnTo>
                <a:lnTo>
                  <a:pt x="536447" y="-9144"/>
                </a:lnTo>
                <a:lnTo>
                  <a:pt x="533399" y="-9144"/>
                </a:lnTo>
                <a:lnTo>
                  <a:pt x="542543" y="-15240"/>
                </a:lnTo>
                <a:lnTo>
                  <a:pt x="542543" y="-12192"/>
                </a:lnTo>
                <a:lnTo>
                  <a:pt x="551687" y="-15240"/>
                </a:lnTo>
                <a:lnTo>
                  <a:pt x="548639" y="-15240"/>
                </a:lnTo>
                <a:lnTo>
                  <a:pt x="560831" y="-18288"/>
                </a:lnTo>
                <a:lnTo>
                  <a:pt x="1731264" y="-18288"/>
                </a:lnTo>
                <a:lnTo>
                  <a:pt x="1749552" y="-12192"/>
                </a:lnTo>
                <a:lnTo>
                  <a:pt x="1746503" y="-15240"/>
                </a:lnTo>
                <a:lnTo>
                  <a:pt x="1755647" y="-9144"/>
                </a:lnTo>
                <a:lnTo>
                  <a:pt x="1761743" y="-3048"/>
                </a:lnTo>
                <a:lnTo>
                  <a:pt x="1761743" y="-6096"/>
                </a:lnTo>
                <a:lnTo>
                  <a:pt x="1767839" y="3047"/>
                </a:lnTo>
                <a:lnTo>
                  <a:pt x="1767839" y="0"/>
                </a:lnTo>
                <a:lnTo>
                  <a:pt x="1773936" y="15239"/>
                </a:lnTo>
                <a:lnTo>
                  <a:pt x="1773936" y="259079"/>
                </a:lnTo>
                <a:lnTo>
                  <a:pt x="1767839" y="277367"/>
                </a:lnTo>
                <a:lnTo>
                  <a:pt x="1773936" y="262127"/>
                </a:lnTo>
                <a:lnTo>
                  <a:pt x="1798319" y="262127"/>
                </a:lnTo>
                <a:lnTo>
                  <a:pt x="1801367" y="249935"/>
                </a:lnTo>
                <a:lnTo>
                  <a:pt x="1801367" y="24383"/>
                </a:lnTo>
                <a:lnTo>
                  <a:pt x="1795271" y="0"/>
                </a:lnTo>
                <a:lnTo>
                  <a:pt x="1795271" y="-3048"/>
                </a:lnTo>
                <a:lnTo>
                  <a:pt x="1789176" y="-12192"/>
                </a:lnTo>
                <a:lnTo>
                  <a:pt x="1780031" y="-21336"/>
                </a:lnTo>
                <a:lnTo>
                  <a:pt x="1780031" y="-24384"/>
                </a:lnTo>
                <a:lnTo>
                  <a:pt x="1770888" y="-30480"/>
                </a:lnTo>
                <a:lnTo>
                  <a:pt x="1767839" y="-30480"/>
                </a:lnTo>
                <a:lnTo>
                  <a:pt x="1758695" y="-36576"/>
                </a:lnTo>
                <a:lnTo>
                  <a:pt x="1746503" y="-42672"/>
                </a:lnTo>
                <a:lnTo>
                  <a:pt x="545591" y="-42672"/>
                </a:lnTo>
                <a:lnTo>
                  <a:pt x="533399" y="-36576"/>
                </a:lnTo>
                <a:lnTo>
                  <a:pt x="530351" y="-36576"/>
                </a:lnTo>
                <a:lnTo>
                  <a:pt x="521207" y="-30480"/>
                </a:lnTo>
                <a:lnTo>
                  <a:pt x="518159" y="-30480"/>
                </a:lnTo>
                <a:lnTo>
                  <a:pt x="509015" y="-21336"/>
                </a:lnTo>
                <a:lnTo>
                  <a:pt x="496823" y="-3048"/>
                </a:lnTo>
                <a:lnTo>
                  <a:pt x="496823" y="0"/>
                </a:lnTo>
                <a:lnTo>
                  <a:pt x="493775" y="0"/>
                </a:lnTo>
                <a:lnTo>
                  <a:pt x="490727" y="12191"/>
                </a:lnTo>
                <a:close/>
              </a:path>
              <a:path w="1798319" h="362712">
                <a:moveTo>
                  <a:pt x="12191" y="320039"/>
                </a:moveTo>
                <a:lnTo>
                  <a:pt x="490727" y="167639"/>
                </a:lnTo>
                <a:lnTo>
                  <a:pt x="490727" y="158534"/>
                </a:lnTo>
                <a:lnTo>
                  <a:pt x="12191" y="320039"/>
                </a:lnTo>
                <a:close/>
              </a:path>
              <a:path w="1798319" h="362712">
                <a:moveTo>
                  <a:pt x="530351" y="283463"/>
                </a:moveTo>
                <a:lnTo>
                  <a:pt x="536447" y="286511"/>
                </a:lnTo>
                <a:lnTo>
                  <a:pt x="527304" y="280416"/>
                </a:lnTo>
                <a:lnTo>
                  <a:pt x="530351" y="283463"/>
                </a:lnTo>
                <a:close/>
              </a:path>
              <a:path w="1798319" h="362712">
                <a:moveTo>
                  <a:pt x="499871" y="155447"/>
                </a:moveTo>
                <a:lnTo>
                  <a:pt x="515111" y="167639"/>
                </a:lnTo>
                <a:lnTo>
                  <a:pt x="515111" y="27431"/>
                </a:lnTo>
                <a:lnTo>
                  <a:pt x="499871" y="155447"/>
                </a:lnTo>
                <a:close/>
              </a:path>
              <a:path w="1798319" h="362712">
                <a:moveTo>
                  <a:pt x="1767839" y="277367"/>
                </a:moveTo>
                <a:lnTo>
                  <a:pt x="1767839" y="274319"/>
                </a:lnTo>
                <a:lnTo>
                  <a:pt x="1761743" y="283463"/>
                </a:lnTo>
                <a:lnTo>
                  <a:pt x="1761743" y="280415"/>
                </a:lnTo>
                <a:lnTo>
                  <a:pt x="1755647" y="286511"/>
                </a:lnTo>
                <a:lnTo>
                  <a:pt x="1746503" y="292607"/>
                </a:lnTo>
                <a:lnTo>
                  <a:pt x="1749552" y="289559"/>
                </a:lnTo>
                <a:lnTo>
                  <a:pt x="1731264" y="295655"/>
                </a:lnTo>
                <a:lnTo>
                  <a:pt x="557783" y="295655"/>
                </a:lnTo>
                <a:lnTo>
                  <a:pt x="548639" y="292607"/>
                </a:lnTo>
                <a:lnTo>
                  <a:pt x="551687" y="292607"/>
                </a:lnTo>
                <a:lnTo>
                  <a:pt x="542543" y="289559"/>
                </a:lnTo>
                <a:lnTo>
                  <a:pt x="542543" y="292607"/>
                </a:lnTo>
                <a:lnTo>
                  <a:pt x="533399" y="286511"/>
                </a:lnTo>
                <a:lnTo>
                  <a:pt x="536447" y="286511"/>
                </a:lnTo>
                <a:lnTo>
                  <a:pt x="530351" y="283463"/>
                </a:lnTo>
                <a:lnTo>
                  <a:pt x="527304" y="280416"/>
                </a:lnTo>
                <a:lnTo>
                  <a:pt x="521207" y="274319"/>
                </a:lnTo>
                <a:lnTo>
                  <a:pt x="524255" y="277367"/>
                </a:lnTo>
                <a:lnTo>
                  <a:pt x="518159" y="265175"/>
                </a:lnTo>
                <a:lnTo>
                  <a:pt x="521207" y="268223"/>
                </a:lnTo>
                <a:lnTo>
                  <a:pt x="515111" y="259079"/>
                </a:lnTo>
                <a:lnTo>
                  <a:pt x="505967" y="262127"/>
                </a:lnTo>
                <a:lnTo>
                  <a:pt x="490727" y="264699"/>
                </a:lnTo>
                <a:lnTo>
                  <a:pt x="490727" y="265175"/>
                </a:lnTo>
                <a:lnTo>
                  <a:pt x="493775" y="277367"/>
                </a:lnTo>
                <a:lnTo>
                  <a:pt x="496823" y="277367"/>
                </a:lnTo>
                <a:lnTo>
                  <a:pt x="527303" y="280415"/>
                </a:lnTo>
                <a:lnTo>
                  <a:pt x="496823" y="277367"/>
                </a:lnTo>
                <a:lnTo>
                  <a:pt x="496823" y="280415"/>
                </a:lnTo>
                <a:lnTo>
                  <a:pt x="509015" y="298703"/>
                </a:lnTo>
                <a:lnTo>
                  <a:pt x="512063" y="298703"/>
                </a:lnTo>
                <a:lnTo>
                  <a:pt x="512063" y="301751"/>
                </a:lnTo>
                <a:lnTo>
                  <a:pt x="518159" y="307847"/>
                </a:lnTo>
                <a:lnTo>
                  <a:pt x="521207" y="307847"/>
                </a:lnTo>
                <a:lnTo>
                  <a:pt x="530351" y="313943"/>
                </a:lnTo>
                <a:lnTo>
                  <a:pt x="533399" y="313943"/>
                </a:lnTo>
                <a:lnTo>
                  <a:pt x="545591" y="316991"/>
                </a:lnTo>
                <a:lnTo>
                  <a:pt x="545591" y="320039"/>
                </a:lnTo>
                <a:lnTo>
                  <a:pt x="1746503" y="320039"/>
                </a:lnTo>
                <a:lnTo>
                  <a:pt x="1746503" y="316991"/>
                </a:lnTo>
                <a:lnTo>
                  <a:pt x="1758695" y="313943"/>
                </a:lnTo>
                <a:lnTo>
                  <a:pt x="1767839" y="307847"/>
                </a:lnTo>
                <a:lnTo>
                  <a:pt x="1770888" y="307847"/>
                </a:lnTo>
                <a:lnTo>
                  <a:pt x="1780031" y="301751"/>
                </a:lnTo>
                <a:lnTo>
                  <a:pt x="1780031" y="298703"/>
                </a:lnTo>
                <a:lnTo>
                  <a:pt x="1789176" y="289559"/>
                </a:lnTo>
                <a:lnTo>
                  <a:pt x="1795271" y="280415"/>
                </a:lnTo>
                <a:lnTo>
                  <a:pt x="1795271" y="277367"/>
                </a:lnTo>
                <a:lnTo>
                  <a:pt x="1798319" y="265175"/>
                </a:lnTo>
                <a:lnTo>
                  <a:pt x="1798319" y="262127"/>
                </a:lnTo>
                <a:lnTo>
                  <a:pt x="1773936" y="262127"/>
                </a:lnTo>
                <a:lnTo>
                  <a:pt x="1767839" y="277367"/>
                </a:lnTo>
                <a:close/>
              </a:path>
              <a:path w="1798319" h="362712">
                <a:moveTo>
                  <a:pt x="168881" y="293598"/>
                </a:moveTo>
                <a:lnTo>
                  <a:pt x="490727" y="262127"/>
                </a:lnTo>
                <a:lnTo>
                  <a:pt x="490727" y="252983"/>
                </a:lnTo>
                <a:lnTo>
                  <a:pt x="515111" y="246887"/>
                </a:lnTo>
                <a:lnTo>
                  <a:pt x="515111" y="243839"/>
                </a:lnTo>
                <a:lnTo>
                  <a:pt x="512063" y="240791"/>
                </a:lnTo>
                <a:lnTo>
                  <a:pt x="509015" y="237743"/>
                </a:lnTo>
                <a:lnTo>
                  <a:pt x="499871" y="237743"/>
                </a:lnTo>
                <a:lnTo>
                  <a:pt x="168881" y="2935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286512" y="4421124"/>
            <a:ext cx="1097280" cy="694944"/>
          </a:xfrm>
          <a:custGeom>
            <a:avLst/>
            <a:gdLst/>
            <a:ahLst/>
            <a:cxnLst/>
            <a:rect l="l" t="t" r="r" b="b"/>
            <a:pathLst>
              <a:path w="1097280" h="694943">
                <a:moveTo>
                  <a:pt x="928526" y="113837"/>
                </a:moveTo>
                <a:lnTo>
                  <a:pt x="914400" y="112775"/>
                </a:lnTo>
                <a:lnTo>
                  <a:pt x="841247" y="112775"/>
                </a:lnTo>
                <a:lnTo>
                  <a:pt x="1097280" y="0"/>
                </a:lnTo>
                <a:lnTo>
                  <a:pt x="588264" y="112775"/>
                </a:lnTo>
                <a:lnTo>
                  <a:pt x="97535" y="112776"/>
                </a:lnTo>
                <a:lnTo>
                  <a:pt x="84730" y="113565"/>
                </a:lnTo>
                <a:lnTo>
                  <a:pt x="45015" y="127585"/>
                </a:lnTo>
                <a:lnTo>
                  <a:pt x="15840" y="156178"/>
                </a:lnTo>
                <a:lnTo>
                  <a:pt x="1061" y="195491"/>
                </a:lnTo>
                <a:lnTo>
                  <a:pt x="0" y="210312"/>
                </a:lnTo>
                <a:lnTo>
                  <a:pt x="0" y="597408"/>
                </a:lnTo>
                <a:lnTo>
                  <a:pt x="8326" y="637671"/>
                </a:lnTo>
                <a:lnTo>
                  <a:pt x="32490" y="670787"/>
                </a:lnTo>
                <a:lnTo>
                  <a:pt x="68658" y="690793"/>
                </a:lnTo>
                <a:lnTo>
                  <a:pt x="97536" y="694944"/>
                </a:lnTo>
                <a:lnTo>
                  <a:pt x="914400" y="694943"/>
                </a:lnTo>
                <a:lnTo>
                  <a:pt x="953356" y="686617"/>
                </a:lnTo>
                <a:lnTo>
                  <a:pt x="986733" y="662453"/>
                </a:lnTo>
                <a:lnTo>
                  <a:pt x="1007532" y="626285"/>
                </a:lnTo>
                <a:lnTo>
                  <a:pt x="1011936" y="597408"/>
                </a:lnTo>
                <a:lnTo>
                  <a:pt x="1011936" y="210311"/>
                </a:lnTo>
                <a:lnTo>
                  <a:pt x="1003142" y="170048"/>
                </a:lnTo>
                <a:lnTo>
                  <a:pt x="978219" y="136932"/>
                </a:lnTo>
                <a:lnTo>
                  <a:pt x="942157" y="116926"/>
                </a:lnTo>
                <a:lnTo>
                  <a:pt x="928526" y="113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274320" y="4430268"/>
            <a:ext cx="1121664" cy="679704"/>
          </a:xfrm>
          <a:custGeom>
            <a:avLst/>
            <a:gdLst/>
            <a:ahLst/>
            <a:cxnLst/>
            <a:rect l="l" t="t" r="r" b="b"/>
            <a:pathLst>
              <a:path w="1121664" h="679703">
                <a:moveTo>
                  <a:pt x="985593" y="31169"/>
                </a:moveTo>
                <a:lnTo>
                  <a:pt x="600456" y="91440"/>
                </a:lnTo>
                <a:lnTo>
                  <a:pt x="603504" y="115824"/>
                </a:lnTo>
                <a:lnTo>
                  <a:pt x="985593" y="31169"/>
                </a:lnTo>
                <a:close/>
              </a:path>
              <a:path w="1121664" h="679703">
                <a:moveTo>
                  <a:pt x="972312" y="658368"/>
                </a:moveTo>
                <a:lnTo>
                  <a:pt x="984504" y="649224"/>
                </a:lnTo>
                <a:lnTo>
                  <a:pt x="985858" y="647530"/>
                </a:lnTo>
                <a:lnTo>
                  <a:pt x="972312" y="658368"/>
                </a:lnTo>
                <a:close/>
              </a:path>
              <a:path w="1121664" h="679703">
                <a:moveTo>
                  <a:pt x="987552" y="646176"/>
                </a:moveTo>
                <a:lnTo>
                  <a:pt x="1027176" y="633984"/>
                </a:lnTo>
                <a:lnTo>
                  <a:pt x="1027176" y="630936"/>
                </a:lnTo>
                <a:lnTo>
                  <a:pt x="1033272" y="612648"/>
                </a:lnTo>
                <a:lnTo>
                  <a:pt x="1033272" y="609600"/>
                </a:lnTo>
                <a:lnTo>
                  <a:pt x="1008888" y="606552"/>
                </a:lnTo>
                <a:lnTo>
                  <a:pt x="1002791" y="621792"/>
                </a:lnTo>
                <a:lnTo>
                  <a:pt x="1002791" y="618744"/>
                </a:lnTo>
                <a:lnTo>
                  <a:pt x="993647" y="637032"/>
                </a:lnTo>
                <a:lnTo>
                  <a:pt x="996696" y="633984"/>
                </a:lnTo>
                <a:lnTo>
                  <a:pt x="987552" y="646176"/>
                </a:lnTo>
                <a:close/>
              </a:path>
              <a:path w="1121664" h="679703">
                <a:moveTo>
                  <a:pt x="1121664" y="0"/>
                </a:moveTo>
                <a:lnTo>
                  <a:pt x="1112520" y="3048"/>
                </a:lnTo>
                <a:lnTo>
                  <a:pt x="985593" y="31169"/>
                </a:lnTo>
                <a:lnTo>
                  <a:pt x="850391" y="91440"/>
                </a:lnTo>
                <a:lnTo>
                  <a:pt x="844296" y="94488"/>
                </a:lnTo>
                <a:lnTo>
                  <a:pt x="841247" y="100584"/>
                </a:lnTo>
                <a:lnTo>
                  <a:pt x="841247" y="106680"/>
                </a:lnTo>
                <a:lnTo>
                  <a:pt x="844296" y="112776"/>
                </a:lnTo>
                <a:lnTo>
                  <a:pt x="847344" y="115824"/>
                </a:lnTo>
                <a:lnTo>
                  <a:pt x="859536" y="115824"/>
                </a:lnTo>
                <a:lnTo>
                  <a:pt x="853440" y="91440"/>
                </a:lnTo>
                <a:lnTo>
                  <a:pt x="914894" y="91439"/>
                </a:lnTo>
                <a:lnTo>
                  <a:pt x="1115568" y="3048"/>
                </a:lnTo>
                <a:lnTo>
                  <a:pt x="1121664" y="0"/>
                </a:lnTo>
                <a:close/>
              </a:path>
              <a:path w="1121664" h="679703">
                <a:moveTo>
                  <a:pt x="1033272" y="176784"/>
                </a:moveTo>
                <a:lnTo>
                  <a:pt x="1027176" y="158496"/>
                </a:lnTo>
                <a:lnTo>
                  <a:pt x="1027176" y="155448"/>
                </a:lnTo>
                <a:lnTo>
                  <a:pt x="1018032" y="140208"/>
                </a:lnTo>
                <a:lnTo>
                  <a:pt x="1018032" y="137160"/>
                </a:lnTo>
                <a:lnTo>
                  <a:pt x="1014984" y="137160"/>
                </a:lnTo>
                <a:lnTo>
                  <a:pt x="1002791" y="124968"/>
                </a:lnTo>
                <a:lnTo>
                  <a:pt x="1002791" y="121920"/>
                </a:lnTo>
                <a:lnTo>
                  <a:pt x="987552" y="109728"/>
                </a:lnTo>
                <a:lnTo>
                  <a:pt x="969263" y="100584"/>
                </a:lnTo>
                <a:lnTo>
                  <a:pt x="969263" y="97536"/>
                </a:lnTo>
                <a:lnTo>
                  <a:pt x="966216" y="97536"/>
                </a:lnTo>
                <a:lnTo>
                  <a:pt x="947928" y="91440"/>
                </a:lnTo>
                <a:lnTo>
                  <a:pt x="853440" y="91440"/>
                </a:lnTo>
                <a:lnTo>
                  <a:pt x="859536" y="115824"/>
                </a:lnTo>
                <a:lnTo>
                  <a:pt x="926591" y="115824"/>
                </a:lnTo>
                <a:lnTo>
                  <a:pt x="944880" y="118872"/>
                </a:lnTo>
                <a:lnTo>
                  <a:pt x="941832" y="118872"/>
                </a:lnTo>
                <a:lnTo>
                  <a:pt x="960119" y="121920"/>
                </a:lnTo>
                <a:lnTo>
                  <a:pt x="957072" y="121920"/>
                </a:lnTo>
                <a:lnTo>
                  <a:pt x="975360" y="131064"/>
                </a:lnTo>
                <a:lnTo>
                  <a:pt x="972312" y="131064"/>
                </a:lnTo>
                <a:lnTo>
                  <a:pt x="987552" y="140208"/>
                </a:lnTo>
                <a:lnTo>
                  <a:pt x="984504" y="140208"/>
                </a:lnTo>
                <a:lnTo>
                  <a:pt x="996696" y="155448"/>
                </a:lnTo>
                <a:lnTo>
                  <a:pt x="993647" y="152400"/>
                </a:lnTo>
                <a:lnTo>
                  <a:pt x="1002791" y="167640"/>
                </a:lnTo>
                <a:lnTo>
                  <a:pt x="1008888" y="185928"/>
                </a:lnTo>
                <a:lnTo>
                  <a:pt x="1008888" y="182880"/>
                </a:lnTo>
                <a:lnTo>
                  <a:pt x="1008888" y="603504"/>
                </a:lnTo>
                <a:lnTo>
                  <a:pt x="1002791" y="621792"/>
                </a:lnTo>
                <a:lnTo>
                  <a:pt x="1008888" y="606552"/>
                </a:lnTo>
                <a:lnTo>
                  <a:pt x="1033272" y="609600"/>
                </a:lnTo>
                <a:lnTo>
                  <a:pt x="1036319" y="588264"/>
                </a:lnTo>
                <a:lnTo>
                  <a:pt x="1036319" y="198120"/>
                </a:lnTo>
                <a:lnTo>
                  <a:pt x="1033272" y="179832"/>
                </a:lnTo>
                <a:lnTo>
                  <a:pt x="1033272" y="176784"/>
                </a:lnTo>
                <a:close/>
              </a:path>
              <a:path w="1121664" h="679703">
                <a:moveTo>
                  <a:pt x="39624" y="155448"/>
                </a:moveTo>
                <a:lnTo>
                  <a:pt x="48767" y="140208"/>
                </a:lnTo>
                <a:lnTo>
                  <a:pt x="64008" y="131064"/>
                </a:lnTo>
                <a:lnTo>
                  <a:pt x="60960" y="131064"/>
                </a:lnTo>
                <a:lnTo>
                  <a:pt x="76200" y="121920"/>
                </a:lnTo>
                <a:lnTo>
                  <a:pt x="94488" y="118872"/>
                </a:lnTo>
                <a:lnTo>
                  <a:pt x="91440" y="118872"/>
                </a:lnTo>
                <a:lnTo>
                  <a:pt x="109728" y="115824"/>
                </a:lnTo>
                <a:lnTo>
                  <a:pt x="603504" y="115824"/>
                </a:lnTo>
                <a:lnTo>
                  <a:pt x="600456" y="91440"/>
                </a:lnTo>
                <a:lnTo>
                  <a:pt x="985593" y="31169"/>
                </a:lnTo>
                <a:lnTo>
                  <a:pt x="1112520" y="3048"/>
                </a:lnTo>
                <a:lnTo>
                  <a:pt x="1121664" y="0"/>
                </a:lnTo>
                <a:lnTo>
                  <a:pt x="1124712" y="-6095"/>
                </a:lnTo>
                <a:lnTo>
                  <a:pt x="1121664" y="-12191"/>
                </a:lnTo>
                <a:lnTo>
                  <a:pt x="1118616" y="-18287"/>
                </a:lnTo>
                <a:lnTo>
                  <a:pt x="1112520" y="-21335"/>
                </a:lnTo>
                <a:lnTo>
                  <a:pt x="1106424" y="-21335"/>
                </a:lnTo>
                <a:lnTo>
                  <a:pt x="1103609" y="-20712"/>
                </a:lnTo>
                <a:lnTo>
                  <a:pt x="1103376" y="-21335"/>
                </a:lnTo>
                <a:lnTo>
                  <a:pt x="1100364" y="-19993"/>
                </a:lnTo>
                <a:lnTo>
                  <a:pt x="597408" y="91440"/>
                </a:lnTo>
                <a:lnTo>
                  <a:pt x="85343" y="91440"/>
                </a:lnTo>
                <a:lnTo>
                  <a:pt x="67055" y="97536"/>
                </a:lnTo>
                <a:lnTo>
                  <a:pt x="67055" y="100584"/>
                </a:lnTo>
                <a:lnTo>
                  <a:pt x="64007" y="100584"/>
                </a:lnTo>
                <a:lnTo>
                  <a:pt x="48767" y="109728"/>
                </a:lnTo>
                <a:lnTo>
                  <a:pt x="45719" y="109728"/>
                </a:lnTo>
                <a:lnTo>
                  <a:pt x="33527" y="121920"/>
                </a:lnTo>
                <a:lnTo>
                  <a:pt x="30479" y="121920"/>
                </a:lnTo>
                <a:lnTo>
                  <a:pt x="30479" y="124968"/>
                </a:lnTo>
                <a:lnTo>
                  <a:pt x="18287" y="137160"/>
                </a:lnTo>
                <a:lnTo>
                  <a:pt x="18287" y="140208"/>
                </a:lnTo>
                <a:lnTo>
                  <a:pt x="9143" y="155448"/>
                </a:lnTo>
                <a:lnTo>
                  <a:pt x="9143" y="158496"/>
                </a:lnTo>
                <a:lnTo>
                  <a:pt x="6095" y="158496"/>
                </a:lnTo>
                <a:lnTo>
                  <a:pt x="0" y="176784"/>
                </a:lnTo>
                <a:lnTo>
                  <a:pt x="0" y="612648"/>
                </a:lnTo>
                <a:lnTo>
                  <a:pt x="6096" y="630936"/>
                </a:lnTo>
                <a:lnTo>
                  <a:pt x="9144" y="630936"/>
                </a:lnTo>
                <a:lnTo>
                  <a:pt x="9144" y="633984"/>
                </a:lnTo>
                <a:lnTo>
                  <a:pt x="18288" y="649224"/>
                </a:lnTo>
                <a:lnTo>
                  <a:pt x="18288" y="652272"/>
                </a:lnTo>
                <a:lnTo>
                  <a:pt x="30480" y="664464"/>
                </a:lnTo>
                <a:lnTo>
                  <a:pt x="30480" y="667512"/>
                </a:lnTo>
                <a:lnTo>
                  <a:pt x="33528" y="667512"/>
                </a:lnTo>
                <a:lnTo>
                  <a:pt x="45720" y="679704"/>
                </a:lnTo>
                <a:lnTo>
                  <a:pt x="48768" y="679704"/>
                </a:lnTo>
                <a:lnTo>
                  <a:pt x="64008" y="688848"/>
                </a:lnTo>
                <a:lnTo>
                  <a:pt x="67056" y="688848"/>
                </a:lnTo>
                <a:lnTo>
                  <a:pt x="85344" y="694944"/>
                </a:lnTo>
                <a:lnTo>
                  <a:pt x="88392" y="694944"/>
                </a:lnTo>
                <a:lnTo>
                  <a:pt x="88392" y="697992"/>
                </a:lnTo>
                <a:lnTo>
                  <a:pt x="947928" y="697992"/>
                </a:lnTo>
                <a:lnTo>
                  <a:pt x="947928" y="694944"/>
                </a:lnTo>
                <a:lnTo>
                  <a:pt x="966216" y="688848"/>
                </a:lnTo>
                <a:lnTo>
                  <a:pt x="969263" y="688848"/>
                </a:lnTo>
                <a:lnTo>
                  <a:pt x="987552" y="679704"/>
                </a:lnTo>
                <a:lnTo>
                  <a:pt x="1002791" y="667512"/>
                </a:lnTo>
                <a:lnTo>
                  <a:pt x="1002791" y="664464"/>
                </a:lnTo>
                <a:lnTo>
                  <a:pt x="1014984" y="652272"/>
                </a:lnTo>
                <a:lnTo>
                  <a:pt x="1018032" y="649224"/>
                </a:lnTo>
                <a:lnTo>
                  <a:pt x="1027176" y="633984"/>
                </a:lnTo>
                <a:lnTo>
                  <a:pt x="987552" y="646176"/>
                </a:lnTo>
                <a:lnTo>
                  <a:pt x="996696" y="633984"/>
                </a:lnTo>
                <a:lnTo>
                  <a:pt x="985858" y="647530"/>
                </a:lnTo>
                <a:lnTo>
                  <a:pt x="984504" y="649224"/>
                </a:lnTo>
                <a:lnTo>
                  <a:pt x="972312" y="658368"/>
                </a:lnTo>
                <a:lnTo>
                  <a:pt x="975360" y="658368"/>
                </a:lnTo>
                <a:lnTo>
                  <a:pt x="957072" y="667512"/>
                </a:lnTo>
                <a:lnTo>
                  <a:pt x="960119" y="664464"/>
                </a:lnTo>
                <a:lnTo>
                  <a:pt x="941832" y="670560"/>
                </a:lnTo>
                <a:lnTo>
                  <a:pt x="944880" y="670560"/>
                </a:lnTo>
                <a:lnTo>
                  <a:pt x="923544" y="673608"/>
                </a:lnTo>
                <a:lnTo>
                  <a:pt x="109728" y="673608"/>
                </a:lnTo>
                <a:lnTo>
                  <a:pt x="91440" y="670560"/>
                </a:lnTo>
                <a:lnTo>
                  <a:pt x="94488" y="670560"/>
                </a:lnTo>
                <a:lnTo>
                  <a:pt x="76200" y="664464"/>
                </a:lnTo>
                <a:lnTo>
                  <a:pt x="76200" y="667512"/>
                </a:lnTo>
                <a:lnTo>
                  <a:pt x="60960" y="658368"/>
                </a:lnTo>
                <a:lnTo>
                  <a:pt x="64008" y="658368"/>
                </a:lnTo>
                <a:lnTo>
                  <a:pt x="48768" y="646176"/>
                </a:lnTo>
                <a:lnTo>
                  <a:pt x="48768" y="649224"/>
                </a:lnTo>
                <a:lnTo>
                  <a:pt x="39624" y="633984"/>
                </a:lnTo>
                <a:lnTo>
                  <a:pt x="39624" y="637032"/>
                </a:lnTo>
                <a:lnTo>
                  <a:pt x="30480" y="618744"/>
                </a:lnTo>
                <a:lnTo>
                  <a:pt x="30480" y="621792"/>
                </a:lnTo>
                <a:lnTo>
                  <a:pt x="24384" y="603504"/>
                </a:lnTo>
                <a:lnTo>
                  <a:pt x="27432" y="606552"/>
                </a:lnTo>
                <a:lnTo>
                  <a:pt x="24384" y="588264"/>
                </a:lnTo>
                <a:lnTo>
                  <a:pt x="24384" y="201168"/>
                </a:lnTo>
                <a:lnTo>
                  <a:pt x="27432" y="182880"/>
                </a:lnTo>
                <a:lnTo>
                  <a:pt x="24384" y="185928"/>
                </a:lnTo>
                <a:lnTo>
                  <a:pt x="30480" y="167640"/>
                </a:lnTo>
                <a:lnTo>
                  <a:pt x="39623" y="152400"/>
                </a:lnTo>
                <a:lnTo>
                  <a:pt x="39624" y="1554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3413760" y="4003548"/>
            <a:ext cx="1975104" cy="972312"/>
          </a:xfrm>
          <a:custGeom>
            <a:avLst/>
            <a:gdLst/>
            <a:ahLst/>
            <a:cxnLst/>
            <a:rect l="l" t="t" r="r" b="b"/>
            <a:pathLst>
              <a:path w="1975104" h="972312">
                <a:moveTo>
                  <a:pt x="1891694" y="391275"/>
                </a:moveTo>
                <a:lnTo>
                  <a:pt x="1877567" y="390144"/>
                </a:lnTo>
                <a:lnTo>
                  <a:pt x="1051559" y="390144"/>
                </a:lnTo>
                <a:lnTo>
                  <a:pt x="0" y="0"/>
                </a:lnTo>
                <a:lnTo>
                  <a:pt x="655319" y="390144"/>
                </a:lnTo>
                <a:lnTo>
                  <a:pt x="490727" y="390144"/>
                </a:lnTo>
                <a:lnTo>
                  <a:pt x="477922" y="390986"/>
                </a:lnTo>
                <a:lnTo>
                  <a:pt x="438207" y="405698"/>
                </a:lnTo>
                <a:lnTo>
                  <a:pt x="409032" y="434890"/>
                </a:lnTo>
                <a:lnTo>
                  <a:pt x="394253" y="473553"/>
                </a:lnTo>
                <a:lnTo>
                  <a:pt x="393191" y="487680"/>
                </a:lnTo>
                <a:lnTo>
                  <a:pt x="393191" y="877824"/>
                </a:lnTo>
                <a:lnTo>
                  <a:pt x="407204" y="926855"/>
                </a:lnTo>
                <a:lnTo>
                  <a:pt x="435870" y="956152"/>
                </a:lnTo>
                <a:lnTo>
                  <a:pt x="475680" y="971219"/>
                </a:lnTo>
                <a:lnTo>
                  <a:pt x="490727" y="972312"/>
                </a:lnTo>
                <a:lnTo>
                  <a:pt x="1877567" y="972312"/>
                </a:lnTo>
                <a:lnTo>
                  <a:pt x="1914922" y="964728"/>
                </a:lnTo>
                <a:lnTo>
                  <a:pt x="1949164" y="941086"/>
                </a:lnTo>
                <a:lnTo>
                  <a:pt x="1970564" y="905720"/>
                </a:lnTo>
                <a:lnTo>
                  <a:pt x="1975103" y="877824"/>
                </a:lnTo>
                <a:lnTo>
                  <a:pt x="1975103" y="487680"/>
                </a:lnTo>
                <a:lnTo>
                  <a:pt x="1966310" y="448723"/>
                </a:lnTo>
                <a:lnTo>
                  <a:pt x="1941387" y="415346"/>
                </a:lnTo>
                <a:lnTo>
                  <a:pt x="1905325" y="394547"/>
                </a:lnTo>
                <a:lnTo>
                  <a:pt x="1891694" y="391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3398520" y="4064508"/>
            <a:ext cx="2002536" cy="1002792"/>
          </a:xfrm>
          <a:custGeom>
            <a:avLst/>
            <a:gdLst/>
            <a:ahLst/>
            <a:cxnLst/>
            <a:rect l="l" t="t" r="r" b="b"/>
            <a:pathLst>
              <a:path w="2002536" h="1002792">
                <a:moveTo>
                  <a:pt x="441959" y="335279"/>
                </a:moveTo>
                <a:lnTo>
                  <a:pt x="441959" y="338327"/>
                </a:lnTo>
                <a:lnTo>
                  <a:pt x="664463" y="341375"/>
                </a:lnTo>
                <a:lnTo>
                  <a:pt x="484631" y="320039"/>
                </a:lnTo>
                <a:lnTo>
                  <a:pt x="481583" y="320039"/>
                </a:lnTo>
                <a:lnTo>
                  <a:pt x="463295" y="326135"/>
                </a:lnTo>
                <a:lnTo>
                  <a:pt x="460247" y="326135"/>
                </a:lnTo>
                <a:lnTo>
                  <a:pt x="445007" y="335279"/>
                </a:lnTo>
                <a:lnTo>
                  <a:pt x="441959" y="335279"/>
                </a:lnTo>
                <a:close/>
              </a:path>
              <a:path w="2002536" h="1002792">
                <a:moveTo>
                  <a:pt x="426719" y="393191"/>
                </a:moveTo>
                <a:lnTo>
                  <a:pt x="426719" y="396239"/>
                </a:lnTo>
                <a:lnTo>
                  <a:pt x="435863" y="377951"/>
                </a:lnTo>
                <a:lnTo>
                  <a:pt x="432815" y="380999"/>
                </a:lnTo>
                <a:lnTo>
                  <a:pt x="445007" y="365759"/>
                </a:lnTo>
                <a:lnTo>
                  <a:pt x="445007" y="368807"/>
                </a:lnTo>
                <a:lnTo>
                  <a:pt x="457199" y="356615"/>
                </a:lnTo>
                <a:lnTo>
                  <a:pt x="457199" y="359663"/>
                </a:lnTo>
                <a:lnTo>
                  <a:pt x="472439" y="350519"/>
                </a:lnTo>
                <a:lnTo>
                  <a:pt x="469391" y="350519"/>
                </a:lnTo>
                <a:lnTo>
                  <a:pt x="487679" y="344423"/>
                </a:lnTo>
                <a:lnTo>
                  <a:pt x="676655" y="344423"/>
                </a:lnTo>
                <a:lnTo>
                  <a:pt x="682751" y="338327"/>
                </a:lnTo>
                <a:lnTo>
                  <a:pt x="682751" y="332231"/>
                </a:lnTo>
                <a:lnTo>
                  <a:pt x="685799" y="329183"/>
                </a:lnTo>
                <a:lnTo>
                  <a:pt x="682751" y="323087"/>
                </a:lnTo>
                <a:lnTo>
                  <a:pt x="676655" y="320039"/>
                </a:lnTo>
                <a:lnTo>
                  <a:pt x="670559" y="316991"/>
                </a:lnTo>
                <a:lnTo>
                  <a:pt x="143256" y="0"/>
                </a:lnTo>
                <a:lnTo>
                  <a:pt x="1066799" y="316991"/>
                </a:lnTo>
                <a:lnTo>
                  <a:pt x="143256" y="0"/>
                </a:lnTo>
                <a:lnTo>
                  <a:pt x="1060703" y="341375"/>
                </a:lnTo>
                <a:lnTo>
                  <a:pt x="1063751" y="341375"/>
                </a:lnTo>
                <a:lnTo>
                  <a:pt x="1063751" y="344423"/>
                </a:lnTo>
                <a:lnTo>
                  <a:pt x="1908047" y="344423"/>
                </a:lnTo>
                <a:lnTo>
                  <a:pt x="1926335" y="350519"/>
                </a:lnTo>
                <a:lnTo>
                  <a:pt x="1911095" y="344423"/>
                </a:lnTo>
                <a:lnTo>
                  <a:pt x="1926335" y="350519"/>
                </a:lnTo>
                <a:lnTo>
                  <a:pt x="1923288" y="350519"/>
                </a:lnTo>
                <a:lnTo>
                  <a:pt x="1941576" y="359663"/>
                </a:lnTo>
                <a:lnTo>
                  <a:pt x="1938527" y="356615"/>
                </a:lnTo>
                <a:lnTo>
                  <a:pt x="1952074" y="367453"/>
                </a:lnTo>
                <a:lnTo>
                  <a:pt x="1950719" y="365759"/>
                </a:lnTo>
                <a:lnTo>
                  <a:pt x="1984247" y="365759"/>
                </a:lnTo>
                <a:lnTo>
                  <a:pt x="1972055" y="350519"/>
                </a:lnTo>
                <a:lnTo>
                  <a:pt x="1969007" y="350519"/>
                </a:lnTo>
                <a:lnTo>
                  <a:pt x="1953767" y="338327"/>
                </a:lnTo>
                <a:lnTo>
                  <a:pt x="1953767" y="335279"/>
                </a:lnTo>
                <a:lnTo>
                  <a:pt x="1935479" y="326135"/>
                </a:lnTo>
                <a:lnTo>
                  <a:pt x="1917191" y="320039"/>
                </a:lnTo>
                <a:lnTo>
                  <a:pt x="1914143" y="320039"/>
                </a:lnTo>
                <a:lnTo>
                  <a:pt x="1892807" y="316991"/>
                </a:lnTo>
                <a:lnTo>
                  <a:pt x="1069847" y="316991"/>
                </a:lnTo>
                <a:lnTo>
                  <a:pt x="21335" y="-73152"/>
                </a:lnTo>
                <a:lnTo>
                  <a:pt x="15239" y="-76200"/>
                </a:lnTo>
                <a:lnTo>
                  <a:pt x="6095" y="-73152"/>
                </a:lnTo>
                <a:lnTo>
                  <a:pt x="3047" y="-67056"/>
                </a:lnTo>
                <a:lnTo>
                  <a:pt x="0" y="-60960"/>
                </a:lnTo>
                <a:lnTo>
                  <a:pt x="3047" y="-54864"/>
                </a:lnTo>
                <a:lnTo>
                  <a:pt x="9143" y="-51816"/>
                </a:lnTo>
                <a:lnTo>
                  <a:pt x="12565" y="-49763"/>
                </a:lnTo>
                <a:lnTo>
                  <a:pt x="12191" y="-48768"/>
                </a:lnTo>
                <a:lnTo>
                  <a:pt x="17541" y="-46777"/>
                </a:lnTo>
                <a:lnTo>
                  <a:pt x="623824" y="316991"/>
                </a:lnTo>
                <a:lnTo>
                  <a:pt x="502919" y="316991"/>
                </a:lnTo>
                <a:lnTo>
                  <a:pt x="484631" y="320039"/>
                </a:lnTo>
                <a:lnTo>
                  <a:pt x="664463" y="341375"/>
                </a:lnTo>
                <a:lnTo>
                  <a:pt x="441959" y="338327"/>
                </a:lnTo>
                <a:lnTo>
                  <a:pt x="426719" y="350519"/>
                </a:lnTo>
                <a:lnTo>
                  <a:pt x="414527" y="365759"/>
                </a:lnTo>
                <a:lnTo>
                  <a:pt x="411479" y="365759"/>
                </a:lnTo>
                <a:lnTo>
                  <a:pt x="402335" y="384047"/>
                </a:lnTo>
                <a:lnTo>
                  <a:pt x="402335" y="387095"/>
                </a:lnTo>
                <a:lnTo>
                  <a:pt x="396239" y="405383"/>
                </a:lnTo>
                <a:lnTo>
                  <a:pt x="420623" y="408431"/>
                </a:lnTo>
                <a:lnTo>
                  <a:pt x="420623" y="411479"/>
                </a:lnTo>
                <a:lnTo>
                  <a:pt x="426719" y="393191"/>
                </a:lnTo>
                <a:close/>
              </a:path>
              <a:path w="2002536" h="1002792">
                <a:moveTo>
                  <a:pt x="1984247" y="874775"/>
                </a:moveTo>
                <a:lnTo>
                  <a:pt x="1993391" y="859535"/>
                </a:lnTo>
                <a:lnTo>
                  <a:pt x="1993391" y="856487"/>
                </a:lnTo>
                <a:lnTo>
                  <a:pt x="1999488" y="838199"/>
                </a:lnTo>
                <a:lnTo>
                  <a:pt x="1999488" y="835151"/>
                </a:lnTo>
                <a:lnTo>
                  <a:pt x="2002535" y="816863"/>
                </a:lnTo>
                <a:lnTo>
                  <a:pt x="2002535" y="426719"/>
                </a:lnTo>
                <a:lnTo>
                  <a:pt x="1999488" y="405383"/>
                </a:lnTo>
                <a:lnTo>
                  <a:pt x="1993391" y="387095"/>
                </a:lnTo>
                <a:lnTo>
                  <a:pt x="1993391" y="384047"/>
                </a:lnTo>
                <a:lnTo>
                  <a:pt x="1984247" y="365759"/>
                </a:lnTo>
                <a:lnTo>
                  <a:pt x="1950719" y="365759"/>
                </a:lnTo>
                <a:lnTo>
                  <a:pt x="1953767" y="368807"/>
                </a:lnTo>
                <a:lnTo>
                  <a:pt x="1950719" y="365759"/>
                </a:lnTo>
                <a:lnTo>
                  <a:pt x="1952074" y="367453"/>
                </a:lnTo>
                <a:lnTo>
                  <a:pt x="1962911" y="380999"/>
                </a:lnTo>
                <a:lnTo>
                  <a:pt x="1962911" y="377951"/>
                </a:lnTo>
                <a:lnTo>
                  <a:pt x="1972055" y="396239"/>
                </a:lnTo>
                <a:lnTo>
                  <a:pt x="1969007" y="393191"/>
                </a:lnTo>
                <a:lnTo>
                  <a:pt x="1975103" y="411479"/>
                </a:lnTo>
                <a:lnTo>
                  <a:pt x="1975103" y="408431"/>
                </a:lnTo>
                <a:lnTo>
                  <a:pt x="1978152" y="429767"/>
                </a:lnTo>
                <a:lnTo>
                  <a:pt x="1978152" y="816863"/>
                </a:lnTo>
                <a:lnTo>
                  <a:pt x="1975103" y="835151"/>
                </a:lnTo>
                <a:lnTo>
                  <a:pt x="1975103" y="832103"/>
                </a:lnTo>
                <a:lnTo>
                  <a:pt x="1969007" y="850391"/>
                </a:lnTo>
                <a:lnTo>
                  <a:pt x="1972055" y="847343"/>
                </a:lnTo>
                <a:lnTo>
                  <a:pt x="1962911" y="862583"/>
                </a:lnTo>
                <a:lnTo>
                  <a:pt x="1950719" y="874775"/>
                </a:lnTo>
                <a:lnTo>
                  <a:pt x="1953767" y="874775"/>
                </a:lnTo>
                <a:lnTo>
                  <a:pt x="1938527" y="886967"/>
                </a:lnTo>
                <a:lnTo>
                  <a:pt x="1941576" y="883919"/>
                </a:lnTo>
                <a:lnTo>
                  <a:pt x="1923288" y="893063"/>
                </a:lnTo>
                <a:lnTo>
                  <a:pt x="1926335" y="893063"/>
                </a:lnTo>
                <a:lnTo>
                  <a:pt x="1908047" y="899159"/>
                </a:lnTo>
                <a:lnTo>
                  <a:pt x="487679" y="899159"/>
                </a:lnTo>
                <a:lnTo>
                  <a:pt x="469391" y="893063"/>
                </a:lnTo>
                <a:lnTo>
                  <a:pt x="472439" y="893063"/>
                </a:lnTo>
                <a:lnTo>
                  <a:pt x="457199" y="883919"/>
                </a:lnTo>
                <a:lnTo>
                  <a:pt x="457199" y="886967"/>
                </a:lnTo>
                <a:lnTo>
                  <a:pt x="432815" y="862583"/>
                </a:lnTo>
                <a:lnTo>
                  <a:pt x="435863" y="862583"/>
                </a:lnTo>
                <a:lnTo>
                  <a:pt x="426719" y="847343"/>
                </a:lnTo>
                <a:lnTo>
                  <a:pt x="426719" y="850391"/>
                </a:lnTo>
                <a:lnTo>
                  <a:pt x="420623" y="835151"/>
                </a:lnTo>
                <a:lnTo>
                  <a:pt x="420623" y="408431"/>
                </a:lnTo>
                <a:lnTo>
                  <a:pt x="396239" y="405383"/>
                </a:lnTo>
                <a:lnTo>
                  <a:pt x="393191" y="426719"/>
                </a:lnTo>
                <a:lnTo>
                  <a:pt x="393191" y="816863"/>
                </a:lnTo>
                <a:lnTo>
                  <a:pt x="396239" y="835151"/>
                </a:lnTo>
                <a:lnTo>
                  <a:pt x="396239" y="838199"/>
                </a:lnTo>
                <a:lnTo>
                  <a:pt x="402335" y="856487"/>
                </a:lnTo>
                <a:lnTo>
                  <a:pt x="402335" y="859535"/>
                </a:lnTo>
                <a:lnTo>
                  <a:pt x="411479" y="874775"/>
                </a:lnTo>
                <a:lnTo>
                  <a:pt x="414527" y="877823"/>
                </a:lnTo>
                <a:lnTo>
                  <a:pt x="426719" y="893063"/>
                </a:lnTo>
                <a:lnTo>
                  <a:pt x="441959" y="905255"/>
                </a:lnTo>
                <a:lnTo>
                  <a:pt x="441959" y="908303"/>
                </a:lnTo>
                <a:lnTo>
                  <a:pt x="445007" y="908303"/>
                </a:lnTo>
                <a:lnTo>
                  <a:pt x="460247" y="917447"/>
                </a:lnTo>
                <a:lnTo>
                  <a:pt x="463295" y="917447"/>
                </a:lnTo>
                <a:lnTo>
                  <a:pt x="481583" y="923543"/>
                </a:lnTo>
                <a:lnTo>
                  <a:pt x="484631" y="923543"/>
                </a:lnTo>
                <a:lnTo>
                  <a:pt x="505967" y="926591"/>
                </a:lnTo>
                <a:lnTo>
                  <a:pt x="1892807" y="926591"/>
                </a:lnTo>
                <a:lnTo>
                  <a:pt x="1914143" y="923543"/>
                </a:lnTo>
                <a:lnTo>
                  <a:pt x="1917191" y="923543"/>
                </a:lnTo>
                <a:lnTo>
                  <a:pt x="1935479" y="917447"/>
                </a:lnTo>
                <a:lnTo>
                  <a:pt x="1953767" y="908303"/>
                </a:lnTo>
                <a:lnTo>
                  <a:pt x="1953767" y="905255"/>
                </a:lnTo>
                <a:lnTo>
                  <a:pt x="1911095" y="899159"/>
                </a:lnTo>
                <a:lnTo>
                  <a:pt x="1969007" y="893063"/>
                </a:lnTo>
                <a:lnTo>
                  <a:pt x="1972055" y="893063"/>
                </a:lnTo>
                <a:lnTo>
                  <a:pt x="1984247" y="877823"/>
                </a:lnTo>
                <a:lnTo>
                  <a:pt x="1984247" y="874775"/>
                </a:lnTo>
                <a:close/>
              </a:path>
              <a:path w="2002536" h="1002792">
                <a:moveTo>
                  <a:pt x="420623" y="835151"/>
                </a:moveTo>
                <a:lnTo>
                  <a:pt x="426719" y="850391"/>
                </a:lnTo>
                <a:lnTo>
                  <a:pt x="420623" y="832103"/>
                </a:lnTo>
                <a:lnTo>
                  <a:pt x="420623" y="835151"/>
                </a:lnTo>
                <a:close/>
              </a:path>
              <a:path w="2002536" h="1002792">
                <a:moveTo>
                  <a:pt x="1969007" y="893063"/>
                </a:moveTo>
                <a:lnTo>
                  <a:pt x="1911095" y="899159"/>
                </a:lnTo>
                <a:lnTo>
                  <a:pt x="1953767" y="905255"/>
                </a:lnTo>
                <a:lnTo>
                  <a:pt x="1969007" y="893063"/>
                </a:lnTo>
                <a:close/>
              </a:path>
              <a:path w="2002536" h="1002792">
                <a:moveTo>
                  <a:pt x="143256" y="0"/>
                </a:moveTo>
                <a:lnTo>
                  <a:pt x="670559" y="316991"/>
                </a:lnTo>
                <a:lnTo>
                  <a:pt x="676655" y="320039"/>
                </a:lnTo>
                <a:lnTo>
                  <a:pt x="143256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6961632" y="1455420"/>
            <a:ext cx="365759" cy="38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6958583" y="1455420"/>
            <a:ext cx="371855" cy="341376"/>
          </a:xfrm>
          <a:custGeom>
            <a:avLst/>
            <a:gdLst/>
            <a:ahLst/>
            <a:cxnLst/>
            <a:rect l="l" t="t" r="r" b="b"/>
            <a:pathLst>
              <a:path w="371855" h="341375">
                <a:moveTo>
                  <a:pt x="112776" y="39624"/>
                </a:moveTo>
                <a:lnTo>
                  <a:pt x="112776" y="36576"/>
                </a:lnTo>
                <a:lnTo>
                  <a:pt x="109728" y="39624"/>
                </a:lnTo>
                <a:lnTo>
                  <a:pt x="111873" y="41769"/>
                </a:lnTo>
                <a:lnTo>
                  <a:pt x="121920" y="39624"/>
                </a:lnTo>
                <a:lnTo>
                  <a:pt x="112776" y="39624"/>
                </a:lnTo>
                <a:close/>
              </a:path>
              <a:path w="371855" h="341375">
                <a:moveTo>
                  <a:pt x="371856" y="307848"/>
                </a:moveTo>
                <a:lnTo>
                  <a:pt x="368808" y="307848"/>
                </a:lnTo>
                <a:lnTo>
                  <a:pt x="359664" y="310896"/>
                </a:lnTo>
                <a:lnTo>
                  <a:pt x="371856" y="310896"/>
                </a:lnTo>
                <a:lnTo>
                  <a:pt x="371856" y="307848"/>
                </a:lnTo>
                <a:close/>
              </a:path>
              <a:path w="371855" h="341375">
                <a:moveTo>
                  <a:pt x="231648" y="384048"/>
                </a:moveTo>
                <a:lnTo>
                  <a:pt x="259080" y="384048"/>
                </a:lnTo>
                <a:lnTo>
                  <a:pt x="286512" y="377952"/>
                </a:lnTo>
                <a:lnTo>
                  <a:pt x="304800" y="371856"/>
                </a:lnTo>
                <a:lnTo>
                  <a:pt x="307848" y="371856"/>
                </a:lnTo>
                <a:lnTo>
                  <a:pt x="338328" y="359664"/>
                </a:lnTo>
                <a:lnTo>
                  <a:pt x="356616" y="341376"/>
                </a:lnTo>
                <a:lnTo>
                  <a:pt x="359664" y="341376"/>
                </a:lnTo>
                <a:lnTo>
                  <a:pt x="359664" y="338328"/>
                </a:lnTo>
                <a:lnTo>
                  <a:pt x="368808" y="310896"/>
                </a:lnTo>
                <a:lnTo>
                  <a:pt x="350520" y="332232"/>
                </a:lnTo>
                <a:lnTo>
                  <a:pt x="368808" y="310896"/>
                </a:lnTo>
                <a:lnTo>
                  <a:pt x="371856" y="310896"/>
                </a:lnTo>
                <a:lnTo>
                  <a:pt x="359664" y="310896"/>
                </a:lnTo>
                <a:lnTo>
                  <a:pt x="368808" y="307848"/>
                </a:lnTo>
                <a:lnTo>
                  <a:pt x="249936" y="6096"/>
                </a:lnTo>
                <a:lnTo>
                  <a:pt x="252984" y="0"/>
                </a:lnTo>
                <a:lnTo>
                  <a:pt x="252984" y="-3047"/>
                </a:lnTo>
                <a:lnTo>
                  <a:pt x="249936" y="-6095"/>
                </a:lnTo>
                <a:lnTo>
                  <a:pt x="246888" y="-3047"/>
                </a:lnTo>
                <a:lnTo>
                  <a:pt x="115824" y="33528"/>
                </a:lnTo>
                <a:lnTo>
                  <a:pt x="243840" y="3048"/>
                </a:lnTo>
                <a:lnTo>
                  <a:pt x="245492" y="7439"/>
                </a:lnTo>
                <a:lnTo>
                  <a:pt x="359664" y="307848"/>
                </a:lnTo>
                <a:lnTo>
                  <a:pt x="359042" y="309245"/>
                </a:lnTo>
                <a:lnTo>
                  <a:pt x="347472" y="335280"/>
                </a:lnTo>
                <a:lnTo>
                  <a:pt x="332232" y="350520"/>
                </a:lnTo>
                <a:lnTo>
                  <a:pt x="301752" y="362712"/>
                </a:lnTo>
                <a:lnTo>
                  <a:pt x="304800" y="362712"/>
                </a:lnTo>
                <a:lnTo>
                  <a:pt x="283464" y="365760"/>
                </a:lnTo>
                <a:lnTo>
                  <a:pt x="256032" y="371856"/>
                </a:lnTo>
                <a:lnTo>
                  <a:pt x="228600" y="374904"/>
                </a:lnTo>
                <a:lnTo>
                  <a:pt x="210312" y="374904"/>
                </a:lnTo>
                <a:lnTo>
                  <a:pt x="179832" y="377952"/>
                </a:lnTo>
                <a:lnTo>
                  <a:pt x="146304" y="374904"/>
                </a:lnTo>
                <a:lnTo>
                  <a:pt x="115824" y="365760"/>
                </a:lnTo>
                <a:lnTo>
                  <a:pt x="85344" y="359664"/>
                </a:lnTo>
                <a:lnTo>
                  <a:pt x="51816" y="347472"/>
                </a:lnTo>
                <a:lnTo>
                  <a:pt x="24384" y="329184"/>
                </a:lnTo>
                <a:lnTo>
                  <a:pt x="27432" y="329184"/>
                </a:lnTo>
                <a:lnTo>
                  <a:pt x="9144" y="310896"/>
                </a:lnTo>
                <a:lnTo>
                  <a:pt x="18288" y="335280"/>
                </a:lnTo>
                <a:lnTo>
                  <a:pt x="18288" y="338328"/>
                </a:lnTo>
                <a:lnTo>
                  <a:pt x="45720" y="359664"/>
                </a:lnTo>
                <a:lnTo>
                  <a:pt x="48768" y="359664"/>
                </a:lnTo>
                <a:lnTo>
                  <a:pt x="82296" y="371856"/>
                </a:lnTo>
                <a:lnTo>
                  <a:pt x="143256" y="384048"/>
                </a:lnTo>
                <a:lnTo>
                  <a:pt x="179832" y="390144"/>
                </a:lnTo>
                <a:lnTo>
                  <a:pt x="210312" y="387096"/>
                </a:lnTo>
                <a:lnTo>
                  <a:pt x="231648" y="384048"/>
                </a:lnTo>
                <a:close/>
              </a:path>
              <a:path w="371855" h="341375">
                <a:moveTo>
                  <a:pt x="252984" y="0"/>
                </a:moveTo>
                <a:lnTo>
                  <a:pt x="249936" y="6096"/>
                </a:lnTo>
                <a:lnTo>
                  <a:pt x="368808" y="307848"/>
                </a:lnTo>
                <a:lnTo>
                  <a:pt x="252984" y="0"/>
                </a:lnTo>
                <a:close/>
              </a:path>
              <a:path w="371855" h="341375">
                <a:moveTo>
                  <a:pt x="359042" y="309245"/>
                </a:moveTo>
                <a:lnTo>
                  <a:pt x="359664" y="307848"/>
                </a:lnTo>
                <a:lnTo>
                  <a:pt x="245492" y="7439"/>
                </a:lnTo>
                <a:lnTo>
                  <a:pt x="359042" y="309245"/>
                </a:lnTo>
                <a:close/>
              </a:path>
              <a:path w="371855" h="341375">
                <a:moveTo>
                  <a:pt x="27432" y="329184"/>
                </a:moveTo>
                <a:lnTo>
                  <a:pt x="10786" y="306989"/>
                </a:lnTo>
                <a:lnTo>
                  <a:pt x="9144" y="304800"/>
                </a:lnTo>
                <a:lnTo>
                  <a:pt x="118872" y="45720"/>
                </a:lnTo>
                <a:lnTo>
                  <a:pt x="112776" y="45720"/>
                </a:lnTo>
                <a:lnTo>
                  <a:pt x="112776" y="42672"/>
                </a:lnTo>
                <a:lnTo>
                  <a:pt x="121920" y="42672"/>
                </a:lnTo>
                <a:lnTo>
                  <a:pt x="121920" y="36576"/>
                </a:lnTo>
                <a:lnTo>
                  <a:pt x="118872" y="36576"/>
                </a:lnTo>
                <a:lnTo>
                  <a:pt x="115824" y="33528"/>
                </a:lnTo>
                <a:lnTo>
                  <a:pt x="112776" y="36576"/>
                </a:lnTo>
                <a:lnTo>
                  <a:pt x="112776" y="39624"/>
                </a:lnTo>
                <a:lnTo>
                  <a:pt x="121920" y="39624"/>
                </a:lnTo>
                <a:lnTo>
                  <a:pt x="111873" y="41769"/>
                </a:lnTo>
                <a:lnTo>
                  <a:pt x="0" y="307848"/>
                </a:lnTo>
                <a:lnTo>
                  <a:pt x="115824" y="45720"/>
                </a:lnTo>
                <a:lnTo>
                  <a:pt x="0" y="307848"/>
                </a:lnTo>
                <a:lnTo>
                  <a:pt x="0" y="310896"/>
                </a:lnTo>
                <a:lnTo>
                  <a:pt x="18288" y="335280"/>
                </a:lnTo>
                <a:lnTo>
                  <a:pt x="9144" y="310896"/>
                </a:lnTo>
                <a:lnTo>
                  <a:pt x="27432" y="329184"/>
                </a:lnTo>
                <a:close/>
              </a:path>
              <a:path w="371855" h="341375">
                <a:moveTo>
                  <a:pt x="112776" y="45720"/>
                </a:moveTo>
                <a:lnTo>
                  <a:pt x="118872" y="45720"/>
                </a:lnTo>
                <a:lnTo>
                  <a:pt x="9144" y="304800"/>
                </a:lnTo>
                <a:lnTo>
                  <a:pt x="10786" y="306989"/>
                </a:lnTo>
                <a:lnTo>
                  <a:pt x="120895" y="45108"/>
                </a:lnTo>
                <a:lnTo>
                  <a:pt x="245492" y="7439"/>
                </a:lnTo>
                <a:lnTo>
                  <a:pt x="243840" y="3048"/>
                </a:lnTo>
                <a:lnTo>
                  <a:pt x="115824" y="33528"/>
                </a:lnTo>
                <a:lnTo>
                  <a:pt x="118872" y="36576"/>
                </a:lnTo>
                <a:lnTo>
                  <a:pt x="121920" y="36576"/>
                </a:lnTo>
                <a:lnTo>
                  <a:pt x="121920" y="42672"/>
                </a:lnTo>
                <a:lnTo>
                  <a:pt x="112776" y="42672"/>
                </a:lnTo>
                <a:lnTo>
                  <a:pt x="112776" y="457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6986016" y="1357884"/>
            <a:ext cx="316992" cy="32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6982968" y="1354836"/>
            <a:ext cx="323088" cy="332823"/>
          </a:xfrm>
          <a:custGeom>
            <a:avLst/>
            <a:gdLst/>
            <a:ahLst/>
            <a:cxnLst/>
            <a:rect l="l" t="t" r="r" b="b"/>
            <a:pathLst>
              <a:path w="323088" h="332823">
                <a:moveTo>
                  <a:pt x="3047" y="134111"/>
                </a:moveTo>
                <a:lnTo>
                  <a:pt x="3047" y="149351"/>
                </a:lnTo>
                <a:lnTo>
                  <a:pt x="0" y="167639"/>
                </a:lnTo>
                <a:lnTo>
                  <a:pt x="3048" y="182879"/>
                </a:lnTo>
                <a:lnTo>
                  <a:pt x="3048" y="201167"/>
                </a:lnTo>
                <a:lnTo>
                  <a:pt x="9144" y="216407"/>
                </a:lnTo>
                <a:lnTo>
                  <a:pt x="12192" y="231647"/>
                </a:lnTo>
                <a:lnTo>
                  <a:pt x="18223" y="242836"/>
                </a:lnTo>
                <a:lnTo>
                  <a:pt x="25442" y="254700"/>
                </a:lnTo>
                <a:lnTo>
                  <a:pt x="33144" y="265813"/>
                </a:lnTo>
                <a:lnTo>
                  <a:pt x="41334" y="276154"/>
                </a:lnTo>
                <a:lnTo>
                  <a:pt x="50019" y="285701"/>
                </a:lnTo>
                <a:lnTo>
                  <a:pt x="59204" y="294433"/>
                </a:lnTo>
                <a:lnTo>
                  <a:pt x="68894" y="302328"/>
                </a:lnTo>
                <a:lnTo>
                  <a:pt x="79096" y="309366"/>
                </a:lnTo>
                <a:lnTo>
                  <a:pt x="89816" y="315524"/>
                </a:lnTo>
                <a:lnTo>
                  <a:pt x="101059" y="320783"/>
                </a:lnTo>
                <a:lnTo>
                  <a:pt x="112831" y="325119"/>
                </a:lnTo>
                <a:lnTo>
                  <a:pt x="125138" y="328513"/>
                </a:lnTo>
                <a:lnTo>
                  <a:pt x="137986" y="330942"/>
                </a:lnTo>
                <a:lnTo>
                  <a:pt x="151380" y="332386"/>
                </a:lnTo>
                <a:lnTo>
                  <a:pt x="165327" y="332823"/>
                </a:lnTo>
                <a:lnTo>
                  <a:pt x="179832" y="332231"/>
                </a:lnTo>
                <a:lnTo>
                  <a:pt x="195072" y="329183"/>
                </a:lnTo>
                <a:lnTo>
                  <a:pt x="210311" y="326135"/>
                </a:lnTo>
                <a:lnTo>
                  <a:pt x="225552" y="320039"/>
                </a:lnTo>
                <a:lnTo>
                  <a:pt x="237744" y="310895"/>
                </a:lnTo>
                <a:lnTo>
                  <a:pt x="252984" y="304799"/>
                </a:lnTo>
                <a:lnTo>
                  <a:pt x="265176" y="295655"/>
                </a:lnTo>
                <a:lnTo>
                  <a:pt x="274320" y="283463"/>
                </a:lnTo>
                <a:lnTo>
                  <a:pt x="286512" y="271271"/>
                </a:lnTo>
                <a:lnTo>
                  <a:pt x="304800" y="246887"/>
                </a:lnTo>
                <a:lnTo>
                  <a:pt x="310896" y="231647"/>
                </a:lnTo>
                <a:lnTo>
                  <a:pt x="313944" y="216407"/>
                </a:lnTo>
                <a:lnTo>
                  <a:pt x="320040" y="201167"/>
                </a:lnTo>
                <a:lnTo>
                  <a:pt x="323088" y="182879"/>
                </a:lnTo>
                <a:lnTo>
                  <a:pt x="323088" y="149351"/>
                </a:lnTo>
                <a:lnTo>
                  <a:pt x="320040" y="134111"/>
                </a:lnTo>
                <a:lnTo>
                  <a:pt x="313944" y="115823"/>
                </a:lnTo>
                <a:lnTo>
                  <a:pt x="310896" y="100583"/>
                </a:lnTo>
                <a:lnTo>
                  <a:pt x="301752" y="88391"/>
                </a:lnTo>
                <a:lnTo>
                  <a:pt x="295656" y="73151"/>
                </a:lnTo>
                <a:lnTo>
                  <a:pt x="286512" y="60959"/>
                </a:lnTo>
                <a:lnTo>
                  <a:pt x="274320" y="48767"/>
                </a:lnTo>
                <a:lnTo>
                  <a:pt x="265176" y="36575"/>
                </a:lnTo>
                <a:lnTo>
                  <a:pt x="252984" y="27431"/>
                </a:lnTo>
                <a:lnTo>
                  <a:pt x="237744" y="21335"/>
                </a:lnTo>
                <a:lnTo>
                  <a:pt x="225552" y="12191"/>
                </a:lnTo>
                <a:lnTo>
                  <a:pt x="210311" y="6095"/>
                </a:lnTo>
                <a:lnTo>
                  <a:pt x="195072" y="3047"/>
                </a:lnTo>
                <a:lnTo>
                  <a:pt x="176784" y="0"/>
                </a:lnTo>
                <a:lnTo>
                  <a:pt x="146304" y="0"/>
                </a:lnTo>
                <a:lnTo>
                  <a:pt x="128016" y="3047"/>
                </a:lnTo>
                <a:lnTo>
                  <a:pt x="112776" y="6095"/>
                </a:lnTo>
                <a:lnTo>
                  <a:pt x="97535" y="12191"/>
                </a:lnTo>
                <a:lnTo>
                  <a:pt x="176784" y="12191"/>
                </a:lnTo>
                <a:lnTo>
                  <a:pt x="207264" y="18287"/>
                </a:lnTo>
                <a:lnTo>
                  <a:pt x="231647" y="30479"/>
                </a:lnTo>
                <a:lnTo>
                  <a:pt x="246888" y="36575"/>
                </a:lnTo>
                <a:lnTo>
                  <a:pt x="277368" y="67055"/>
                </a:lnTo>
                <a:lnTo>
                  <a:pt x="286512" y="79247"/>
                </a:lnTo>
                <a:lnTo>
                  <a:pt x="292608" y="91439"/>
                </a:lnTo>
                <a:lnTo>
                  <a:pt x="304800" y="121919"/>
                </a:lnTo>
                <a:lnTo>
                  <a:pt x="307848" y="134111"/>
                </a:lnTo>
                <a:lnTo>
                  <a:pt x="310896" y="152399"/>
                </a:lnTo>
                <a:lnTo>
                  <a:pt x="310896" y="182879"/>
                </a:lnTo>
                <a:lnTo>
                  <a:pt x="306297" y="206651"/>
                </a:lnTo>
                <a:lnTo>
                  <a:pt x="299029" y="228249"/>
                </a:lnTo>
                <a:lnTo>
                  <a:pt x="289360" y="247646"/>
                </a:lnTo>
                <a:lnTo>
                  <a:pt x="277559" y="264813"/>
                </a:lnTo>
                <a:lnTo>
                  <a:pt x="263895" y="279723"/>
                </a:lnTo>
                <a:lnTo>
                  <a:pt x="248637" y="292347"/>
                </a:lnTo>
                <a:lnTo>
                  <a:pt x="232054" y="302658"/>
                </a:lnTo>
                <a:lnTo>
                  <a:pt x="214415" y="310626"/>
                </a:lnTo>
                <a:lnTo>
                  <a:pt x="195989" y="316225"/>
                </a:lnTo>
                <a:lnTo>
                  <a:pt x="177045" y="319425"/>
                </a:lnTo>
                <a:lnTo>
                  <a:pt x="157852" y="320200"/>
                </a:lnTo>
                <a:lnTo>
                  <a:pt x="138679" y="318520"/>
                </a:lnTo>
                <a:lnTo>
                  <a:pt x="119795" y="314358"/>
                </a:lnTo>
                <a:lnTo>
                  <a:pt x="101469" y="307685"/>
                </a:lnTo>
                <a:lnTo>
                  <a:pt x="83969" y="298474"/>
                </a:lnTo>
                <a:lnTo>
                  <a:pt x="67565" y="286697"/>
                </a:lnTo>
                <a:lnTo>
                  <a:pt x="52526" y="272325"/>
                </a:lnTo>
                <a:lnTo>
                  <a:pt x="39121" y="255330"/>
                </a:lnTo>
                <a:lnTo>
                  <a:pt x="27618" y="235684"/>
                </a:lnTo>
                <a:lnTo>
                  <a:pt x="18288" y="213359"/>
                </a:lnTo>
                <a:lnTo>
                  <a:pt x="12192" y="182879"/>
                </a:lnTo>
                <a:lnTo>
                  <a:pt x="12191" y="149351"/>
                </a:lnTo>
                <a:lnTo>
                  <a:pt x="18287" y="118871"/>
                </a:lnTo>
                <a:lnTo>
                  <a:pt x="24383" y="106679"/>
                </a:lnTo>
                <a:lnTo>
                  <a:pt x="30479" y="91439"/>
                </a:lnTo>
                <a:lnTo>
                  <a:pt x="36575" y="79247"/>
                </a:lnTo>
                <a:lnTo>
                  <a:pt x="45719" y="67055"/>
                </a:lnTo>
                <a:lnTo>
                  <a:pt x="57911" y="57911"/>
                </a:lnTo>
                <a:lnTo>
                  <a:pt x="36575" y="60959"/>
                </a:lnTo>
                <a:lnTo>
                  <a:pt x="27431" y="73151"/>
                </a:lnTo>
                <a:lnTo>
                  <a:pt x="21335" y="88391"/>
                </a:lnTo>
                <a:lnTo>
                  <a:pt x="12191" y="100583"/>
                </a:lnTo>
                <a:lnTo>
                  <a:pt x="9143" y="115823"/>
                </a:lnTo>
                <a:lnTo>
                  <a:pt x="3047" y="134111"/>
                </a:lnTo>
                <a:close/>
              </a:path>
              <a:path w="323088" h="332823">
                <a:moveTo>
                  <a:pt x="57911" y="57911"/>
                </a:moveTo>
                <a:lnTo>
                  <a:pt x="67055" y="45719"/>
                </a:lnTo>
                <a:lnTo>
                  <a:pt x="79247" y="36575"/>
                </a:lnTo>
                <a:lnTo>
                  <a:pt x="103632" y="24383"/>
                </a:lnTo>
                <a:lnTo>
                  <a:pt x="118872" y="18287"/>
                </a:lnTo>
                <a:lnTo>
                  <a:pt x="131064" y="15239"/>
                </a:lnTo>
                <a:lnTo>
                  <a:pt x="146304" y="12191"/>
                </a:lnTo>
                <a:lnTo>
                  <a:pt x="97535" y="12191"/>
                </a:lnTo>
                <a:lnTo>
                  <a:pt x="85343" y="21335"/>
                </a:lnTo>
                <a:lnTo>
                  <a:pt x="70103" y="27431"/>
                </a:lnTo>
                <a:lnTo>
                  <a:pt x="36575" y="60959"/>
                </a:lnTo>
                <a:lnTo>
                  <a:pt x="57911" y="5791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7135368" y="1318260"/>
            <a:ext cx="204215" cy="207263"/>
          </a:xfrm>
          <a:custGeom>
            <a:avLst/>
            <a:gdLst/>
            <a:ahLst/>
            <a:cxnLst/>
            <a:rect l="l" t="t" r="r" b="b"/>
            <a:pathLst>
              <a:path w="204216" h="207263">
                <a:moveTo>
                  <a:pt x="106679" y="115823"/>
                </a:moveTo>
                <a:lnTo>
                  <a:pt x="204215" y="94487"/>
                </a:lnTo>
                <a:lnTo>
                  <a:pt x="100583" y="91439"/>
                </a:lnTo>
                <a:lnTo>
                  <a:pt x="64007" y="0"/>
                </a:lnTo>
                <a:lnTo>
                  <a:pt x="82295" y="103631"/>
                </a:lnTo>
                <a:lnTo>
                  <a:pt x="0" y="121919"/>
                </a:lnTo>
                <a:lnTo>
                  <a:pt x="82295" y="121919"/>
                </a:lnTo>
                <a:lnTo>
                  <a:pt x="121919" y="207263"/>
                </a:lnTo>
                <a:lnTo>
                  <a:pt x="106679" y="115823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7129272" y="1312164"/>
            <a:ext cx="216408" cy="219456"/>
          </a:xfrm>
          <a:custGeom>
            <a:avLst/>
            <a:gdLst/>
            <a:ahLst/>
            <a:cxnLst/>
            <a:rect l="l" t="t" r="r" b="b"/>
            <a:pathLst>
              <a:path w="216407" h="219456">
                <a:moveTo>
                  <a:pt x="88391" y="103632"/>
                </a:moveTo>
                <a:lnTo>
                  <a:pt x="94487" y="109728"/>
                </a:lnTo>
                <a:lnTo>
                  <a:pt x="86787" y="66093"/>
                </a:lnTo>
                <a:lnTo>
                  <a:pt x="88391" y="103632"/>
                </a:lnTo>
                <a:close/>
              </a:path>
              <a:path w="216407" h="219456">
                <a:moveTo>
                  <a:pt x="76199" y="3048"/>
                </a:moveTo>
                <a:lnTo>
                  <a:pt x="76199" y="0"/>
                </a:lnTo>
                <a:lnTo>
                  <a:pt x="67055" y="0"/>
                </a:lnTo>
                <a:lnTo>
                  <a:pt x="64007" y="3048"/>
                </a:lnTo>
                <a:lnTo>
                  <a:pt x="64007" y="6096"/>
                </a:lnTo>
                <a:lnTo>
                  <a:pt x="76199" y="6096"/>
                </a:lnTo>
                <a:lnTo>
                  <a:pt x="111614" y="91585"/>
                </a:lnTo>
                <a:lnTo>
                  <a:pt x="76199" y="3048"/>
                </a:lnTo>
                <a:close/>
              </a:path>
              <a:path w="216407" h="219456">
                <a:moveTo>
                  <a:pt x="210311" y="94488"/>
                </a:moveTo>
                <a:lnTo>
                  <a:pt x="111614" y="91585"/>
                </a:lnTo>
                <a:lnTo>
                  <a:pt x="100583" y="94488"/>
                </a:lnTo>
                <a:lnTo>
                  <a:pt x="100583" y="100584"/>
                </a:lnTo>
                <a:lnTo>
                  <a:pt x="112775" y="100584"/>
                </a:lnTo>
                <a:lnTo>
                  <a:pt x="109727" y="103632"/>
                </a:lnTo>
                <a:lnTo>
                  <a:pt x="103631" y="103632"/>
                </a:lnTo>
                <a:lnTo>
                  <a:pt x="106679" y="103632"/>
                </a:lnTo>
                <a:lnTo>
                  <a:pt x="161182" y="105235"/>
                </a:lnTo>
                <a:lnTo>
                  <a:pt x="112775" y="97536"/>
                </a:lnTo>
                <a:lnTo>
                  <a:pt x="100583" y="97536"/>
                </a:lnTo>
                <a:lnTo>
                  <a:pt x="112775" y="94488"/>
                </a:lnTo>
                <a:lnTo>
                  <a:pt x="210311" y="94488"/>
                </a:lnTo>
                <a:close/>
              </a:path>
              <a:path w="216407" h="219456">
                <a:moveTo>
                  <a:pt x="112775" y="100584"/>
                </a:moveTo>
                <a:lnTo>
                  <a:pt x="100583" y="100584"/>
                </a:lnTo>
                <a:lnTo>
                  <a:pt x="103631" y="103632"/>
                </a:lnTo>
                <a:lnTo>
                  <a:pt x="109727" y="103632"/>
                </a:lnTo>
                <a:lnTo>
                  <a:pt x="112775" y="100584"/>
                </a:lnTo>
                <a:close/>
              </a:path>
              <a:path w="216407" h="219456">
                <a:moveTo>
                  <a:pt x="119769" y="127125"/>
                </a:moveTo>
                <a:lnTo>
                  <a:pt x="210311" y="106680"/>
                </a:lnTo>
                <a:lnTo>
                  <a:pt x="118871" y="121920"/>
                </a:lnTo>
                <a:lnTo>
                  <a:pt x="115823" y="128016"/>
                </a:lnTo>
                <a:lnTo>
                  <a:pt x="134111" y="210312"/>
                </a:lnTo>
                <a:lnTo>
                  <a:pt x="119769" y="127125"/>
                </a:lnTo>
                <a:close/>
              </a:path>
              <a:path w="216407" h="219456">
                <a:moveTo>
                  <a:pt x="6095" y="134112"/>
                </a:moveTo>
                <a:lnTo>
                  <a:pt x="6095" y="121920"/>
                </a:lnTo>
                <a:lnTo>
                  <a:pt x="0" y="124968"/>
                </a:lnTo>
                <a:lnTo>
                  <a:pt x="0" y="131064"/>
                </a:lnTo>
                <a:lnTo>
                  <a:pt x="3047" y="134112"/>
                </a:lnTo>
                <a:lnTo>
                  <a:pt x="6095" y="134112"/>
                </a:lnTo>
                <a:close/>
              </a:path>
              <a:path w="216407" h="219456">
                <a:moveTo>
                  <a:pt x="94487" y="124968"/>
                </a:moveTo>
                <a:lnTo>
                  <a:pt x="94487" y="121920"/>
                </a:lnTo>
                <a:lnTo>
                  <a:pt x="62991" y="121920"/>
                </a:lnTo>
                <a:lnTo>
                  <a:pt x="91439" y="115824"/>
                </a:lnTo>
                <a:lnTo>
                  <a:pt x="94487" y="115824"/>
                </a:lnTo>
                <a:lnTo>
                  <a:pt x="94487" y="109728"/>
                </a:lnTo>
                <a:lnTo>
                  <a:pt x="88391" y="103632"/>
                </a:lnTo>
                <a:lnTo>
                  <a:pt x="86787" y="66093"/>
                </a:lnTo>
                <a:lnTo>
                  <a:pt x="106679" y="91440"/>
                </a:lnTo>
                <a:lnTo>
                  <a:pt x="103631" y="91440"/>
                </a:lnTo>
                <a:lnTo>
                  <a:pt x="106679" y="91440"/>
                </a:lnTo>
                <a:lnTo>
                  <a:pt x="86787" y="66093"/>
                </a:lnTo>
                <a:lnTo>
                  <a:pt x="100583" y="100584"/>
                </a:lnTo>
                <a:lnTo>
                  <a:pt x="100583" y="94488"/>
                </a:lnTo>
                <a:lnTo>
                  <a:pt x="111614" y="91585"/>
                </a:lnTo>
                <a:lnTo>
                  <a:pt x="76199" y="6096"/>
                </a:lnTo>
                <a:lnTo>
                  <a:pt x="64007" y="6096"/>
                </a:lnTo>
                <a:lnTo>
                  <a:pt x="64523" y="9015"/>
                </a:lnTo>
                <a:lnTo>
                  <a:pt x="64007" y="9144"/>
                </a:lnTo>
                <a:lnTo>
                  <a:pt x="64970" y="11550"/>
                </a:lnTo>
                <a:lnTo>
                  <a:pt x="81481" y="105112"/>
                </a:lnTo>
                <a:lnTo>
                  <a:pt x="82295" y="109728"/>
                </a:lnTo>
                <a:lnTo>
                  <a:pt x="3047" y="121920"/>
                </a:lnTo>
                <a:lnTo>
                  <a:pt x="0" y="121920"/>
                </a:lnTo>
                <a:lnTo>
                  <a:pt x="0" y="124968"/>
                </a:lnTo>
                <a:lnTo>
                  <a:pt x="6095" y="121920"/>
                </a:lnTo>
                <a:lnTo>
                  <a:pt x="6095" y="134112"/>
                </a:lnTo>
                <a:lnTo>
                  <a:pt x="85343" y="128016"/>
                </a:lnTo>
                <a:lnTo>
                  <a:pt x="117200" y="177963"/>
                </a:lnTo>
                <a:lnTo>
                  <a:pt x="94487" y="124968"/>
                </a:lnTo>
                <a:close/>
              </a:path>
              <a:path w="216407" h="219456">
                <a:moveTo>
                  <a:pt x="121919" y="216408"/>
                </a:moveTo>
                <a:lnTo>
                  <a:pt x="124967" y="219456"/>
                </a:lnTo>
                <a:lnTo>
                  <a:pt x="128015" y="216408"/>
                </a:lnTo>
                <a:lnTo>
                  <a:pt x="131063" y="216408"/>
                </a:lnTo>
                <a:lnTo>
                  <a:pt x="134111" y="213360"/>
                </a:lnTo>
                <a:lnTo>
                  <a:pt x="134111" y="210312"/>
                </a:lnTo>
                <a:lnTo>
                  <a:pt x="115823" y="128016"/>
                </a:lnTo>
                <a:lnTo>
                  <a:pt x="118871" y="121920"/>
                </a:lnTo>
                <a:lnTo>
                  <a:pt x="210311" y="106680"/>
                </a:lnTo>
                <a:lnTo>
                  <a:pt x="213359" y="103632"/>
                </a:lnTo>
                <a:lnTo>
                  <a:pt x="216407" y="103632"/>
                </a:lnTo>
                <a:lnTo>
                  <a:pt x="216407" y="97536"/>
                </a:lnTo>
                <a:lnTo>
                  <a:pt x="213359" y="94488"/>
                </a:lnTo>
                <a:lnTo>
                  <a:pt x="112775" y="94488"/>
                </a:lnTo>
                <a:lnTo>
                  <a:pt x="100583" y="97536"/>
                </a:lnTo>
                <a:lnTo>
                  <a:pt x="112775" y="97536"/>
                </a:lnTo>
                <a:lnTo>
                  <a:pt x="161182" y="105235"/>
                </a:lnTo>
                <a:lnTo>
                  <a:pt x="112775" y="115824"/>
                </a:lnTo>
                <a:lnTo>
                  <a:pt x="109727" y="115824"/>
                </a:lnTo>
                <a:lnTo>
                  <a:pt x="106679" y="118872"/>
                </a:lnTo>
                <a:lnTo>
                  <a:pt x="109727" y="121920"/>
                </a:lnTo>
                <a:lnTo>
                  <a:pt x="117200" y="177963"/>
                </a:lnTo>
                <a:lnTo>
                  <a:pt x="131063" y="210312"/>
                </a:lnTo>
                <a:lnTo>
                  <a:pt x="117200" y="177963"/>
                </a:lnTo>
                <a:lnTo>
                  <a:pt x="85343" y="128016"/>
                </a:lnTo>
                <a:lnTo>
                  <a:pt x="6095" y="134112"/>
                </a:lnTo>
                <a:lnTo>
                  <a:pt x="88391" y="134112"/>
                </a:lnTo>
                <a:lnTo>
                  <a:pt x="121919" y="213360"/>
                </a:lnTo>
                <a:lnTo>
                  <a:pt x="121919" y="216408"/>
                </a:lnTo>
                <a:close/>
              </a:path>
              <a:path w="216407" h="219456">
                <a:moveTo>
                  <a:pt x="121919" y="213360"/>
                </a:moveTo>
                <a:lnTo>
                  <a:pt x="88391" y="134112"/>
                </a:lnTo>
                <a:lnTo>
                  <a:pt x="87956" y="134112"/>
                </a:lnTo>
                <a:lnTo>
                  <a:pt x="121919" y="213360"/>
                </a:lnTo>
                <a:close/>
              </a:path>
              <a:path w="216407" h="219456">
                <a:moveTo>
                  <a:pt x="3047" y="121920"/>
                </a:moveTo>
                <a:lnTo>
                  <a:pt x="82295" y="109728"/>
                </a:lnTo>
                <a:lnTo>
                  <a:pt x="81481" y="105112"/>
                </a:lnTo>
                <a:lnTo>
                  <a:pt x="3047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7263383" y="1677924"/>
            <a:ext cx="33528" cy="112776"/>
          </a:xfrm>
          <a:custGeom>
            <a:avLst/>
            <a:gdLst/>
            <a:ahLst/>
            <a:cxnLst/>
            <a:rect l="l" t="t" r="r" b="b"/>
            <a:pathLst>
              <a:path w="33527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3528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7257287" y="1671828"/>
            <a:ext cx="45720" cy="124968"/>
          </a:xfrm>
          <a:custGeom>
            <a:avLst/>
            <a:gdLst/>
            <a:ahLst/>
            <a:cxnLst/>
            <a:rect l="l" t="t" r="r" b="b"/>
            <a:pathLst>
              <a:path w="45720" h="124968">
                <a:moveTo>
                  <a:pt x="3048" y="64008"/>
                </a:moveTo>
                <a:lnTo>
                  <a:pt x="6096" y="118872"/>
                </a:lnTo>
                <a:lnTo>
                  <a:pt x="12192" y="112776"/>
                </a:lnTo>
                <a:lnTo>
                  <a:pt x="18288" y="118872"/>
                </a:lnTo>
                <a:lnTo>
                  <a:pt x="15240" y="124968"/>
                </a:lnTo>
                <a:lnTo>
                  <a:pt x="42672" y="112776"/>
                </a:lnTo>
                <a:lnTo>
                  <a:pt x="17793" y="109975"/>
                </a:lnTo>
                <a:lnTo>
                  <a:pt x="15240" y="64008"/>
                </a:lnTo>
                <a:lnTo>
                  <a:pt x="3048" y="64008"/>
                </a:lnTo>
                <a:close/>
              </a:path>
              <a:path w="45720" h="124968">
                <a:moveTo>
                  <a:pt x="3048" y="64008"/>
                </a:moveTo>
                <a:lnTo>
                  <a:pt x="3048" y="9144"/>
                </a:lnTo>
                <a:lnTo>
                  <a:pt x="0" y="6096"/>
                </a:lnTo>
                <a:lnTo>
                  <a:pt x="3048" y="64008"/>
                </a:lnTo>
                <a:close/>
              </a:path>
              <a:path w="45720" h="124968">
                <a:moveTo>
                  <a:pt x="42672" y="112776"/>
                </a:moveTo>
                <a:lnTo>
                  <a:pt x="42672" y="109728"/>
                </a:lnTo>
                <a:lnTo>
                  <a:pt x="33528" y="109728"/>
                </a:lnTo>
                <a:lnTo>
                  <a:pt x="36576" y="100584"/>
                </a:lnTo>
                <a:lnTo>
                  <a:pt x="45720" y="103632"/>
                </a:lnTo>
                <a:lnTo>
                  <a:pt x="12192" y="6096"/>
                </a:lnTo>
                <a:lnTo>
                  <a:pt x="12192" y="3048"/>
                </a:lnTo>
                <a:lnTo>
                  <a:pt x="9144" y="0"/>
                </a:lnTo>
                <a:lnTo>
                  <a:pt x="3048" y="0"/>
                </a:lnTo>
                <a:lnTo>
                  <a:pt x="0" y="3048"/>
                </a:lnTo>
                <a:lnTo>
                  <a:pt x="3048" y="3048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3048" y="64008"/>
                </a:lnTo>
                <a:lnTo>
                  <a:pt x="15240" y="64008"/>
                </a:lnTo>
                <a:lnTo>
                  <a:pt x="14308" y="46302"/>
                </a:lnTo>
                <a:lnTo>
                  <a:pt x="31522" y="103110"/>
                </a:lnTo>
                <a:lnTo>
                  <a:pt x="17793" y="109975"/>
                </a:lnTo>
                <a:lnTo>
                  <a:pt x="42672" y="112776"/>
                </a:lnTo>
                <a:close/>
              </a:path>
              <a:path w="45720" h="124968">
                <a:moveTo>
                  <a:pt x="33528" y="109728"/>
                </a:moveTo>
                <a:lnTo>
                  <a:pt x="42672" y="109728"/>
                </a:lnTo>
                <a:lnTo>
                  <a:pt x="45720" y="106680"/>
                </a:lnTo>
                <a:lnTo>
                  <a:pt x="45720" y="103632"/>
                </a:lnTo>
                <a:lnTo>
                  <a:pt x="36576" y="100584"/>
                </a:lnTo>
                <a:lnTo>
                  <a:pt x="33528" y="109728"/>
                </a:lnTo>
                <a:close/>
              </a:path>
              <a:path w="45720" h="124968">
                <a:moveTo>
                  <a:pt x="6096" y="118872"/>
                </a:moveTo>
                <a:lnTo>
                  <a:pt x="6096" y="121920"/>
                </a:lnTo>
                <a:lnTo>
                  <a:pt x="9144" y="121920"/>
                </a:lnTo>
                <a:lnTo>
                  <a:pt x="12192" y="124968"/>
                </a:lnTo>
                <a:lnTo>
                  <a:pt x="15240" y="124968"/>
                </a:lnTo>
                <a:lnTo>
                  <a:pt x="18288" y="118872"/>
                </a:lnTo>
                <a:lnTo>
                  <a:pt x="12192" y="112776"/>
                </a:lnTo>
                <a:lnTo>
                  <a:pt x="609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4"/>
          <p:cNvSpPr txBox="1"/>
          <p:nvPr/>
        </p:nvSpPr>
        <p:spPr>
          <a:xfrm>
            <a:off x="151891" y="50012"/>
            <a:ext cx="206331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581452" y="588981"/>
            <a:ext cx="6794664" cy="1308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7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epl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ce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ol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400" b="1" i="1" spc="92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new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5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1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afte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-1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eplacin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5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all</a:t>
            </a:r>
            <a:endParaRPr sz="1600" dirty="0">
              <a:latin typeface="Arial"/>
              <a:cs typeface="Arial"/>
            </a:endParaRPr>
          </a:p>
          <a:p>
            <a:pPr marL="12700" marR="33431">
              <a:lnSpc>
                <a:spcPts val="1945"/>
              </a:lnSpc>
              <a:spcBef>
                <a:spcPts val="1"/>
              </a:spcBef>
            </a:pP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occu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7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3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ol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400" b="1" i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new</a:t>
            </a:r>
            <a:endParaRPr sz="1600" dirty="0">
              <a:latin typeface="Courier New"/>
              <a:cs typeface="Courier New"/>
            </a:endParaRPr>
          </a:p>
          <a:p>
            <a:pPr marL="12907" marR="33431">
              <a:lnSpc>
                <a:spcPct val="100179"/>
              </a:lnSpc>
              <a:spcBef>
                <a:spcPts val="1061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pli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-9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li</a:t>
            </a:r>
            <a:r>
              <a:rPr sz="1600" b="1" i="1" spc="4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600" b="1" i="1" spc="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600" b="1" i="1" spc="33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deli</a:t>
            </a:r>
            <a:r>
              <a:rPr sz="1600" b="1" spc="-1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iter</a:t>
            </a:r>
            <a:endParaRPr sz="1600" dirty="0">
              <a:latin typeface="Arial"/>
              <a:cs typeface="Arial"/>
            </a:endParaRPr>
          </a:p>
          <a:p>
            <a:pPr marL="12907" marR="33431">
              <a:lnSpc>
                <a:spcPct val="95825"/>
              </a:lnSpc>
              <a:spcBef>
                <a:spcPts val="1210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j</a:t>
            </a:r>
            <a:r>
              <a:rPr sz="1600" b="1" spc="-19" dirty="0" smtClean="0">
                <a:solidFill>
                  <a:srgbClr val="00007F"/>
                </a:solidFill>
                <a:latin typeface="Courier New"/>
                <a:cs typeface="Courier New"/>
              </a:rPr>
              <a:t>oin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600" b="1" spc="-594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deli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1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11"/>
          <p:cNvSpPr txBox="1"/>
          <p:nvPr/>
        </p:nvSpPr>
        <p:spPr>
          <a:xfrm>
            <a:off x="322580" y="1218548"/>
            <a:ext cx="249818" cy="66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98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1364996" y="2274912"/>
            <a:ext cx="5713971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ne</a:t>
            </a:r>
            <a:r>
              <a:rPr sz="2400" b="1" spc="4" baseline="3678" dirty="0" smtClean="0">
                <a:latin typeface="Courier New"/>
                <a:cs typeface="Courier New"/>
              </a:rPr>
              <a:t>w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re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la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e(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r>
              <a:rPr sz="2400" b="1" spc="4" baseline="3678" dirty="0" smtClean="0">
                <a:latin typeface="Courier New"/>
                <a:cs typeface="Courier New"/>
              </a:rPr>
              <a:t>,</a:t>
            </a:r>
            <a:r>
              <a:rPr sz="2400" b="1" spc="-19" baseline="3678" dirty="0" smtClean="0">
                <a:latin typeface="Courier New"/>
                <a:cs typeface="Courier New"/>
              </a:rPr>
              <a:t>'P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ne</a:t>
            </a:r>
            <a:r>
              <a:rPr sz="1600" b="1" spc="4" dirty="0" smtClean="0">
                <a:latin typeface="Courier New"/>
                <a:cs typeface="Courier New"/>
              </a:rPr>
              <a:t>w</a:t>
            </a:r>
            <a:r>
              <a:rPr sz="1600" b="1" spc="-19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Pa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56" dirty="0" smtClean="0">
                <a:latin typeface="Courier New"/>
                <a:cs typeface="Courier New"/>
              </a:rPr>
              <a:t> </a:t>
            </a:r>
            <a:r>
              <a:rPr sz="1600" spc="-2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20" dirty="0" smtClean="0">
                <a:latin typeface="Courier New"/>
                <a:cs typeface="Courier New"/>
              </a:rPr>
              <a:t>ea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191516" y="2620419"/>
            <a:ext cx="721275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New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7070"/>
              </a:lnSpc>
              <a:spcBef>
                <a:spcPts val="36"/>
              </a:spcBef>
            </a:pP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364996" y="3015421"/>
            <a:ext cx="1409382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wo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d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wo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ds</a:t>
            </a:r>
            <a:endParaRPr sz="1600">
              <a:latin typeface="Courier New"/>
              <a:cs typeface="Courier New"/>
            </a:endParaRPr>
          </a:p>
          <a:p>
            <a:pPr marL="12700" marR="2383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'P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-19" dirty="0" smtClean="0">
                <a:latin typeface="Courier New"/>
                <a:cs typeface="Courier New"/>
              </a:rPr>
              <a:t>ci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ic',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2840500" y="3015421"/>
            <a:ext cx="2664287" cy="523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ws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a.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pl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r>
              <a:rPr sz="2400" b="1" spc="13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612627">
              <a:lnSpc>
                <a:spcPct val="95825"/>
              </a:lnSpc>
              <a:spcBef>
                <a:spcPts val="566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2840542" y="3509093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ce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n']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1364996" y="3755929"/>
            <a:ext cx="3780195" cy="1139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cs</a:t>
            </a:r>
            <a:r>
              <a:rPr sz="2400" b="1" spc="4" baseline="3678" dirty="0" smtClean="0">
                <a:latin typeface="Courier New"/>
                <a:cs typeface="Courier New"/>
              </a:rPr>
              <a:t>v</a:t>
            </a:r>
            <a:r>
              <a:rPr sz="2400" b="1" spc="-19" baseline="3678" dirty="0" smtClean="0">
                <a:latin typeface="Courier New"/>
                <a:cs typeface="Courier New"/>
              </a:rPr>
              <a:t>wor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,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j</a:t>
            </a:r>
            <a:r>
              <a:rPr sz="2400" b="1" spc="-19" baseline="3678" dirty="0" smtClean="0">
                <a:latin typeface="Courier New"/>
                <a:cs typeface="Courier New"/>
              </a:rPr>
              <a:t>oi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(w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cs</a:t>
            </a:r>
            <a:r>
              <a:rPr sz="1600" b="1" spc="4" dirty="0" smtClean="0">
                <a:latin typeface="Courier New"/>
                <a:cs typeface="Courier New"/>
              </a:rPr>
              <a:t>v</a:t>
            </a:r>
            <a:r>
              <a:rPr sz="1600" b="1" spc="-19" dirty="0" smtClean="0">
                <a:latin typeface="Courier New"/>
                <a:cs typeface="Courier New"/>
              </a:rPr>
              <a:t>wor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Pa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c,O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ea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R="12700" algn="r">
              <a:lnSpc>
                <a:spcPts val="1595"/>
              </a:lnSpc>
              <a:spcBef>
                <a:spcPts val="79"/>
              </a:spcBef>
            </a:pPr>
            <a:r>
              <a:rPr sz="1400" spc="-9" dirty="0" smtClean="0">
                <a:latin typeface="Arial"/>
                <a:cs typeface="Arial"/>
              </a:rPr>
              <a:t>Deli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18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36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R="52162" algn="r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383540" y="4616859"/>
            <a:ext cx="730737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0"/>
          <p:cNvSpPr/>
          <p:nvPr/>
        </p:nvSpPr>
        <p:spPr>
          <a:xfrm>
            <a:off x="192024" y="1757172"/>
            <a:ext cx="7879080" cy="1591056"/>
          </a:xfrm>
          <a:custGeom>
            <a:avLst/>
            <a:gdLst/>
            <a:ahLst/>
            <a:cxnLst/>
            <a:rect l="l" t="t" r="r" b="b"/>
            <a:pathLst>
              <a:path w="7879080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869936" y="12192"/>
                </a:lnTo>
                <a:lnTo>
                  <a:pt x="7869935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879080" y="1591055"/>
                </a:lnTo>
                <a:lnTo>
                  <a:pt x="7879080" y="1584959"/>
                </a:lnTo>
                <a:lnTo>
                  <a:pt x="7872983" y="1578863"/>
                </a:lnTo>
                <a:lnTo>
                  <a:pt x="7872983" y="12191"/>
                </a:lnTo>
                <a:lnTo>
                  <a:pt x="7869935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1"/>
          <p:cNvSpPr/>
          <p:nvPr/>
        </p:nvSpPr>
        <p:spPr>
          <a:xfrm>
            <a:off x="192024" y="1763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2"/>
          <p:cNvSpPr/>
          <p:nvPr/>
        </p:nvSpPr>
        <p:spPr>
          <a:xfrm>
            <a:off x="192024" y="1769363"/>
            <a:ext cx="7869936" cy="1572768"/>
          </a:xfrm>
          <a:custGeom>
            <a:avLst/>
            <a:gdLst/>
            <a:ahLst/>
            <a:cxnLst/>
            <a:rect l="l" t="t" r="r" b="b"/>
            <a:pathLst>
              <a:path w="7869936" h="1572768">
                <a:moveTo>
                  <a:pt x="7869935" y="1572768"/>
                </a:moveTo>
                <a:lnTo>
                  <a:pt x="7869936" y="1566672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869935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3"/>
          <p:cNvSpPr/>
          <p:nvPr/>
        </p:nvSpPr>
        <p:spPr>
          <a:xfrm>
            <a:off x="204216" y="1763268"/>
            <a:ext cx="7866887" cy="1578864"/>
          </a:xfrm>
          <a:custGeom>
            <a:avLst/>
            <a:gdLst/>
            <a:ahLst/>
            <a:cxnLst/>
            <a:rect l="l" t="t" r="r" b="b"/>
            <a:pathLst>
              <a:path w="7866887" h="1578864">
                <a:moveTo>
                  <a:pt x="0" y="0"/>
                </a:moveTo>
                <a:lnTo>
                  <a:pt x="7857743" y="0"/>
                </a:lnTo>
                <a:lnTo>
                  <a:pt x="7860791" y="6096"/>
                </a:lnTo>
                <a:lnTo>
                  <a:pt x="7860791" y="1572768"/>
                </a:lnTo>
                <a:lnTo>
                  <a:pt x="7866887" y="157886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4"/>
          <p:cNvSpPr/>
          <p:nvPr/>
        </p:nvSpPr>
        <p:spPr>
          <a:xfrm>
            <a:off x="396240" y="3268980"/>
            <a:ext cx="975360" cy="908304"/>
          </a:xfrm>
          <a:custGeom>
            <a:avLst/>
            <a:gdLst/>
            <a:ahLst/>
            <a:cxnLst/>
            <a:rect l="l" t="t" r="r" b="b"/>
            <a:pathLst>
              <a:path w="975360" h="908303">
                <a:moveTo>
                  <a:pt x="891950" y="327197"/>
                </a:moveTo>
                <a:lnTo>
                  <a:pt x="877824" y="326136"/>
                </a:lnTo>
                <a:lnTo>
                  <a:pt x="405384" y="326136"/>
                </a:lnTo>
                <a:lnTo>
                  <a:pt x="466344" y="0"/>
                </a:lnTo>
                <a:lnTo>
                  <a:pt x="161544" y="326136"/>
                </a:lnTo>
                <a:lnTo>
                  <a:pt x="97535" y="326136"/>
                </a:lnTo>
                <a:lnTo>
                  <a:pt x="84730" y="326925"/>
                </a:lnTo>
                <a:lnTo>
                  <a:pt x="45015" y="340945"/>
                </a:lnTo>
                <a:lnTo>
                  <a:pt x="15840" y="369538"/>
                </a:lnTo>
                <a:lnTo>
                  <a:pt x="1061" y="408851"/>
                </a:lnTo>
                <a:lnTo>
                  <a:pt x="0" y="423672"/>
                </a:lnTo>
                <a:lnTo>
                  <a:pt x="0" y="810768"/>
                </a:lnTo>
                <a:lnTo>
                  <a:pt x="8326" y="851031"/>
                </a:lnTo>
                <a:lnTo>
                  <a:pt x="32490" y="884147"/>
                </a:lnTo>
                <a:lnTo>
                  <a:pt x="68658" y="904153"/>
                </a:lnTo>
                <a:lnTo>
                  <a:pt x="97536" y="908304"/>
                </a:lnTo>
                <a:lnTo>
                  <a:pt x="877824" y="908304"/>
                </a:lnTo>
                <a:lnTo>
                  <a:pt x="916780" y="899977"/>
                </a:lnTo>
                <a:lnTo>
                  <a:pt x="950157" y="875813"/>
                </a:lnTo>
                <a:lnTo>
                  <a:pt x="970956" y="839645"/>
                </a:lnTo>
                <a:lnTo>
                  <a:pt x="975360" y="810768"/>
                </a:lnTo>
                <a:lnTo>
                  <a:pt x="975360" y="423672"/>
                </a:lnTo>
                <a:lnTo>
                  <a:pt x="966566" y="383408"/>
                </a:lnTo>
                <a:lnTo>
                  <a:pt x="941643" y="350292"/>
                </a:lnTo>
                <a:lnTo>
                  <a:pt x="905581" y="330286"/>
                </a:lnTo>
                <a:lnTo>
                  <a:pt x="891950" y="327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5"/>
          <p:cNvSpPr/>
          <p:nvPr/>
        </p:nvSpPr>
        <p:spPr>
          <a:xfrm>
            <a:off x="384048" y="3253740"/>
            <a:ext cx="999744" cy="935736"/>
          </a:xfrm>
          <a:custGeom>
            <a:avLst/>
            <a:gdLst/>
            <a:ahLst/>
            <a:cxnLst/>
            <a:rect l="l" t="t" r="r" b="b"/>
            <a:pathLst>
              <a:path w="999744" h="935736">
                <a:moveTo>
                  <a:pt x="48767" y="381000"/>
                </a:moveTo>
                <a:lnTo>
                  <a:pt x="39624" y="393192"/>
                </a:lnTo>
                <a:lnTo>
                  <a:pt x="50461" y="379645"/>
                </a:lnTo>
                <a:lnTo>
                  <a:pt x="48767" y="381000"/>
                </a:lnTo>
                <a:close/>
              </a:path>
              <a:path w="999744" h="935736">
                <a:moveTo>
                  <a:pt x="458086" y="56368"/>
                </a:moveTo>
                <a:lnTo>
                  <a:pt x="405384" y="338328"/>
                </a:lnTo>
                <a:lnTo>
                  <a:pt x="417576" y="329184"/>
                </a:lnTo>
                <a:lnTo>
                  <a:pt x="432616" y="329183"/>
                </a:lnTo>
                <a:lnTo>
                  <a:pt x="487680" y="24384"/>
                </a:lnTo>
                <a:lnTo>
                  <a:pt x="466344" y="12192"/>
                </a:lnTo>
                <a:lnTo>
                  <a:pt x="469392" y="6096"/>
                </a:lnTo>
                <a:lnTo>
                  <a:pt x="167440" y="329183"/>
                </a:lnTo>
                <a:lnTo>
                  <a:pt x="173736" y="329184"/>
                </a:lnTo>
                <a:lnTo>
                  <a:pt x="185928" y="350520"/>
                </a:lnTo>
                <a:lnTo>
                  <a:pt x="458086" y="56368"/>
                </a:lnTo>
                <a:close/>
              </a:path>
              <a:path w="999744" h="935736">
                <a:moveTo>
                  <a:pt x="478536" y="0"/>
                </a:moveTo>
                <a:lnTo>
                  <a:pt x="472440" y="3048"/>
                </a:lnTo>
                <a:lnTo>
                  <a:pt x="469392" y="6096"/>
                </a:lnTo>
                <a:lnTo>
                  <a:pt x="466344" y="12192"/>
                </a:lnTo>
                <a:lnTo>
                  <a:pt x="487680" y="24384"/>
                </a:lnTo>
                <a:lnTo>
                  <a:pt x="432616" y="329183"/>
                </a:lnTo>
                <a:lnTo>
                  <a:pt x="490728" y="18288"/>
                </a:lnTo>
                <a:lnTo>
                  <a:pt x="490728" y="12192"/>
                </a:lnTo>
                <a:lnTo>
                  <a:pt x="487680" y="6096"/>
                </a:lnTo>
                <a:lnTo>
                  <a:pt x="484631" y="3048"/>
                </a:lnTo>
                <a:lnTo>
                  <a:pt x="478536" y="0"/>
                </a:lnTo>
                <a:close/>
              </a:path>
              <a:path w="999744" h="935736">
                <a:moveTo>
                  <a:pt x="429768" y="344424"/>
                </a:moveTo>
                <a:lnTo>
                  <a:pt x="950976" y="347472"/>
                </a:lnTo>
                <a:lnTo>
                  <a:pt x="932688" y="338327"/>
                </a:lnTo>
                <a:lnTo>
                  <a:pt x="929640" y="335280"/>
                </a:lnTo>
                <a:lnTo>
                  <a:pt x="911352" y="332231"/>
                </a:lnTo>
                <a:lnTo>
                  <a:pt x="911352" y="329184"/>
                </a:lnTo>
                <a:lnTo>
                  <a:pt x="417576" y="329184"/>
                </a:lnTo>
                <a:lnTo>
                  <a:pt x="405384" y="338328"/>
                </a:lnTo>
                <a:lnTo>
                  <a:pt x="429768" y="344424"/>
                </a:lnTo>
                <a:close/>
              </a:path>
              <a:path w="999744" h="935736">
                <a:moveTo>
                  <a:pt x="949282" y="379645"/>
                </a:moveTo>
                <a:lnTo>
                  <a:pt x="960119" y="393191"/>
                </a:lnTo>
                <a:lnTo>
                  <a:pt x="950976" y="380999"/>
                </a:lnTo>
                <a:lnTo>
                  <a:pt x="947928" y="377952"/>
                </a:lnTo>
                <a:lnTo>
                  <a:pt x="938784" y="368808"/>
                </a:lnTo>
                <a:lnTo>
                  <a:pt x="935736" y="368808"/>
                </a:lnTo>
                <a:lnTo>
                  <a:pt x="949282" y="379645"/>
                </a:lnTo>
                <a:close/>
              </a:path>
              <a:path w="999744" h="935736">
                <a:moveTo>
                  <a:pt x="972312" y="841247"/>
                </a:moveTo>
                <a:lnTo>
                  <a:pt x="966216" y="859535"/>
                </a:lnTo>
                <a:lnTo>
                  <a:pt x="972312" y="844296"/>
                </a:lnTo>
                <a:lnTo>
                  <a:pt x="996696" y="847344"/>
                </a:lnTo>
                <a:lnTo>
                  <a:pt x="999744" y="826007"/>
                </a:lnTo>
                <a:lnTo>
                  <a:pt x="999744" y="435864"/>
                </a:lnTo>
                <a:lnTo>
                  <a:pt x="972312" y="420623"/>
                </a:lnTo>
                <a:lnTo>
                  <a:pt x="966216" y="405384"/>
                </a:lnTo>
                <a:lnTo>
                  <a:pt x="972312" y="423672"/>
                </a:lnTo>
                <a:lnTo>
                  <a:pt x="972312" y="841247"/>
                </a:lnTo>
                <a:close/>
              </a:path>
              <a:path w="999744" h="935736">
                <a:moveTo>
                  <a:pt x="908304" y="356616"/>
                </a:moveTo>
                <a:lnTo>
                  <a:pt x="905256" y="356616"/>
                </a:lnTo>
                <a:lnTo>
                  <a:pt x="923544" y="362712"/>
                </a:lnTo>
                <a:lnTo>
                  <a:pt x="920496" y="359663"/>
                </a:lnTo>
                <a:lnTo>
                  <a:pt x="938784" y="368808"/>
                </a:lnTo>
                <a:lnTo>
                  <a:pt x="947928" y="377952"/>
                </a:lnTo>
                <a:lnTo>
                  <a:pt x="950976" y="380999"/>
                </a:lnTo>
                <a:lnTo>
                  <a:pt x="960119" y="393191"/>
                </a:lnTo>
                <a:lnTo>
                  <a:pt x="957072" y="390144"/>
                </a:lnTo>
                <a:lnTo>
                  <a:pt x="966216" y="408431"/>
                </a:lnTo>
                <a:lnTo>
                  <a:pt x="966216" y="405384"/>
                </a:lnTo>
                <a:lnTo>
                  <a:pt x="972312" y="420623"/>
                </a:lnTo>
                <a:lnTo>
                  <a:pt x="999744" y="435864"/>
                </a:lnTo>
                <a:lnTo>
                  <a:pt x="996696" y="417575"/>
                </a:lnTo>
                <a:lnTo>
                  <a:pt x="996696" y="414528"/>
                </a:lnTo>
                <a:lnTo>
                  <a:pt x="990600" y="396239"/>
                </a:lnTo>
                <a:lnTo>
                  <a:pt x="990600" y="393191"/>
                </a:lnTo>
                <a:lnTo>
                  <a:pt x="981456" y="377952"/>
                </a:lnTo>
                <a:lnTo>
                  <a:pt x="978408" y="374903"/>
                </a:lnTo>
                <a:lnTo>
                  <a:pt x="969263" y="362712"/>
                </a:lnTo>
                <a:lnTo>
                  <a:pt x="966216" y="359663"/>
                </a:lnTo>
                <a:lnTo>
                  <a:pt x="950976" y="347472"/>
                </a:lnTo>
                <a:lnTo>
                  <a:pt x="429768" y="344424"/>
                </a:lnTo>
                <a:lnTo>
                  <a:pt x="405384" y="338328"/>
                </a:lnTo>
                <a:lnTo>
                  <a:pt x="405384" y="347472"/>
                </a:lnTo>
                <a:lnTo>
                  <a:pt x="408431" y="350520"/>
                </a:lnTo>
                <a:lnTo>
                  <a:pt x="411480" y="353568"/>
                </a:lnTo>
                <a:lnTo>
                  <a:pt x="890016" y="353567"/>
                </a:lnTo>
                <a:lnTo>
                  <a:pt x="908304" y="356616"/>
                </a:lnTo>
                <a:close/>
              </a:path>
              <a:path w="999744" h="935736">
                <a:moveTo>
                  <a:pt x="182880" y="353568"/>
                </a:moveTo>
                <a:lnTo>
                  <a:pt x="185928" y="350520"/>
                </a:lnTo>
                <a:lnTo>
                  <a:pt x="173736" y="329184"/>
                </a:lnTo>
                <a:lnTo>
                  <a:pt x="167440" y="329183"/>
                </a:lnTo>
                <a:lnTo>
                  <a:pt x="164592" y="332232"/>
                </a:lnTo>
                <a:lnTo>
                  <a:pt x="167440" y="329183"/>
                </a:lnTo>
                <a:lnTo>
                  <a:pt x="88391" y="329184"/>
                </a:lnTo>
                <a:lnTo>
                  <a:pt x="88391" y="332232"/>
                </a:lnTo>
                <a:lnTo>
                  <a:pt x="85343" y="332232"/>
                </a:lnTo>
                <a:lnTo>
                  <a:pt x="67055" y="335280"/>
                </a:lnTo>
                <a:lnTo>
                  <a:pt x="67055" y="338328"/>
                </a:lnTo>
                <a:lnTo>
                  <a:pt x="48767" y="347472"/>
                </a:lnTo>
                <a:lnTo>
                  <a:pt x="33527" y="359664"/>
                </a:lnTo>
                <a:lnTo>
                  <a:pt x="30479" y="359664"/>
                </a:lnTo>
                <a:lnTo>
                  <a:pt x="30479" y="362712"/>
                </a:lnTo>
                <a:lnTo>
                  <a:pt x="18287" y="374904"/>
                </a:lnTo>
                <a:lnTo>
                  <a:pt x="51816" y="377952"/>
                </a:lnTo>
                <a:lnTo>
                  <a:pt x="18287" y="374904"/>
                </a:lnTo>
                <a:lnTo>
                  <a:pt x="18287" y="377952"/>
                </a:lnTo>
                <a:lnTo>
                  <a:pt x="9143" y="393192"/>
                </a:lnTo>
                <a:lnTo>
                  <a:pt x="9143" y="396240"/>
                </a:lnTo>
                <a:lnTo>
                  <a:pt x="3047" y="414528"/>
                </a:lnTo>
                <a:lnTo>
                  <a:pt x="3047" y="417576"/>
                </a:lnTo>
                <a:lnTo>
                  <a:pt x="0" y="438912"/>
                </a:lnTo>
                <a:lnTo>
                  <a:pt x="0" y="829056"/>
                </a:lnTo>
                <a:lnTo>
                  <a:pt x="3048" y="847344"/>
                </a:lnTo>
                <a:lnTo>
                  <a:pt x="3048" y="850392"/>
                </a:lnTo>
                <a:lnTo>
                  <a:pt x="9144" y="868680"/>
                </a:lnTo>
                <a:lnTo>
                  <a:pt x="9144" y="871728"/>
                </a:lnTo>
                <a:lnTo>
                  <a:pt x="18288" y="886968"/>
                </a:lnTo>
                <a:lnTo>
                  <a:pt x="18288" y="890016"/>
                </a:lnTo>
                <a:lnTo>
                  <a:pt x="30480" y="902207"/>
                </a:lnTo>
                <a:lnTo>
                  <a:pt x="30480" y="905256"/>
                </a:lnTo>
                <a:lnTo>
                  <a:pt x="33528" y="905256"/>
                </a:lnTo>
                <a:lnTo>
                  <a:pt x="48768" y="917448"/>
                </a:lnTo>
                <a:lnTo>
                  <a:pt x="67056" y="926592"/>
                </a:lnTo>
                <a:lnTo>
                  <a:pt x="67056" y="929640"/>
                </a:lnTo>
                <a:lnTo>
                  <a:pt x="85344" y="932688"/>
                </a:lnTo>
                <a:lnTo>
                  <a:pt x="88392" y="935736"/>
                </a:lnTo>
                <a:lnTo>
                  <a:pt x="911352" y="935735"/>
                </a:lnTo>
                <a:lnTo>
                  <a:pt x="911352" y="932688"/>
                </a:lnTo>
                <a:lnTo>
                  <a:pt x="929640" y="929639"/>
                </a:lnTo>
                <a:lnTo>
                  <a:pt x="932688" y="929639"/>
                </a:lnTo>
                <a:lnTo>
                  <a:pt x="932688" y="926591"/>
                </a:lnTo>
                <a:lnTo>
                  <a:pt x="950976" y="917447"/>
                </a:lnTo>
                <a:lnTo>
                  <a:pt x="966216" y="905256"/>
                </a:lnTo>
                <a:lnTo>
                  <a:pt x="969263" y="902207"/>
                </a:lnTo>
                <a:lnTo>
                  <a:pt x="978408" y="890016"/>
                </a:lnTo>
                <a:lnTo>
                  <a:pt x="981456" y="890016"/>
                </a:lnTo>
                <a:lnTo>
                  <a:pt x="981456" y="886968"/>
                </a:lnTo>
                <a:lnTo>
                  <a:pt x="950976" y="883919"/>
                </a:lnTo>
                <a:lnTo>
                  <a:pt x="990600" y="871727"/>
                </a:lnTo>
                <a:lnTo>
                  <a:pt x="990600" y="868680"/>
                </a:lnTo>
                <a:lnTo>
                  <a:pt x="996696" y="850391"/>
                </a:lnTo>
                <a:lnTo>
                  <a:pt x="996696" y="847344"/>
                </a:lnTo>
                <a:lnTo>
                  <a:pt x="972312" y="844296"/>
                </a:lnTo>
                <a:lnTo>
                  <a:pt x="966216" y="859535"/>
                </a:lnTo>
                <a:lnTo>
                  <a:pt x="957072" y="874776"/>
                </a:lnTo>
                <a:lnTo>
                  <a:pt x="960119" y="871727"/>
                </a:lnTo>
                <a:lnTo>
                  <a:pt x="949282" y="885274"/>
                </a:lnTo>
                <a:lnTo>
                  <a:pt x="947928" y="886968"/>
                </a:lnTo>
                <a:lnTo>
                  <a:pt x="935736" y="896112"/>
                </a:lnTo>
                <a:lnTo>
                  <a:pt x="938784" y="896112"/>
                </a:lnTo>
                <a:lnTo>
                  <a:pt x="920496" y="905256"/>
                </a:lnTo>
                <a:lnTo>
                  <a:pt x="923544" y="905256"/>
                </a:lnTo>
                <a:lnTo>
                  <a:pt x="905256" y="908304"/>
                </a:lnTo>
                <a:lnTo>
                  <a:pt x="908304" y="908304"/>
                </a:lnTo>
                <a:lnTo>
                  <a:pt x="886968" y="911351"/>
                </a:lnTo>
                <a:lnTo>
                  <a:pt x="109728" y="911352"/>
                </a:lnTo>
                <a:lnTo>
                  <a:pt x="91440" y="908304"/>
                </a:lnTo>
                <a:lnTo>
                  <a:pt x="94488" y="908304"/>
                </a:lnTo>
                <a:lnTo>
                  <a:pt x="76200" y="905256"/>
                </a:lnTo>
                <a:lnTo>
                  <a:pt x="79248" y="905256"/>
                </a:lnTo>
                <a:lnTo>
                  <a:pt x="60960" y="896112"/>
                </a:lnTo>
                <a:lnTo>
                  <a:pt x="64008" y="896112"/>
                </a:lnTo>
                <a:lnTo>
                  <a:pt x="48768" y="886968"/>
                </a:lnTo>
                <a:lnTo>
                  <a:pt x="51816" y="886968"/>
                </a:lnTo>
                <a:lnTo>
                  <a:pt x="39624" y="871728"/>
                </a:lnTo>
                <a:lnTo>
                  <a:pt x="39624" y="874776"/>
                </a:lnTo>
                <a:lnTo>
                  <a:pt x="30480" y="859536"/>
                </a:lnTo>
                <a:lnTo>
                  <a:pt x="33528" y="859536"/>
                </a:lnTo>
                <a:lnTo>
                  <a:pt x="27432" y="841248"/>
                </a:lnTo>
                <a:lnTo>
                  <a:pt x="27432" y="844296"/>
                </a:lnTo>
                <a:lnTo>
                  <a:pt x="24384" y="826008"/>
                </a:lnTo>
                <a:lnTo>
                  <a:pt x="24384" y="438912"/>
                </a:lnTo>
                <a:lnTo>
                  <a:pt x="27432" y="420624"/>
                </a:lnTo>
                <a:lnTo>
                  <a:pt x="27432" y="423672"/>
                </a:lnTo>
                <a:lnTo>
                  <a:pt x="33528" y="405384"/>
                </a:lnTo>
                <a:lnTo>
                  <a:pt x="30480" y="408432"/>
                </a:lnTo>
                <a:lnTo>
                  <a:pt x="39623" y="390144"/>
                </a:lnTo>
                <a:lnTo>
                  <a:pt x="39624" y="393192"/>
                </a:lnTo>
                <a:lnTo>
                  <a:pt x="48767" y="381000"/>
                </a:lnTo>
                <a:lnTo>
                  <a:pt x="50461" y="379645"/>
                </a:lnTo>
                <a:lnTo>
                  <a:pt x="64008" y="368808"/>
                </a:lnTo>
                <a:lnTo>
                  <a:pt x="60960" y="368808"/>
                </a:lnTo>
                <a:lnTo>
                  <a:pt x="79248" y="359664"/>
                </a:lnTo>
                <a:lnTo>
                  <a:pt x="76200" y="362712"/>
                </a:lnTo>
                <a:lnTo>
                  <a:pt x="94488" y="356616"/>
                </a:lnTo>
                <a:lnTo>
                  <a:pt x="91440" y="356616"/>
                </a:lnTo>
                <a:lnTo>
                  <a:pt x="109728" y="353568"/>
                </a:lnTo>
                <a:lnTo>
                  <a:pt x="182880" y="353568"/>
                </a:lnTo>
                <a:close/>
              </a:path>
              <a:path w="999744" h="935736">
                <a:moveTo>
                  <a:pt x="935736" y="896112"/>
                </a:moveTo>
                <a:lnTo>
                  <a:pt x="947928" y="886968"/>
                </a:lnTo>
                <a:lnTo>
                  <a:pt x="949282" y="885274"/>
                </a:lnTo>
                <a:lnTo>
                  <a:pt x="935736" y="896112"/>
                </a:lnTo>
                <a:close/>
              </a:path>
              <a:path w="999744" h="935736">
                <a:moveTo>
                  <a:pt x="950976" y="883919"/>
                </a:moveTo>
                <a:lnTo>
                  <a:pt x="981456" y="886968"/>
                </a:lnTo>
                <a:lnTo>
                  <a:pt x="990600" y="871727"/>
                </a:lnTo>
                <a:lnTo>
                  <a:pt x="950976" y="8839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6"/>
          <p:cNvSpPr/>
          <p:nvPr/>
        </p:nvSpPr>
        <p:spPr>
          <a:xfrm>
            <a:off x="5495544" y="3061716"/>
            <a:ext cx="1255776" cy="874776"/>
          </a:xfrm>
          <a:custGeom>
            <a:avLst/>
            <a:gdLst/>
            <a:ahLst/>
            <a:cxnLst/>
            <a:rect l="l" t="t" r="r" b="b"/>
            <a:pathLst>
              <a:path w="1255776" h="874776">
                <a:moveTo>
                  <a:pt x="1212091" y="541276"/>
                </a:moveTo>
                <a:lnTo>
                  <a:pt x="1197864" y="539496"/>
                </a:lnTo>
                <a:lnTo>
                  <a:pt x="521208" y="539496"/>
                </a:lnTo>
                <a:lnTo>
                  <a:pt x="484631" y="0"/>
                </a:lnTo>
                <a:lnTo>
                  <a:pt x="207264" y="539496"/>
                </a:lnTo>
                <a:lnTo>
                  <a:pt x="53232" y="539519"/>
                </a:lnTo>
                <a:lnTo>
                  <a:pt x="38972" y="541798"/>
                </a:lnTo>
                <a:lnTo>
                  <a:pt x="7197" y="567027"/>
                </a:lnTo>
                <a:lnTo>
                  <a:pt x="0" y="594360"/>
                </a:lnTo>
                <a:lnTo>
                  <a:pt x="23" y="821543"/>
                </a:lnTo>
                <a:lnTo>
                  <a:pt x="16537" y="859302"/>
                </a:lnTo>
                <a:lnTo>
                  <a:pt x="54864" y="874776"/>
                </a:lnTo>
                <a:lnTo>
                  <a:pt x="1197864" y="874776"/>
                </a:lnTo>
                <a:lnTo>
                  <a:pt x="1239660" y="857419"/>
                </a:lnTo>
                <a:lnTo>
                  <a:pt x="1255776" y="819912"/>
                </a:lnTo>
                <a:lnTo>
                  <a:pt x="1255776" y="594360"/>
                </a:lnTo>
                <a:lnTo>
                  <a:pt x="1236793" y="554189"/>
                </a:lnTo>
                <a:lnTo>
                  <a:pt x="1212091" y="541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7"/>
          <p:cNvSpPr/>
          <p:nvPr/>
        </p:nvSpPr>
        <p:spPr>
          <a:xfrm>
            <a:off x="5480304" y="3049524"/>
            <a:ext cx="1283208" cy="899159"/>
          </a:xfrm>
          <a:custGeom>
            <a:avLst/>
            <a:gdLst/>
            <a:ahLst/>
            <a:cxnLst/>
            <a:rect l="l" t="t" r="r" b="b"/>
            <a:pathLst>
              <a:path w="1283207" h="899159">
                <a:moveTo>
                  <a:pt x="1237488" y="865631"/>
                </a:moveTo>
                <a:lnTo>
                  <a:pt x="1228344" y="871727"/>
                </a:lnTo>
                <a:lnTo>
                  <a:pt x="1231392" y="871727"/>
                </a:lnTo>
                <a:lnTo>
                  <a:pt x="1222248" y="874775"/>
                </a:lnTo>
                <a:lnTo>
                  <a:pt x="64008" y="874776"/>
                </a:lnTo>
                <a:lnTo>
                  <a:pt x="51816" y="871727"/>
                </a:lnTo>
                <a:lnTo>
                  <a:pt x="60960" y="874776"/>
                </a:lnTo>
                <a:lnTo>
                  <a:pt x="51816" y="871727"/>
                </a:lnTo>
                <a:lnTo>
                  <a:pt x="54864" y="871727"/>
                </a:lnTo>
                <a:lnTo>
                  <a:pt x="45720" y="865632"/>
                </a:lnTo>
                <a:lnTo>
                  <a:pt x="45720" y="868679"/>
                </a:lnTo>
                <a:lnTo>
                  <a:pt x="39624" y="862583"/>
                </a:lnTo>
                <a:lnTo>
                  <a:pt x="33528" y="853439"/>
                </a:lnTo>
                <a:lnTo>
                  <a:pt x="33528" y="856488"/>
                </a:lnTo>
                <a:lnTo>
                  <a:pt x="30480" y="847344"/>
                </a:lnTo>
                <a:lnTo>
                  <a:pt x="30480" y="850391"/>
                </a:lnTo>
                <a:lnTo>
                  <a:pt x="27432" y="838199"/>
                </a:lnTo>
                <a:lnTo>
                  <a:pt x="27432" y="841247"/>
                </a:lnTo>
                <a:lnTo>
                  <a:pt x="27432" y="600455"/>
                </a:lnTo>
                <a:lnTo>
                  <a:pt x="30480" y="588263"/>
                </a:lnTo>
                <a:lnTo>
                  <a:pt x="30480" y="591311"/>
                </a:lnTo>
                <a:lnTo>
                  <a:pt x="33528" y="582167"/>
                </a:lnTo>
                <a:lnTo>
                  <a:pt x="45720" y="569975"/>
                </a:lnTo>
                <a:lnTo>
                  <a:pt x="54864" y="566927"/>
                </a:lnTo>
                <a:lnTo>
                  <a:pt x="51816" y="566927"/>
                </a:lnTo>
                <a:lnTo>
                  <a:pt x="64008" y="563879"/>
                </a:lnTo>
                <a:lnTo>
                  <a:pt x="60960" y="563879"/>
                </a:lnTo>
                <a:lnTo>
                  <a:pt x="21336" y="557783"/>
                </a:lnTo>
                <a:lnTo>
                  <a:pt x="15239" y="566927"/>
                </a:lnTo>
                <a:lnTo>
                  <a:pt x="12191" y="566927"/>
                </a:lnTo>
                <a:lnTo>
                  <a:pt x="12191" y="569975"/>
                </a:lnTo>
                <a:lnTo>
                  <a:pt x="6095" y="579119"/>
                </a:lnTo>
                <a:lnTo>
                  <a:pt x="6095" y="582167"/>
                </a:lnTo>
                <a:lnTo>
                  <a:pt x="3047" y="591311"/>
                </a:lnTo>
                <a:lnTo>
                  <a:pt x="27432" y="597407"/>
                </a:lnTo>
                <a:lnTo>
                  <a:pt x="3047" y="591311"/>
                </a:lnTo>
                <a:lnTo>
                  <a:pt x="3047" y="594359"/>
                </a:lnTo>
                <a:lnTo>
                  <a:pt x="0" y="606551"/>
                </a:lnTo>
                <a:lnTo>
                  <a:pt x="0" y="832104"/>
                </a:lnTo>
                <a:lnTo>
                  <a:pt x="3048" y="844295"/>
                </a:lnTo>
                <a:lnTo>
                  <a:pt x="3048" y="847344"/>
                </a:lnTo>
                <a:lnTo>
                  <a:pt x="6096" y="856488"/>
                </a:lnTo>
                <a:lnTo>
                  <a:pt x="6096" y="859535"/>
                </a:lnTo>
                <a:lnTo>
                  <a:pt x="12192" y="868679"/>
                </a:lnTo>
                <a:lnTo>
                  <a:pt x="12192" y="871727"/>
                </a:lnTo>
                <a:lnTo>
                  <a:pt x="15240" y="871727"/>
                </a:lnTo>
                <a:lnTo>
                  <a:pt x="21336" y="877823"/>
                </a:lnTo>
                <a:lnTo>
                  <a:pt x="21336" y="880871"/>
                </a:lnTo>
                <a:lnTo>
                  <a:pt x="30480" y="886967"/>
                </a:lnTo>
                <a:lnTo>
                  <a:pt x="33528" y="890015"/>
                </a:lnTo>
                <a:lnTo>
                  <a:pt x="42672" y="893063"/>
                </a:lnTo>
                <a:lnTo>
                  <a:pt x="42672" y="896111"/>
                </a:lnTo>
                <a:lnTo>
                  <a:pt x="45720" y="896111"/>
                </a:lnTo>
                <a:lnTo>
                  <a:pt x="54864" y="899159"/>
                </a:lnTo>
                <a:lnTo>
                  <a:pt x="1228344" y="899159"/>
                </a:lnTo>
                <a:lnTo>
                  <a:pt x="1240536" y="896111"/>
                </a:lnTo>
                <a:lnTo>
                  <a:pt x="1240536" y="893063"/>
                </a:lnTo>
                <a:lnTo>
                  <a:pt x="1249680" y="890015"/>
                </a:lnTo>
                <a:lnTo>
                  <a:pt x="1252728" y="890015"/>
                </a:lnTo>
                <a:lnTo>
                  <a:pt x="1252728" y="886967"/>
                </a:lnTo>
                <a:lnTo>
                  <a:pt x="1261872" y="880871"/>
                </a:lnTo>
                <a:lnTo>
                  <a:pt x="1261872" y="877823"/>
                </a:lnTo>
                <a:lnTo>
                  <a:pt x="1271016" y="871727"/>
                </a:lnTo>
                <a:lnTo>
                  <a:pt x="1271016" y="868679"/>
                </a:lnTo>
                <a:lnTo>
                  <a:pt x="1277112" y="859535"/>
                </a:lnTo>
                <a:lnTo>
                  <a:pt x="1277112" y="856487"/>
                </a:lnTo>
                <a:lnTo>
                  <a:pt x="1280160" y="847343"/>
                </a:lnTo>
                <a:lnTo>
                  <a:pt x="1280160" y="844295"/>
                </a:lnTo>
                <a:lnTo>
                  <a:pt x="1283208" y="832103"/>
                </a:lnTo>
                <a:lnTo>
                  <a:pt x="1283208" y="606551"/>
                </a:lnTo>
                <a:lnTo>
                  <a:pt x="1255776" y="597407"/>
                </a:lnTo>
                <a:lnTo>
                  <a:pt x="1252728" y="588263"/>
                </a:lnTo>
                <a:lnTo>
                  <a:pt x="1255776" y="600455"/>
                </a:lnTo>
                <a:lnTo>
                  <a:pt x="1255776" y="838199"/>
                </a:lnTo>
                <a:lnTo>
                  <a:pt x="1252728" y="850391"/>
                </a:lnTo>
                <a:lnTo>
                  <a:pt x="1255776" y="841247"/>
                </a:lnTo>
                <a:lnTo>
                  <a:pt x="1252728" y="850391"/>
                </a:lnTo>
                <a:lnTo>
                  <a:pt x="1252728" y="847343"/>
                </a:lnTo>
                <a:lnTo>
                  <a:pt x="1249680" y="856487"/>
                </a:lnTo>
                <a:lnTo>
                  <a:pt x="1249680" y="853439"/>
                </a:lnTo>
                <a:lnTo>
                  <a:pt x="1243584" y="862583"/>
                </a:lnTo>
                <a:lnTo>
                  <a:pt x="1246632" y="862583"/>
                </a:lnTo>
                <a:lnTo>
                  <a:pt x="1237488" y="868679"/>
                </a:lnTo>
                <a:lnTo>
                  <a:pt x="1237488" y="865631"/>
                </a:lnTo>
                <a:close/>
              </a:path>
              <a:path w="1283207" h="899159">
                <a:moveTo>
                  <a:pt x="490728" y="3047"/>
                </a:moveTo>
                <a:lnTo>
                  <a:pt x="487680" y="6095"/>
                </a:lnTo>
                <a:lnTo>
                  <a:pt x="484631" y="15239"/>
                </a:lnTo>
                <a:lnTo>
                  <a:pt x="509016" y="18287"/>
                </a:lnTo>
                <a:lnTo>
                  <a:pt x="487906" y="59569"/>
                </a:lnTo>
                <a:lnTo>
                  <a:pt x="524256" y="551687"/>
                </a:lnTo>
                <a:lnTo>
                  <a:pt x="524256" y="557783"/>
                </a:lnTo>
                <a:lnTo>
                  <a:pt x="530352" y="563879"/>
                </a:lnTo>
                <a:lnTo>
                  <a:pt x="1222248" y="563879"/>
                </a:lnTo>
                <a:lnTo>
                  <a:pt x="1231392" y="566927"/>
                </a:lnTo>
                <a:lnTo>
                  <a:pt x="1228344" y="566927"/>
                </a:lnTo>
                <a:lnTo>
                  <a:pt x="1237488" y="569975"/>
                </a:lnTo>
                <a:lnTo>
                  <a:pt x="1246632" y="576071"/>
                </a:lnTo>
                <a:lnTo>
                  <a:pt x="1243584" y="576071"/>
                </a:lnTo>
                <a:lnTo>
                  <a:pt x="1249680" y="582167"/>
                </a:lnTo>
                <a:lnTo>
                  <a:pt x="1252728" y="591311"/>
                </a:lnTo>
                <a:lnTo>
                  <a:pt x="1252728" y="588263"/>
                </a:lnTo>
                <a:lnTo>
                  <a:pt x="1255776" y="597407"/>
                </a:lnTo>
                <a:lnTo>
                  <a:pt x="1283208" y="606551"/>
                </a:lnTo>
                <a:lnTo>
                  <a:pt x="1280160" y="594359"/>
                </a:lnTo>
                <a:lnTo>
                  <a:pt x="1280160" y="591311"/>
                </a:lnTo>
                <a:lnTo>
                  <a:pt x="1277112" y="582167"/>
                </a:lnTo>
                <a:lnTo>
                  <a:pt x="1277112" y="579119"/>
                </a:lnTo>
                <a:lnTo>
                  <a:pt x="1271016" y="569975"/>
                </a:lnTo>
                <a:lnTo>
                  <a:pt x="1271016" y="566927"/>
                </a:lnTo>
                <a:lnTo>
                  <a:pt x="1252728" y="548639"/>
                </a:lnTo>
                <a:lnTo>
                  <a:pt x="1249680" y="548639"/>
                </a:lnTo>
                <a:lnTo>
                  <a:pt x="1240536" y="542543"/>
                </a:lnTo>
                <a:lnTo>
                  <a:pt x="551688" y="548639"/>
                </a:lnTo>
                <a:lnTo>
                  <a:pt x="536448" y="536447"/>
                </a:lnTo>
                <a:lnTo>
                  <a:pt x="550787" y="536447"/>
                </a:lnTo>
                <a:lnTo>
                  <a:pt x="512064" y="12191"/>
                </a:lnTo>
                <a:lnTo>
                  <a:pt x="512064" y="6095"/>
                </a:lnTo>
                <a:lnTo>
                  <a:pt x="505968" y="0"/>
                </a:lnTo>
                <a:lnTo>
                  <a:pt x="496823" y="0"/>
                </a:lnTo>
                <a:lnTo>
                  <a:pt x="490728" y="3047"/>
                </a:lnTo>
                <a:close/>
              </a:path>
              <a:path w="1283207" h="899159">
                <a:moveTo>
                  <a:pt x="57912" y="539495"/>
                </a:moveTo>
                <a:lnTo>
                  <a:pt x="54864" y="539495"/>
                </a:lnTo>
                <a:lnTo>
                  <a:pt x="45719" y="542543"/>
                </a:lnTo>
                <a:lnTo>
                  <a:pt x="42671" y="542543"/>
                </a:lnTo>
                <a:lnTo>
                  <a:pt x="33527" y="548639"/>
                </a:lnTo>
                <a:lnTo>
                  <a:pt x="30479" y="548639"/>
                </a:lnTo>
                <a:lnTo>
                  <a:pt x="21336" y="557783"/>
                </a:lnTo>
                <a:lnTo>
                  <a:pt x="60960" y="563879"/>
                </a:lnTo>
                <a:lnTo>
                  <a:pt x="228600" y="563879"/>
                </a:lnTo>
                <a:lnTo>
                  <a:pt x="231647" y="560831"/>
                </a:lnTo>
                <a:lnTo>
                  <a:pt x="234696" y="554735"/>
                </a:lnTo>
                <a:lnTo>
                  <a:pt x="487906" y="59569"/>
                </a:lnTo>
                <a:lnTo>
                  <a:pt x="222504" y="536447"/>
                </a:lnTo>
                <a:lnTo>
                  <a:pt x="213360" y="545591"/>
                </a:lnTo>
                <a:lnTo>
                  <a:pt x="57912" y="539495"/>
                </a:lnTo>
                <a:close/>
              </a:path>
              <a:path w="1283207" h="899159">
                <a:moveTo>
                  <a:pt x="218009" y="536448"/>
                </a:moveTo>
                <a:lnTo>
                  <a:pt x="70104" y="536447"/>
                </a:lnTo>
                <a:lnTo>
                  <a:pt x="57912" y="539495"/>
                </a:lnTo>
                <a:lnTo>
                  <a:pt x="213360" y="545591"/>
                </a:lnTo>
                <a:lnTo>
                  <a:pt x="222504" y="536447"/>
                </a:lnTo>
                <a:lnTo>
                  <a:pt x="487906" y="59569"/>
                </a:lnTo>
                <a:lnTo>
                  <a:pt x="509016" y="18287"/>
                </a:lnTo>
                <a:lnTo>
                  <a:pt x="484631" y="15239"/>
                </a:lnTo>
                <a:lnTo>
                  <a:pt x="487680" y="6095"/>
                </a:lnTo>
                <a:lnTo>
                  <a:pt x="218009" y="536448"/>
                </a:lnTo>
                <a:close/>
              </a:path>
              <a:path w="1283207" h="899159">
                <a:moveTo>
                  <a:pt x="551688" y="548639"/>
                </a:moveTo>
                <a:lnTo>
                  <a:pt x="1240536" y="542543"/>
                </a:lnTo>
                <a:lnTo>
                  <a:pt x="1228344" y="539495"/>
                </a:lnTo>
                <a:lnTo>
                  <a:pt x="1225296" y="539495"/>
                </a:lnTo>
                <a:lnTo>
                  <a:pt x="1213104" y="536447"/>
                </a:lnTo>
                <a:lnTo>
                  <a:pt x="536448" y="536447"/>
                </a:lnTo>
                <a:lnTo>
                  <a:pt x="551688" y="5486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8"/>
          <p:cNvSpPr/>
          <p:nvPr/>
        </p:nvSpPr>
        <p:spPr>
          <a:xfrm>
            <a:off x="6751320" y="1821180"/>
            <a:ext cx="1240536" cy="950976"/>
          </a:xfrm>
          <a:custGeom>
            <a:avLst/>
            <a:gdLst/>
            <a:ahLst/>
            <a:cxnLst/>
            <a:rect l="l" t="t" r="r" b="b"/>
            <a:pathLst>
              <a:path w="1240535" h="950976">
                <a:moveTo>
                  <a:pt x="50805" y="162"/>
                </a:moveTo>
                <a:lnTo>
                  <a:pt x="24941" y="9687"/>
                </a:lnTo>
                <a:lnTo>
                  <a:pt x="6825" y="30511"/>
                </a:lnTo>
                <a:lnTo>
                  <a:pt x="0" y="57912"/>
                </a:lnTo>
                <a:lnTo>
                  <a:pt x="23" y="285095"/>
                </a:lnTo>
                <a:lnTo>
                  <a:pt x="7967" y="312102"/>
                </a:lnTo>
                <a:lnTo>
                  <a:pt x="27531" y="331130"/>
                </a:lnTo>
                <a:lnTo>
                  <a:pt x="54864" y="338328"/>
                </a:lnTo>
                <a:lnTo>
                  <a:pt x="722376" y="338327"/>
                </a:lnTo>
                <a:lnTo>
                  <a:pt x="722376" y="950976"/>
                </a:lnTo>
                <a:lnTo>
                  <a:pt x="1033272" y="338327"/>
                </a:lnTo>
                <a:lnTo>
                  <a:pt x="1187303" y="338304"/>
                </a:lnTo>
                <a:lnTo>
                  <a:pt x="1201563" y="336025"/>
                </a:lnTo>
                <a:lnTo>
                  <a:pt x="1233338" y="310796"/>
                </a:lnTo>
                <a:lnTo>
                  <a:pt x="1240536" y="283463"/>
                </a:lnTo>
                <a:lnTo>
                  <a:pt x="1240536" y="57911"/>
                </a:lnTo>
                <a:lnTo>
                  <a:pt x="1223179" y="16115"/>
                </a:lnTo>
                <a:lnTo>
                  <a:pt x="1185672" y="0"/>
                </a:lnTo>
                <a:lnTo>
                  <a:pt x="54864" y="0"/>
                </a:lnTo>
                <a:lnTo>
                  <a:pt x="50805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9"/>
          <p:cNvSpPr/>
          <p:nvPr/>
        </p:nvSpPr>
        <p:spPr>
          <a:xfrm>
            <a:off x="6736080" y="1808988"/>
            <a:ext cx="1267968" cy="978408"/>
          </a:xfrm>
          <a:custGeom>
            <a:avLst/>
            <a:gdLst/>
            <a:ahLst/>
            <a:cxnLst/>
            <a:rect l="l" t="t" r="r" b="b"/>
            <a:pathLst>
              <a:path w="1267968" h="978408">
                <a:moveTo>
                  <a:pt x="1258824" y="33527"/>
                </a:moveTo>
                <a:lnTo>
                  <a:pt x="1258824" y="30479"/>
                </a:lnTo>
                <a:lnTo>
                  <a:pt x="1255776" y="30479"/>
                </a:lnTo>
                <a:lnTo>
                  <a:pt x="1210056" y="27431"/>
                </a:lnTo>
                <a:lnTo>
                  <a:pt x="64008" y="27431"/>
                </a:lnTo>
                <a:lnTo>
                  <a:pt x="1207008" y="27431"/>
                </a:lnTo>
                <a:lnTo>
                  <a:pt x="1219200" y="30479"/>
                </a:lnTo>
                <a:lnTo>
                  <a:pt x="1216152" y="30479"/>
                </a:lnTo>
                <a:lnTo>
                  <a:pt x="1225296" y="33527"/>
                </a:lnTo>
                <a:lnTo>
                  <a:pt x="1222248" y="33527"/>
                </a:lnTo>
                <a:lnTo>
                  <a:pt x="1231392" y="39623"/>
                </a:lnTo>
                <a:lnTo>
                  <a:pt x="1237488" y="45719"/>
                </a:lnTo>
                <a:lnTo>
                  <a:pt x="1234440" y="45719"/>
                </a:lnTo>
                <a:lnTo>
                  <a:pt x="1240536" y="54863"/>
                </a:lnTo>
                <a:lnTo>
                  <a:pt x="1240536" y="51815"/>
                </a:lnTo>
                <a:lnTo>
                  <a:pt x="1243584" y="60959"/>
                </a:lnTo>
                <a:lnTo>
                  <a:pt x="1243584" y="301751"/>
                </a:lnTo>
                <a:lnTo>
                  <a:pt x="1240536" y="313943"/>
                </a:lnTo>
                <a:lnTo>
                  <a:pt x="1243584" y="304799"/>
                </a:lnTo>
                <a:lnTo>
                  <a:pt x="1240536" y="313943"/>
                </a:lnTo>
                <a:lnTo>
                  <a:pt x="1240536" y="310895"/>
                </a:lnTo>
                <a:lnTo>
                  <a:pt x="1234440" y="320039"/>
                </a:lnTo>
                <a:lnTo>
                  <a:pt x="1237488" y="316991"/>
                </a:lnTo>
                <a:lnTo>
                  <a:pt x="1231392" y="326135"/>
                </a:lnTo>
                <a:lnTo>
                  <a:pt x="1225296" y="329183"/>
                </a:lnTo>
                <a:lnTo>
                  <a:pt x="1231392" y="323087"/>
                </a:lnTo>
                <a:lnTo>
                  <a:pt x="1225296" y="329184"/>
                </a:lnTo>
                <a:lnTo>
                  <a:pt x="1222248" y="332231"/>
                </a:lnTo>
                <a:lnTo>
                  <a:pt x="1216152" y="335279"/>
                </a:lnTo>
                <a:lnTo>
                  <a:pt x="1219200" y="335279"/>
                </a:lnTo>
                <a:lnTo>
                  <a:pt x="1207008" y="338327"/>
                </a:lnTo>
                <a:lnTo>
                  <a:pt x="1210056" y="338327"/>
                </a:lnTo>
                <a:lnTo>
                  <a:pt x="1249680" y="341375"/>
                </a:lnTo>
                <a:lnTo>
                  <a:pt x="1255776" y="335279"/>
                </a:lnTo>
                <a:lnTo>
                  <a:pt x="1258824" y="332231"/>
                </a:lnTo>
                <a:lnTo>
                  <a:pt x="1261872" y="323087"/>
                </a:lnTo>
                <a:lnTo>
                  <a:pt x="1264920" y="323087"/>
                </a:lnTo>
                <a:lnTo>
                  <a:pt x="1264920" y="320039"/>
                </a:lnTo>
                <a:lnTo>
                  <a:pt x="1267968" y="310895"/>
                </a:lnTo>
                <a:lnTo>
                  <a:pt x="1267968" y="54863"/>
                </a:lnTo>
                <a:lnTo>
                  <a:pt x="1264920" y="45719"/>
                </a:lnTo>
                <a:lnTo>
                  <a:pt x="1264920" y="42671"/>
                </a:lnTo>
                <a:lnTo>
                  <a:pt x="1261872" y="42671"/>
                </a:lnTo>
                <a:lnTo>
                  <a:pt x="1258824" y="33527"/>
                </a:lnTo>
                <a:close/>
              </a:path>
              <a:path w="1267968" h="978408">
                <a:moveTo>
                  <a:pt x="45720" y="359663"/>
                </a:moveTo>
                <a:lnTo>
                  <a:pt x="54864" y="362711"/>
                </a:lnTo>
                <a:lnTo>
                  <a:pt x="725424" y="362712"/>
                </a:lnTo>
                <a:lnTo>
                  <a:pt x="725424" y="969263"/>
                </a:lnTo>
                <a:lnTo>
                  <a:pt x="752856" y="963167"/>
                </a:lnTo>
                <a:lnTo>
                  <a:pt x="749808" y="969263"/>
                </a:lnTo>
                <a:lnTo>
                  <a:pt x="1057610" y="362712"/>
                </a:lnTo>
                <a:lnTo>
                  <a:pt x="1216152" y="362711"/>
                </a:lnTo>
                <a:lnTo>
                  <a:pt x="1225296" y="359663"/>
                </a:lnTo>
                <a:lnTo>
                  <a:pt x="1228344" y="356615"/>
                </a:lnTo>
                <a:lnTo>
                  <a:pt x="1060704" y="356615"/>
                </a:lnTo>
                <a:lnTo>
                  <a:pt x="1249680" y="344423"/>
                </a:lnTo>
                <a:lnTo>
                  <a:pt x="1249680" y="341375"/>
                </a:lnTo>
                <a:lnTo>
                  <a:pt x="1210056" y="338327"/>
                </a:lnTo>
                <a:lnTo>
                  <a:pt x="1045463" y="338327"/>
                </a:lnTo>
                <a:lnTo>
                  <a:pt x="1039368" y="341375"/>
                </a:lnTo>
                <a:lnTo>
                  <a:pt x="1039368" y="344423"/>
                </a:lnTo>
                <a:lnTo>
                  <a:pt x="1048512" y="362711"/>
                </a:lnTo>
                <a:lnTo>
                  <a:pt x="752855" y="909021"/>
                </a:lnTo>
                <a:lnTo>
                  <a:pt x="728472" y="957071"/>
                </a:lnTo>
                <a:lnTo>
                  <a:pt x="737616" y="362711"/>
                </a:lnTo>
                <a:lnTo>
                  <a:pt x="725424" y="350519"/>
                </a:lnTo>
                <a:lnTo>
                  <a:pt x="30480" y="353567"/>
                </a:lnTo>
                <a:lnTo>
                  <a:pt x="33528" y="353567"/>
                </a:lnTo>
                <a:lnTo>
                  <a:pt x="42672" y="356615"/>
                </a:lnTo>
                <a:lnTo>
                  <a:pt x="42672" y="359663"/>
                </a:lnTo>
                <a:lnTo>
                  <a:pt x="45720" y="359663"/>
                </a:lnTo>
                <a:close/>
              </a:path>
              <a:path w="1267968" h="978408">
                <a:moveTo>
                  <a:pt x="1216152" y="335279"/>
                </a:moveTo>
                <a:lnTo>
                  <a:pt x="1222248" y="332231"/>
                </a:lnTo>
                <a:lnTo>
                  <a:pt x="1225296" y="329184"/>
                </a:lnTo>
                <a:lnTo>
                  <a:pt x="1216152" y="335279"/>
                </a:lnTo>
                <a:close/>
              </a:path>
              <a:path w="1267968" h="978408">
                <a:moveTo>
                  <a:pt x="1048512" y="362711"/>
                </a:moveTo>
                <a:lnTo>
                  <a:pt x="1039368" y="344423"/>
                </a:lnTo>
                <a:lnTo>
                  <a:pt x="752855" y="909021"/>
                </a:lnTo>
                <a:lnTo>
                  <a:pt x="1048512" y="362711"/>
                </a:lnTo>
                <a:close/>
              </a:path>
              <a:path w="1267968" h="978408">
                <a:moveTo>
                  <a:pt x="1231392" y="323087"/>
                </a:moveTo>
                <a:lnTo>
                  <a:pt x="1225296" y="329183"/>
                </a:lnTo>
                <a:lnTo>
                  <a:pt x="1231392" y="326135"/>
                </a:lnTo>
                <a:lnTo>
                  <a:pt x="1231392" y="323087"/>
                </a:lnTo>
                <a:close/>
              </a:path>
              <a:path w="1267968" h="978408">
                <a:moveTo>
                  <a:pt x="1225296" y="6095"/>
                </a:moveTo>
                <a:lnTo>
                  <a:pt x="1216152" y="3047"/>
                </a:lnTo>
                <a:lnTo>
                  <a:pt x="1213104" y="3047"/>
                </a:lnTo>
                <a:lnTo>
                  <a:pt x="1200912" y="0"/>
                </a:lnTo>
                <a:lnTo>
                  <a:pt x="70104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5719" y="6095"/>
                </a:lnTo>
                <a:lnTo>
                  <a:pt x="42671" y="6095"/>
                </a:lnTo>
                <a:lnTo>
                  <a:pt x="33527" y="12191"/>
                </a:lnTo>
                <a:lnTo>
                  <a:pt x="30479" y="12191"/>
                </a:lnTo>
                <a:lnTo>
                  <a:pt x="12191" y="30479"/>
                </a:lnTo>
                <a:lnTo>
                  <a:pt x="60960" y="27431"/>
                </a:lnTo>
                <a:lnTo>
                  <a:pt x="1237488" y="12191"/>
                </a:lnTo>
                <a:lnTo>
                  <a:pt x="1228344" y="6095"/>
                </a:lnTo>
                <a:lnTo>
                  <a:pt x="1225296" y="6095"/>
                </a:lnTo>
                <a:close/>
              </a:path>
              <a:path w="1267968" h="978408">
                <a:moveTo>
                  <a:pt x="728472" y="957071"/>
                </a:moveTo>
                <a:lnTo>
                  <a:pt x="752855" y="909021"/>
                </a:lnTo>
                <a:lnTo>
                  <a:pt x="752856" y="344423"/>
                </a:lnTo>
                <a:lnTo>
                  <a:pt x="746760" y="338327"/>
                </a:lnTo>
                <a:lnTo>
                  <a:pt x="64008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5720" y="329183"/>
                </a:lnTo>
                <a:lnTo>
                  <a:pt x="45720" y="332231"/>
                </a:lnTo>
                <a:lnTo>
                  <a:pt x="39624" y="323087"/>
                </a:lnTo>
                <a:lnTo>
                  <a:pt x="39624" y="326135"/>
                </a:lnTo>
                <a:lnTo>
                  <a:pt x="33528" y="316991"/>
                </a:lnTo>
                <a:lnTo>
                  <a:pt x="33528" y="320039"/>
                </a:lnTo>
                <a:lnTo>
                  <a:pt x="30480" y="310895"/>
                </a:lnTo>
                <a:lnTo>
                  <a:pt x="30480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27432" y="60959"/>
                </a:lnTo>
                <a:lnTo>
                  <a:pt x="30480" y="51815"/>
                </a:lnTo>
                <a:lnTo>
                  <a:pt x="30480" y="54863"/>
                </a:lnTo>
                <a:lnTo>
                  <a:pt x="33528" y="45719"/>
                </a:lnTo>
                <a:lnTo>
                  <a:pt x="45720" y="33527"/>
                </a:lnTo>
                <a:lnTo>
                  <a:pt x="54864" y="30479"/>
                </a:lnTo>
                <a:lnTo>
                  <a:pt x="51816" y="30479"/>
                </a:lnTo>
                <a:lnTo>
                  <a:pt x="64008" y="27431"/>
                </a:lnTo>
                <a:lnTo>
                  <a:pt x="1210056" y="27431"/>
                </a:lnTo>
                <a:lnTo>
                  <a:pt x="1255776" y="30479"/>
                </a:lnTo>
                <a:lnTo>
                  <a:pt x="1249680" y="21335"/>
                </a:lnTo>
                <a:lnTo>
                  <a:pt x="1240536" y="12191"/>
                </a:lnTo>
                <a:lnTo>
                  <a:pt x="1237488" y="12191"/>
                </a:lnTo>
                <a:lnTo>
                  <a:pt x="60960" y="27431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21336" y="341375"/>
                </a:lnTo>
                <a:lnTo>
                  <a:pt x="60960" y="338327"/>
                </a:lnTo>
                <a:lnTo>
                  <a:pt x="21336" y="341375"/>
                </a:lnTo>
                <a:lnTo>
                  <a:pt x="21336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725424" y="350519"/>
                </a:lnTo>
                <a:lnTo>
                  <a:pt x="737616" y="362711"/>
                </a:lnTo>
                <a:lnTo>
                  <a:pt x="728472" y="957071"/>
                </a:lnTo>
                <a:close/>
              </a:path>
              <a:path w="1267968" h="978408">
                <a:moveTo>
                  <a:pt x="1060704" y="356615"/>
                </a:moveTo>
                <a:lnTo>
                  <a:pt x="1228344" y="356615"/>
                </a:lnTo>
                <a:lnTo>
                  <a:pt x="1237488" y="353567"/>
                </a:lnTo>
                <a:lnTo>
                  <a:pt x="1240536" y="350519"/>
                </a:lnTo>
                <a:lnTo>
                  <a:pt x="1249680" y="344423"/>
                </a:lnTo>
                <a:lnTo>
                  <a:pt x="1060704" y="356615"/>
                </a:lnTo>
                <a:close/>
              </a:path>
              <a:path w="1267968" h="978408">
                <a:moveTo>
                  <a:pt x="752856" y="963167"/>
                </a:moveTo>
                <a:lnTo>
                  <a:pt x="725424" y="969263"/>
                </a:lnTo>
                <a:lnTo>
                  <a:pt x="731520" y="975359"/>
                </a:lnTo>
                <a:lnTo>
                  <a:pt x="737616" y="975359"/>
                </a:lnTo>
                <a:lnTo>
                  <a:pt x="740664" y="978407"/>
                </a:lnTo>
                <a:lnTo>
                  <a:pt x="746760" y="975359"/>
                </a:lnTo>
                <a:lnTo>
                  <a:pt x="749808" y="969263"/>
                </a:lnTo>
                <a:lnTo>
                  <a:pt x="752856" y="963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9"/>
          <p:cNvSpPr txBox="1"/>
          <p:nvPr/>
        </p:nvSpPr>
        <p:spPr>
          <a:xfrm>
            <a:off x="151891" y="50012"/>
            <a:ext cx="236814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Formatting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28"/>
          <p:cNvSpPr txBox="1"/>
          <p:nvPr/>
        </p:nvSpPr>
        <p:spPr>
          <a:xfrm>
            <a:off x="322580" y="563228"/>
            <a:ext cx="249818" cy="67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008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27"/>
          <p:cNvSpPr txBox="1"/>
          <p:nvPr/>
        </p:nvSpPr>
        <p:spPr>
          <a:xfrm>
            <a:off x="581660" y="588981"/>
            <a:ext cx="6550647" cy="656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orm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400" b="1" i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rg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400" b="1" spc="2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29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ft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-1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args</a:t>
            </a:r>
            <a:endParaRPr sz="1600">
              <a:latin typeface="Courier New"/>
              <a:cs typeface="Courier New"/>
            </a:endParaRPr>
          </a:p>
          <a:p>
            <a:pPr marL="12700" marR="33431">
              <a:lnSpc>
                <a:spcPct val="95825"/>
              </a:lnSpc>
              <a:spcBef>
                <a:spcPts val="1139"/>
              </a:spcBef>
            </a:pP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strin</a:t>
            </a:r>
            <a:r>
              <a:rPr sz="1600" b="1" i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1600" b="1" i="1" spc="-82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6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posi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600" b="1" i="1" spc="-20" dirty="0" smtClean="0">
                <a:solidFill>
                  <a:srgbClr val="00007F"/>
                </a:solidFill>
                <a:latin typeface="Courier New"/>
                <a:cs typeface="Courier New"/>
              </a:rPr>
              <a:t>pe</a:t>
            </a:r>
            <a:r>
              <a:rPr sz="1600" b="1" i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26"/>
          <p:cNvSpPr txBox="1"/>
          <p:nvPr/>
        </p:nvSpPr>
        <p:spPr>
          <a:xfrm>
            <a:off x="581660" y="1240938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25"/>
          <p:cNvSpPr txBox="1"/>
          <p:nvPr/>
        </p:nvSpPr>
        <p:spPr>
          <a:xfrm>
            <a:off x="782827" y="1265637"/>
            <a:ext cx="2628250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23" dirty="0" smtClean="0">
                <a:latin typeface="Arial"/>
                <a:cs typeface="Arial"/>
              </a:rPr>
              <a:t>Mappe</a:t>
            </a:r>
            <a:r>
              <a:rPr sz="2400" spc="0" baseline="3623" dirty="0" smtClean="0">
                <a:latin typeface="Arial"/>
                <a:cs typeface="Arial"/>
              </a:rPr>
              <a:t>d</a:t>
            </a:r>
            <a:r>
              <a:rPr sz="2400" spc="2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</a:t>
            </a:r>
            <a:r>
              <a:rPr sz="2400" spc="0" baseline="3623" dirty="0" smtClean="0">
                <a:latin typeface="Arial"/>
                <a:cs typeface="Arial"/>
              </a:rPr>
              <a:t>o</a:t>
            </a:r>
            <a:r>
              <a:rPr sz="2400" spc="21" baseline="3623" dirty="0" smtClean="0">
                <a:latin typeface="Arial"/>
                <a:cs typeface="Arial"/>
              </a:rPr>
              <a:t> </a:t>
            </a:r>
            <a:r>
              <a:rPr sz="2400" i="1" spc="4" baseline="3678" dirty="0" smtClean="0">
                <a:latin typeface="Courier New"/>
                <a:cs typeface="Courier New"/>
              </a:rPr>
              <a:t>arg</a:t>
            </a:r>
            <a:r>
              <a:rPr sz="2400" i="1" spc="0" baseline="3678" dirty="0" smtClean="0">
                <a:latin typeface="Courier New"/>
                <a:cs typeface="Courier New"/>
              </a:rPr>
              <a:t>s</a:t>
            </a:r>
            <a:r>
              <a:rPr sz="2400" i="1" spc="-569" baseline="3678" dirty="0" smtClean="0">
                <a:latin typeface="Courier New"/>
                <a:cs typeface="Courier New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by</a:t>
            </a:r>
            <a:r>
              <a:rPr sz="2400" spc="6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position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24"/>
          <p:cNvSpPr txBox="1"/>
          <p:nvPr/>
        </p:nvSpPr>
        <p:spPr>
          <a:xfrm>
            <a:off x="267716" y="1820760"/>
            <a:ext cx="427674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761595" y="1820760"/>
            <a:ext cx="1519665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3</a:t>
            </a:r>
            <a:r>
              <a:rPr sz="2400" b="1" spc="4" baseline="3678" dirty="0" smtClean="0">
                <a:latin typeface="Courier New"/>
                <a:cs typeface="Courier New"/>
              </a:rPr>
              <a:t>5</a:t>
            </a:r>
            <a:r>
              <a:rPr sz="2400" b="1" spc="0" baseline="3678" dirty="0" smtClean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ta</a:t>
            </a:r>
            <a:r>
              <a:rPr sz="1600" b="1" spc="0" dirty="0" smtClean="0">
                <a:latin typeface="Courier New"/>
                <a:cs typeface="Courier New"/>
              </a:rPr>
              <a:t>x</a:t>
            </a:r>
            <a:r>
              <a:rPr sz="1600" b="1" spc="2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0</a:t>
            </a:r>
            <a:r>
              <a:rPr sz="1600" b="1" spc="-19" dirty="0" smtClean="0">
                <a:latin typeface="Courier New"/>
                <a:cs typeface="Courier New"/>
              </a:rPr>
              <a:t>.07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co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ce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6833108" y="1882803"/>
            <a:ext cx="9988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9" dirty="0" smtClean="0">
                <a:latin typeface="Arial"/>
                <a:cs typeface="Arial"/>
              </a:rPr>
              <a:t>gu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2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2359068" y="2314432"/>
            <a:ext cx="116246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+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ri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3587653" y="2314432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267716" y="2808312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761595" y="2808312"/>
            <a:ext cx="128196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'p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ic</a:t>
            </a:r>
            <a:r>
              <a:rPr sz="2400" b="1" spc="0" baseline="3678" dirty="0" smtClean="0">
                <a:latin typeface="Courier New"/>
                <a:cs typeface="Courier New"/>
              </a:rPr>
              <a:t>e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{0}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2112107" y="2808312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2359068" y="2808312"/>
            <a:ext cx="116246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ta</a:t>
            </a:r>
            <a:r>
              <a:rPr sz="2400" b="1" spc="0" baseline="3678" dirty="0" smtClean="0">
                <a:latin typeface="Courier New"/>
                <a:cs typeface="Courier New"/>
              </a:rPr>
              <a:t>x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0" baseline="3678" dirty="0" smtClean="0">
                <a:latin typeface="Courier New"/>
                <a:cs typeface="Courier New"/>
              </a:rPr>
              <a:t>}</a:t>
            </a:r>
            <a:r>
              <a:rPr sz="2400" b="1" spc="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15"/>
          <p:cNvSpPr txBox="1"/>
          <p:nvPr/>
        </p:nvSpPr>
        <p:spPr>
          <a:xfrm>
            <a:off x="3587653" y="2808312"/>
            <a:ext cx="288254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{2}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.f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rm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ri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6538746" y="2808312"/>
            <a:ext cx="54972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13"/>
          <p:cNvSpPr txBox="1"/>
          <p:nvPr/>
        </p:nvSpPr>
        <p:spPr>
          <a:xfrm>
            <a:off x="7151485" y="2808312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ost)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12"/>
          <p:cNvSpPr txBox="1"/>
          <p:nvPr/>
        </p:nvSpPr>
        <p:spPr>
          <a:xfrm>
            <a:off x="267716" y="3055148"/>
            <a:ext cx="153445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smtClean="0">
                <a:latin typeface="Courier New"/>
                <a:cs typeface="Courier New"/>
              </a:rPr>
              <a:t>'</a:t>
            </a:r>
            <a:r>
              <a:rPr sz="2400" spc="-19" baseline="3678" smtClean="0">
                <a:latin typeface="Courier New"/>
                <a:cs typeface="Courier New"/>
              </a:rPr>
              <a:t>pr</a:t>
            </a:r>
            <a:r>
              <a:rPr sz="2400" spc="4" baseline="3678" smtClean="0">
                <a:latin typeface="Courier New"/>
                <a:cs typeface="Courier New"/>
              </a:rPr>
              <a:t>i</a:t>
            </a:r>
            <a:r>
              <a:rPr sz="2400" spc="-19" baseline="3678" smtClean="0">
                <a:latin typeface="Courier New"/>
                <a:cs typeface="Courier New"/>
              </a:rPr>
              <a:t>c</a:t>
            </a:r>
            <a:r>
              <a:rPr sz="2400" spc="0" baseline="3678" smtClean="0">
                <a:latin typeface="Courier New"/>
                <a:cs typeface="Courier New"/>
              </a:rPr>
              <a:t>e</a:t>
            </a:r>
            <a:r>
              <a:rPr sz="2400" spc="57" baseline="3678" smtClean="0">
                <a:latin typeface="Courier New"/>
                <a:cs typeface="Courier New"/>
              </a:rPr>
              <a:t> </a:t>
            </a:r>
            <a:r>
              <a:rPr sz="2400" spc="-19" baseline="3678" smtClean="0">
                <a:latin typeface="Courier New"/>
                <a:cs typeface="Courier New"/>
              </a:rPr>
              <a:t>3</a:t>
            </a:r>
            <a:r>
              <a:rPr lang="en-US" sz="2400" spc="-19" baseline="3678" dirty="0" smtClean="0">
                <a:latin typeface="Courier New"/>
                <a:cs typeface="Courier New"/>
              </a:rPr>
              <a:t>50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11"/>
          <p:cNvSpPr txBox="1"/>
          <p:nvPr/>
        </p:nvSpPr>
        <p:spPr>
          <a:xfrm>
            <a:off x="1865188" y="3055148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2112148" y="3055148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t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0" baseline="3678" dirty="0" smtClean="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2602961" y="3055148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.07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3218808" y="3055148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7"/>
          <p:cNvSpPr txBox="1"/>
          <p:nvPr/>
        </p:nvSpPr>
        <p:spPr>
          <a:xfrm>
            <a:off x="3465769" y="3055148"/>
            <a:ext cx="54972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co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4078506" y="3048000"/>
            <a:ext cx="722093" cy="2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smtClean="0">
                <a:latin typeface="Courier New"/>
                <a:cs typeface="Courier New"/>
              </a:rPr>
              <a:t>3</a:t>
            </a:r>
            <a:r>
              <a:rPr lang="en-US" sz="2400" spc="-19" baseline="3678" dirty="0" smtClean="0">
                <a:latin typeface="Courier New"/>
                <a:cs typeface="Courier New"/>
              </a:rPr>
              <a:t>74.5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5580380" y="3659787"/>
            <a:ext cx="9988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9" dirty="0" smtClean="0">
                <a:latin typeface="Arial"/>
                <a:cs typeface="Arial"/>
              </a:rPr>
              <a:t>gu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2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493268" y="3678075"/>
            <a:ext cx="799294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ned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5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0" dirty="0" smtClean="0">
                <a:latin typeface="Arial"/>
                <a:cs typeface="Arial"/>
              </a:rPr>
              <a:t>in</a:t>
            </a:r>
            <a:r>
              <a:rPr sz="1400" spc="0" dirty="0" smtClean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1"/>
          <p:cNvSpPr/>
          <p:nvPr/>
        </p:nvSpPr>
        <p:spPr>
          <a:xfrm>
            <a:off x="155448" y="1918716"/>
            <a:ext cx="7921752" cy="2837688"/>
          </a:xfrm>
          <a:custGeom>
            <a:avLst/>
            <a:gdLst/>
            <a:ahLst/>
            <a:cxnLst/>
            <a:rect l="l" t="t" r="r" b="b"/>
            <a:pathLst>
              <a:path w="7921752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909560" y="12191"/>
                </a:lnTo>
                <a:lnTo>
                  <a:pt x="7909559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7918704" y="2837688"/>
                </a:lnTo>
                <a:lnTo>
                  <a:pt x="7921752" y="2834640"/>
                </a:lnTo>
                <a:lnTo>
                  <a:pt x="7921752" y="2831591"/>
                </a:lnTo>
                <a:lnTo>
                  <a:pt x="7915656" y="2825496"/>
                </a:lnTo>
                <a:lnTo>
                  <a:pt x="7915656" y="12191"/>
                </a:lnTo>
                <a:lnTo>
                  <a:pt x="7909559" y="6095"/>
                </a:lnTo>
                <a:lnTo>
                  <a:pt x="12192" y="6096"/>
                </a:lnTo>
                <a:lnTo>
                  <a:pt x="7921752" y="6095"/>
                </a:lnTo>
                <a:lnTo>
                  <a:pt x="7921752" y="3047"/>
                </a:lnTo>
                <a:lnTo>
                  <a:pt x="79187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2"/>
          <p:cNvSpPr/>
          <p:nvPr/>
        </p:nvSpPr>
        <p:spPr>
          <a:xfrm>
            <a:off x="155448" y="19248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3"/>
          <p:cNvSpPr/>
          <p:nvPr/>
        </p:nvSpPr>
        <p:spPr>
          <a:xfrm>
            <a:off x="155448" y="1930907"/>
            <a:ext cx="7909560" cy="2819400"/>
          </a:xfrm>
          <a:custGeom>
            <a:avLst/>
            <a:gdLst/>
            <a:ahLst/>
            <a:cxnLst/>
            <a:rect l="l" t="t" r="r" b="b"/>
            <a:pathLst>
              <a:path w="7909560" h="2819400">
                <a:moveTo>
                  <a:pt x="7909559" y="2819400"/>
                </a:moveTo>
                <a:lnTo>
                  <a:pt x="7909560" y="2813304"/>
                </a:lnTo>
                <a:lnTo>
                  <a:pt x="12192" y="2813304"/>
                </a:lnTo>
                <a:lnTo>
                  <a:pt x="12192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909559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4"/>
          <p:cNvSpPr/>
          <p:nvPr/>
        </p:nvSpPr>
        <p:spPr>
          <a:xfrm>
            <a:off x="167640" y="1924812"/>
            <a:ext cx="7909559" cy="2825496"/>
          </a:xfrm>
          <a:custGeom>
            <a:avLst/>
            <a:gdLst/>
            <a:ahLst/>
            <a:cxnLst/>
            <a:rect l="l" t="t" r="r" b="b"/>
            <a:pathLst>
              <a:path w="7909559" h="2825495">
                <a:moveTo>
                  <a:pt x="0" y="0"/>
                </a:moveTo>
                <a:lnTo>
                  <a:pt x="7897367" y="0"/>
                </a:lnTo>
                <a:lnTo>
                  <a:pt x="7903463" y="6096"/>
                </a:lnTo>
                <a:lnTo>
                  <a:pt x="7903463" y="2819400"/>
                </a:lnTo>
                <a:lnTo>
                  <a:pt x="7909559" y="2825496"/>
                </a:lnTo>
                <a:lnTo>
                  <a:pt x="7909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5"/>
          <p:cNvSpPr/>
          <p:nvPr/>
        </p:nvSpPr>
        <p:spPr>
          <a:xfrm>
            <a:off x="493776" y="3265932"/>
            <a:ext cx="2700528" cy="813815"/>
          </a:xfrm>
          <a:custGeom>
            <a:avLst/>
            <a:gdLst/>
            <a:ahLst/>
            <a:cxnLst/>
            <a:rect l="l" t="t" r="r" b="b"/>
            <a:pathLst>
              <a:path w="2700528" h="813815">
                <a:moveTo>
                  <a:pt x="2660060" y="477367"/>
                </a:moveTo>
                <a:lnTo>
                  <a:pt x="2645664" y="475487"/>
                </a:lnTo>
                <a:lnTo>
                  <a:pt x="1124712" y="475487"/>
                </a:lnTo>
                <a:lnTo>
                  <a:pt x="188976" y="0"/>
                </a:lnTo>
                <a:lnTo>
                  <a:pt x="451104" y="475487"/>
                </a:lnTo>
                <a:lnTo>
                  <a:pt x="57912" y="475487"/>
                </a:lnTo>
                <a:lnTo>
                  <a:pt x="53462" y="475633"/>
                </a:lnTo>
                <a:lnTo>
                  <a:pt x="15025" y="492844"/>
                </a:lnTo>
                <a:lnTo>
                  <a:pt x="0" y="530351"/>
                </a:lnTo>
                <a:lnTo>
                  <a:pt x="0" y="755904"/>
                </a:lnTo>
                <a:lnTo>
                  <a:pt x="18591" y="798460"/>
                </a:lnTo>
                <a:lnTo>
                  <a:pt x="57912" y="813815"/>
                </a:lnTo>
                <a:lnTo>
                  <a:pt x="2645664" y="813815"/>
                </a:lnTo>
                <a:lnTo>
                  <a:pt x="2685834" y="794833"/>
                </a:lnTo>
                <a:lnTo>
                  <a:pt x="2700528" y="755903"/>
                </a:lnTo>
                <a:lnTo>
                  <a:pt x="2700504" y="528720"/>
                </a:lnTo>
                <a:lnTo>
                  <a:pt x="2683990" y="490961"/>
                </a:lnTo>
                <a:lnTo>
                  <a:pt x="2660060" y="4773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6"/>
          <p:cNvSpPr/>
          <p:nvPr/>
        </p:nvSpPr>
        <p:spPr>
          <a:xfrm>
            <a:off x="481584" y="3253740"/>
            <a:ext cx="2727960" cy="838200"/>
          </a:xfrm>
          <a:custGeom>
            <a:avLst/>
            <a:gdLst/>
            <a:ahLst/>
            <a:cxnLst/>
            <a:rect l="l" t="t" r="r" b="b"/>
            <a:pathLst>
              <a:path w="2727960" h="838200">
                <a:moveTo>
                  <a:pt x="18288" y="816864"/>
                </a:moveTo>
                <a:lnTo>
                  <a:pt x="21336" y="816864"/>
                </a:lnTo>
                <a:lnTo>
                  <a:pt x="21336" y="819912"/>
                </a:lnTo>
                <a:lnTo>
                  <a:pt x="39624" y="832104"/>
                </a:lnTo>
                <a:lnTo>
                  <a:pt x="42672" y="832104"/>
                </a:lnTo>
                <a:lnTo>
                  <a:pt x="54864" y="835152"/>
                </a:lnTo>
                <a:lnTo>
                  <a:pt x="70104" y="838200"/>
                </a:lnTo>
                <a:lnTo>
                  <a:pt x="2657856" y="838200"/>
                </a:lnTo>
                <a:lnTo>
                  <a:pt x="2670048" y="835152"/>
                </a:lnTo>
                <a:lnTo>
                  <a:pt x="2673096" y="835152"/>
                </a:lnTo>
                <a:lnTo>
                  <a:pt x="2682240" y="832104"/>
                </a:lnTo>
                <a:lnTo>
                  <a:pt x="2685288" y="832104"/>
                </a:lnTo>
                <a:lnTo>
                  <a:pt x="2694432" y="826008"/>
                </a:lnTo>
                <a:lnTo>
                  <a:pt x="2697480" y="826008"/>
                </a:lnTo>
                <a:lnTo>
                  <a:pt x="2706624" y="819912"/>
                </a:lnTo>
                <a:lnTo>
                  <a:pt x="2706624" y="816864"/>
                </a:lnTo>
                <a:lnTo>
                  <a:pt x="2667000" y="810768"/>
                </a:lnTo>
                <a:lnTo>
                  <a:pt x="57912" y="810768"/>
                </a:lnTo>
                <a:lnTo>
                  <a:pt x="51816" y="807720"/>
                </a:lnTo>
                <a:lnTo>
                  <a:pt x="42672" y="804672"/>
                </a:lnTo>
                <a:lnTo>
                  <a:pt x="39624" y="801624"/>
                </a:lnTo>
                <a:lnTo>
                  <a:pt x="38404" y="799795"/>
                </a:lnTo>
                <a:lnTo>
                  <a:pt x="36576" y="798576"/>
                </a:lnTo>
                <a:lnTo>
                  <a:pt x="12192" y="807720"/>
                </a:lnTo>
                <a:lnTo>
                  <a:pt x="18288" y="816864"/>
                </a:lnTo>
                <a:close/>
              </a:path>
              <a:path w="2727960" h="838200">
                <a:moveTo>
                  <a:pt x="2715768" y="807720"/>
                </a:moveTo>
                <a:lnTo>
                  <a:pt x="2721864" y="795528"/>
                </a:lnTo>
                <a:lnTo>
                  <a:pt x="2724912" y="783336"/>
                </a:lnTo>
                <a:lnTo>
                  <a:pt x="2724912" y="780288"/>
                </a:lnTo>
                <a:lnTo>
                  <a:pt x="2727960" y="768096"/>
                </a:lnTo>
                <a:lnTo>
                  <a:pt x="2727960" y="542544"/>
                </a:lnTo>
                <a:lnTo>
                  <a:pt x="2721864" y="518160"/>
                </a:lnTo>
                <a:lnTo>
                  <a:pt x="2721864" y="515112"/>
                </a:lnTo>
                <a:lnTo>
                  <a:pt x="2715768" y="505968"/>
                </a:lnTo>
                <a:lnTo>
                  <a:pt x="2715768" y="502920"/>
                </a:lnTo>
                <a:lnTo>
                  <a:pt x="2706624" y="496824"/>
                </a:lnTo>
                <a:lnTo>
                  <a:pt x="2706624" y="493776"/>
                </a:lnTo>
                <a:lnTo>
                  <a:pt x="2697480" y="487680"/>
                </a:lnTo>
                <a:lnTo>
                  <a:pt x="2694432" y="487680"/>
                </a:lnTo>
                <a:lnTo>
                  <a:pt x="2685288" y="481584"/>
                </a:lnTo>
                <a:lnTo>
                  <a:pt x="2682240" y="478536"/>
                </a:lnTo>
                <a:lnTo>
                  <a:pt x="2673096" y="475488"/>
                </a:lnTo>
                <a:lnTo>
                  <a:pt x="1136904" y="475488"/>
                </a:lnTo>
                <a:lnTo>
                  <a:pt x="1133856" y="499872"/>
                </a:lnTo>
                <a:lnTo>
                  <a:pt x="2657856" y="499872"/>
                </a:lnTo>
                <a:lnTo>
                  <a:pt x="2667000" y="502920"/>
                </a:lnTo>
                <a:lnTo>
                  <a:pt x="2663952" y="499872"/>
                </a:lnTo>
                <a:lnTo>
                  <a:pt x="2676144" y="502920"/>
                </a:lnTo>
                <a:lnTo>
                  <a:pt x="2673096" y="502920"/>
                </a:lnTo>
                <a:lnTo>
                  <a:pt x="2682240" y="509016"/>
                </a:lnTo>
                <a:lnTo>
                  <a:pt x="2682240" y="505968"/>
                </a:lnTo>
                <a:lnTo>
                  <a:pt x="2688336" y="515112"/>
                </a:lnTo>
                <a:lnTo>
                  <a:pt x="2688336" y="512064"/>
                </a:lnTo>
                <a:lnTo>
                  <a:pt x="2694432" y="521208"/>
                </a:lnTo>
                <a:lnTo>
                  <a:pt x="2694432" y="518160"/>
                </a:lnTo>
                <a:lnTo>
                  <a:pt x="2700528" y="533400"/>
                </a:lnTo>
                <a:lnTo>
                  <a:pt x="2700528" y="777240"/>
                </a:lnTo>
                <a:lnTo>
                  <a:pt x="2697480" y="786384"/>
                </a:lnTo>
                <a:lnTo>
                  <a:pt x="2697480" y="783336"/>
                </a:lnTo>
                <a:lnTo>
                  <a:pt x="2694432" y="795528"/>
                </a:lnTo>
                <a:lnTo>
                  <a:pt x="2694432" y="792480"/>
                </a:lnTo>
                <a:lnTo>
                  <a:pt x="2688336" y="801624"/>
                </a:lnTo>
                <a:lnTo>
                  <a:pt x="2688336" y="798576"/>
                </a:lnTo>
                <a:lnTo>
                  <a:pt x="2682240" y="804672"/>
                </a:lnTo>
                <a:lnTo>
                  <a:pt x="2673096" y="807720"/>
                </a:lnTo>
                <a:lnTo>
                  <a:pt x="2676144" y="807720"/>
                </a:lnTo>
                <a:lnTo>
                  <a:pt x="2663952" y="810768"/>
                </a:lnTo>
                <a:lnTo>
                  <a:pt x="2667000" y="810768"/>
                </a:lnTo>
                <a:lnTo>
                  <a:pt x="2706624" y="816864"/>
                </a:lnTo>
                <a:lnTo>
                  <a:pt x="2715768" y="807720"/>
                </a:lnTo>
                <a:close/>
              </a:path>
              <a:path w="2727960" h="838200">
                <a:moveTo>
                  <a:pt x="45720" y="804672"/>
                </a:moveTo>
                <a:lnTo>
                  <a:pt x="38404" y="799795"/>
                </a:lnTo>
                <a:lnTo>
                  <a:pt x="39624" y="801624"/>
                </a:lnTo>
                <a:lnTo>
                  <a:pt x="42672" y="804672"/>
                </a:lnTo>
                <a:lnTo>
                  <a:pt x="45720" y="804672"/>
                </a:lnTo>
                <a:close/>
              </a:path>
              <a:path w="2727960" h="838200">
                <a:moveTo>
                  <a:pt x="6095" y="515112"/>
                </a:moveTo>
                <a:lnTo>
                  <a:pt x="45720" y="505968"/>
                </a:lnTo>
                <a:lnTo>
                  <a:pt x="12191" y="505968"/>
                </a:lnTo>
                <a:lnTo>
                  <a:pt x="6095" y="515112"/>
                </a:lnTo>
                <a:close/>
              </a:path>
              <a:path w="2727960" h="838200">
                <a:moveTo>
                  <a:pt x="2700528" y="533400"/>
                </a:moveTo>
                <a:lnTo>
                  <a:pt x="2694432" y="518160"/>
                </a:lnTo>
                <a:lnTo>
                  <a:pt x="2700528" y="536448"/>
                </a:lnTo>
                <a:lnTo>
                  <a:pt x="2700528" y="533400"/>
                </a:lnTo>
                <a:close/>
              </a:path>
              <a:path w="2727960" h="838200">
                <a:moveTo>
                  <a:pt x="60960" y="810768"/>
                </a:moveTo>
                <a:lnTo>
                  <a:pt x="51816" y="807720"/>
                </a:lnTo>
                <a:lnTo>
                  <a:pt x="57912" y="810768"/>
                </a:lnTo>
                <a:lnTo>
                  <a:pt x="60960" y="810768"/>
                </a:lnTo>
                <a:close/>
              </a:path>
              <a:path w="2727960" h="838200">
                <a:moveTo>
                  <a:pt x="12191" y="502920"/>
                </a:moveTo>
                <a:lnTo>
                  <a:pt x="12191" y="505968"/>
                </a:lnTo>
                <a:lnTo>
                  <a:pt x="45720" y="505968"/>
                </a:lnTo>
                <a:lnTo>
                  <a:pt x="6095" y="515112"/>
                </a:lnTo>
                <a:lnTo>
                  <a:pt x="6095" y="518160"/>
                </a:lnTo>
                <a:lnTo>
                  <a:pt x="3047" y="530352"/>
                </a:lnTo>
                <a:lnTo>
                  <a:pt x="0" y="530352"/>
                </a:lnTo>
                <a:lnTo>
                  <a:pt x="0" y="783336"/>
                </a:lnTo>
                <a:lnTo>
                  <a:pt x="12192" y="807720"/>
                </a:lnTo>
                <a:lnTo>
                  <a:pt x="36576" y="798576"/>
                </a:lnTo>
                <a:lnTo>
                  <a:pt x="38404" y="799795"/>
                </a:lnTo>
                <a:lnTo>
                  <a:pt x="27432" y="783336"/>
                </a:lnTo>
                <a:lnTo>
                  <a:pt x="30480" y="786384"/>
                </a:lnTo>
                <a:lnTo>
                  <a:pt x="24384" y="768096"/>
                </a:lnTo>
                <a:lnTo>
                  <a:pt x="24384" y="542544"/>
                </a:lnTo>
                <a:lnTo>
                  <a:pt x="27432" y="533400"/>
                </a:lnTo>
                <a:lnTo>
                  <a:pt x="27432" y="536448"/>
                </a:lnTo>
                <a:lnTo>
                  <a:pt x="30480" y="527304"/>
                </a:lnTo>
                <a:lnTo>
                  <a:pt x="27432" y="527304"/>
                </a:lnTo>
                <a:lnTo>
                  <a:pt x="33528" y="518160"/>
                </a:lnTo>
                <a:lnTo>
                  <a:pt x="33528" y="521208"/>
                </a:lnTo>
                <a:lnTo>
                  <a:pt x="39624" y="512064"/>
                </a:lnTo>
                <a:lnTo>
                  <a:pt x="36576" y="515112"/>
                </a:lnTo>
                <a:lnTo>
                  <a:pt x="42672" y="509016"/>
                </a:lnTo>
                <a:lnTo>
                  <a:pt x="54864" y="502920"/>
                </a:lnTo>
                <a:lnTo>
                  <a:pt x="51816" y="502920"/>
                </a:lnTo>
                <a:lnTo>
                  <a:pt x="60960" y="499872"/>
                </a:lnTo>
                <a:lnTo>
                  <a:pt x="57912" y="502920"/>
                </a:lnTo>
                <a:lnTo>
                  <a:pt x="70104" y="499872"/>
                </a:lnTo>
                <a:lnTo>
                  <a:pt x="466344" y="499872"/>
                </a:lnTo>
                <a:lnTo>
                  <a:pt x="472440" y="496824"/>
                </a:lnTo>
                <a:lnTo>
                  <a:pt x="475488" y="493776"/>
                </a:lnTo>
                <a:lnTo>
                  <a:pt x="451104" y="493776"/>
                </a:lnTo>
                <a:lnTo>
                  <a:pt x="475488" y="493776"/>
                </a:lnTo>
                <a:lnTo>
                  <a:pt x="475488" y="481584"/>
                </a:lnTo>
                <a:lnTo>
                  <a:pt x="463295" y="475488"/>
                </a:lnTo>
                <a:lnTo>
                  <a:pt x="54864" y="475488"/>
                </a:lnTo>
                <a:lnTo>
                  <a:pt x="42671" y="478536"/>
                </a:lnTo>
                <a:lnTo>
                  <a:pt x="42671" y="481584"/>
                </a:lnTo>
                <a:lnTo>
                  <a:pt x="39623" y="481584"/>
                </a:lnTo>
                <a:lnTo>
                  <a:pt x="21336" y="493776"/>
                </a:lnTo>
                <a:lnTo>
                  <a:pt x="21336" y="496824"/>
                </a:lnTo>
                <a:lnTo>
                  <a:pt x="18287" y="496824"/>
                </a:lnTo>
                <a:lnTo>
                  <a:pt x="12191" y="502920"/>
                </a:lnTo>
                <a:close/>
              </a:path>
              <a:path w="2727960" h="838200">
                <a:moveTo>
                  <a:pt x="233295" y="42258"/>
                </a:moveTo>
                <a:lnTo>
                  <a:pt x="1133856" y="499872"/>
                </a:lnTo>
                <a:lnTo>
                  <a:pt x="1136904" y="475488"/>
                </a:lnTo>
                <a:lnTo>
                  <a:pt x="1143000" y="475488"/>
                </a:lnTo>
                <a:lnTo>
                  <a:pt x="207263" y="0"/>
                </a:lnTo>
                <a:lnTo>
                  <a:pt x="213359" y="6096"/>
                </a:lnTo>
                <a:lnTo>
                  <a:pt x="198119" y="24384"/>
                </a:lnTo>
                <a:lnTo>
                  <a:pt x="441139" y="475487"/>
                </a:lnTo>
                <a:lnTo>
                  <a:pt x="463295" y="475488"/>
                </a:lnTo>
                <a:lnTo>
                  <a:pt x="475488" y="481584"/>
                </a:lnTo>
                <a:lnTo>
                  <a:pt x="233295" y="42258"/>
                </a:lnTo>
                <a:close/>
              </a:path>
              <a:path w="2727960" h="838200">
                <a:moveTo>
                  <a:pt x="198119" y="24384"/>
                </a:moveTo>
                <a:lnTo>
                  <a:pt x="213359" y="6096"/>
                </a:lnTo>
                <a:lnTo>
                  <a:pt x="207263" y="0"/>
                </a:lnTo>
                <a:lnTo>
                  <a:pt x="198119" y="0"/>
                </a:lnTo>
                <a:lnTo>
                  <a:pt x="192023" y="3048"/>
                </a:lnTo>
                <a:lnTo>
                  <a:pt x="188976" y="9144"/>
                </a:lnTo>
                <a:lnTo>
                  <a:pt x="188976" y="15240"/>
                </a:lnTo>
                <a:lnTo>
                  <a:pt x="192023" y="18288"/>
                </a:lnTo>
                <a:lnTo>
                  <a:pt x="441139" y="475487"/>
                </a:lnTo>
                <a:lnTo>
                  <a:pt x="198119" y="243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7"/>
          <p:cNvSpPr/>
          <p:nvPr/>
        </p:nvSpPr>
        <p:spPr>
          <a:xfrm>
            <a:off x="3325367" y="3439668"/>
            <a:ext cx="2414016" cy="627888"/>
          </a:xfrm>
          <a:custGeom>
            <a:avLst/>
            <a:gdLst/>
            <a:ahLst/>
            <a:cxnLst/>
            <a:rect l="l" t="t" r="r" b="b"/>
            <a:pathLst>
              <a:path w="2414016" h="627888">
                <a:moveTo>
                  <a:pt x="2371360" y="294388"/>
                </a:moveTo>
                <a:lnTo>
                  <a:pt x="2356104" y="292608"/>
                </a:lnTo>
                <a:lnTo>
                  <a:pt x="1005840" y="292608"/>
                </a:lnTo>
                <a:lnTo>
                  <a:pt x="326136" y="0"/>
                </a:lnTo>
                <a:lnTo>
                  <a:pt x="402336" y="292608"/>
                </a:lnTo>
                <a:lnTo>
                  <a:pt x="53232" y="292631"/>
                </a:lnTo>
                <a:lnTo>
                  <a:pt x="38972" y="294910"/>
                </a:lnTo>
                <a:lnTo>
                  <a:pt x="7197" y="320139"/>
                </a:lnTo>
                <a:lnTo>
                  <a:pt x="0" y="347472"/>
                </a:lnTo>
                <a:lnTo>
                  <a:pt x="23" y="574655"/>
                </a:lnTo>
                <a:lnTo>
                  <a:pt x="16537" y="612414"/>
                </a:lnTo>
                <a:lnTo>
                  <a:pt x="54864" y="627888"/>
                </a:lnTo>
                <a:lnTo>
                  <a:pt x="2356104" y="627888"/>
                </a:lnTo>
                <a:lnTo>
                  <a:pt x="2398990" y="610531"/>
                </a:lnTo>
                <a:lnTo>
                  <a:pt x="2414016" y="573024"/>
                </a:lnTo>
                <a:lnTo>
                  <a:pt x="2414016" y="347472"/>
                </a:lnTo>
                <a:lnTo>
                  <a:pt x="2396225" y="307301"/>
                </a:lnTo>
                <a:lnTo>
                  <a:pt x="2371360" y="29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8"/>
          <p:cNvSpPr/>
          <p:nvPr/>
        </p:nvSpPr>
        <p:spPr>
          <a:xfrm>
            <a:off x="3310128" y="3424428"/>
            <a:ext cx="2429256" cy="655319"/>
          </a:xfrm>
          <a:custGeom>
            <a:avLst/>
            <a:gdLst/>
            <a:ahLst/>
            <a:cxnLst/>
            <a:rect l="l" t="t" r="r" b="b"/>
            <a:pathLst>
              <a:path w="2429255" h="655319">
                <a:moveTo>
                  <a:pt x="2429256" y="627887"/>
                </a:moveTo>
                <a:lnTo>
                  <a:pt x="2383536" y="630935"/>
                </a:lnTo>
                <a:lnTo>
                  <a:pt x="2423160" y="633983"/>
                </a:lnTo>
                <a:lnTo>
                  <a:pt x="2429256" y="627887"/>
                </a:lnTo>
                <a:close/>
              </a:path>
              <a:path w="2429255" h="655319">
                <a:moveTo>
                  <a:pt x="329184" y="9144"/>
                </a:moveTo>
                <a:lnTo>
                  <a:pt x="326136" y="12192"/>
                </a:lnTo>
                <a:lnTo>
                  <a:pt x="329184" y="18288"/>
                </a:lnTo>
                <a:lnTo>
                  <a:pt x="400621" y="292607"/>
                </a:lnTo>
                <a:lnTo>
                  <a:pt x="417576" y="292608"/>
                </a:lnTo>
                <a:lnTo>
                  <a:pt x="429768" y="301752"/>
                </a:lnTo>
                <a:lnTo>
                  <a:pt x="360393" y="38130"/>
                </a:lnTo>
                <a:lnTo>
                  <a:pt x="335280" y="27432"/>
                </a:lnTo>
                <a:lnTo>
                  <a:pt x="353568" y="12192"/>
                </a:lnTo>
                <a:lnTo>
                  <a:pt x="329184" y="9144"/>
                </a:lnTo>
                <a:close/>
              </a:path>
              <a:path w="2429255" h="655319">
                <a:moveTo>
                  <a:pt x="60960" y="320040"/>
                </a:moveTo>
                <a:lnTo>
                  <a:pt x="420623" y="320040"/>
                </a:lnTo>
                <a:lnTo>
                  <a:pt x="423672" y="316992"/>
                </a:lnTo>
                <a:lnTo>
                  <a:pt x="426720" y="313944"/>
                </a:lnTo>
                <a:lnTo>
                  <a:pt x="429768" y="310896"/>
                </a:lnTo>
                <a:lnTo>
                  <a:pt x="429768" y="301752"/>
                </a:lnTo>
                <a:lnTo>
                  <a:pt x="417576" y="292608"/>
                </a:lnTo>
                <a:lnTo>
                  <a:pt x="70104" y="292608"/>
                </a:lnTo>
                <a:lnTo>
                  <a:pt x="57912" y="295656"/>
                </a:lnTo>
                <a:lnTo>
                  <a:pt x="54864" y="295656"/>
                </a:lnTo>
                <a:lnTo>
                  <a:pt x="45719" y="298704"/>
                </a:lnTo>
                <a:lnTo>
                  <a:pt x="405384" y="310896"/>
                </a:lnTo>
                <a:lnTo>
                  <a:pt x="45719" y="298704"/>
                </a:lnTo>
                <a:lnTo>
                  <a:pt x="42671" y="298704"/>
                </a:lnTo>
                <a:lnTo>
                  <a:pt x="33527" y="304800"/>
                </a:lnTo>
                <a:lnTo>
                  <a:pt x="30479" y="304800"/>
                </a:lnTo>
                <a:lnTo>
                  <a:pt x="21336" y="313944"/>
                </a:lnTo>
                <a:lnTo>
                  <a:pt x="15239" y="323088"/>
                </a:lnTo>
                <a:lnTo>
                  <a:pt x="60960" y="320040"/>
                </a:lnTo>
                <a:close/>
              </a:path>
              <a:path w="2429255" h="655319">
                <a:moveTo>
                  <a:pt x="2383536" y="320039"/>
                </a:moveTo>
                <a:lnTo>
                  <a:pt x="2429256" y="323087"/>
                </a:lnTo>
                <a:lnTo>
                  <a:pt x="2423160" y="313943"/>
                </a:lnTo>
                <a:lnTo>
                  <a:pt x="2420112" y="313943"/>
                </a:lnTo>
                <a:lnTo>
                  <a:pt x="2410968" y="304799"/>
                </a:lnTo>
                <a:lnTo>
                  <a:pt x="2401824" y="298703"/>
                </a:lnTo>
                <a:lnTo>
                  <a:pt x="2398776" y="298703"/>
                </a:lnTo>
                <a:lnTo>
                  <a:pt x="2386584" y="295655"/>
                </a:lnTo>
                <a:lnTo>
                  <a:pt x="2371344" y="292607"/>
                </a:lnTo>
                <a:lnTo>
                  <a:pt x="1021080" y="292608"/>
                </a:lnTo>
                <a:lnTo>
                  <a:pt x="1024128" y="295655"/>
                </a:lnTo>
                <a:lnTo>
                  <a:pt x="344424" y="3048"/>
                </a:lnTo>
                <a:lnTo>
                  <a:pt x="341376" y="0"/>
                </a:lnTo>
                <a:lnTo>
                  <a:pt x="335280" y="3048"/>
                </a:lnTo>
                <a:lnTo>
                  <a:pt x="332232" y="6096"/>
                </a:lnTo>
                <a:lnTo>
                  <a:pt x="329184" y="9144"/>
                </a:lnTo>
                <a:lnTo>
                  <a:pt x="353568" y="12192"/>
                </a:lnTo>
                <a:lnTo>
                  <a:pt x="335280" y="27432"/>
                </a:lnTo>
                <a:lnTo>
                  <a:pt x="360393" y="38130"/>
                </a:lnTo>
                <a:lnTo>
                  <a:pt x="1014984" y="316991"/>
                </a:lnTo>
                <a:lnTo>
                  <a:pt x="1018032" y="320039"/>
                </a:lnTo>
                <a:lnTo>
                  <a:pt x="2383536" y="320039"/>
                </a:lnTo>
                <a:close/>
              </a:path>
              <a:path w="2429255" h="655319">
                <a:moveTo>
                  <a:pt x="3048" y="600456"/>
                </a:moveTo>
                <a:lnTo>
                  <a:pt x="3048" y="603504"/>
                </a:lnTo>
                <a:lnTo>
                  <a:pt x="6096" y="612648"/>
                </a:lnTo>
                <a:lnTo>
                  <a:pt x="6096" y="615696"/>
                </a:lnTo>
                <a:lnTo>
                  <a:pt x="12192" y="624840"/>
                </a:lnTo>
                <a:lnTo>
                  <a:pt x="15240" y="627888"/>
                </a:lnTo>
                <a:lnTo>
                  <a:pt x="21336" y="633984"/>
                </a:lnTo>
                <a:lnTo>
                  <a:pt x="60960" y="630936"/>
                </a:lnTo>
                <a:lnTo>
                  <a:pt x="21336" y="633984"/>
                </a:lnTo>
                <a:lnTo>
                  <a:pt x="21336" y="637032"/>
                </a:lnTo>
                <a:lnTo>
                  <a:pt x="30480" y="643128"/>
                </a:lnTo>
                <a:lnTo>
                  <a:pt x="33528" y="646176"/>
                </a:lnTo>
                <a:lnTo>
                  <a:pt x="42672" y="649224"/>
                </a:lnTo>
                <a:lnTo>
                  <a:pt x="42672" y="652272"/>
                </a:lnTo>
                <a:lnTo>
                  <a:pt x="45720" y="652272"/>
                </a:lnTo>
                <a:lnTo>
                  <a:pt x="54864" y="655320"/>
                </a:lnTo>
                <a:lnTo>
                  <a:pt x="2386584" y="655319"/>
                </a:lnTo>
                <a:lnTo>
                  <a:pt x="2398776" y="652271"/>
                </a:lnTo>
                <a:lnTo>
                  <a:pt x="2401824" y="649223"/>
                </a:lnTo>
                <a:lnTo>
                  <a:pt x="2410968" y="646176"/>
                </a:lnTo>
                <a:lnTo>
                  <a:pt x="2410968" y="643127"/>
                </a:lnTo>
                <a:lnTo>
                  <a:pt x="2420112" y="637032"/>
                </a:lnTo>
                <a:lnTo>
                  <a:pt x="2423160" y="637032"/>
                </a:lnTo>
                <a:lnTo>
                  <a:pt x="2423160" y="633983"/>
                </a:lnTo>
                <a:lnTo>
                  <a:pt x="2383536" y="630935"/>
                </a:lnTo>
                <a:lnTo>
                  <a:pt x="2429256" y="627887"/>
                </a:lnTo>
                <a:lnTo>
                  <a:pt x="2429256" y="624839"/>
                </a:lnTo>
                <a:lnTo>
                  <a:pt x="2435352" y="615695"/>
                </a:lnTo>
                <a:lnTo>
                  <a:pt x="2435352" y="612647"/>
                </a:lnTo>
                <a:lnTo>
                  <a:pt x="2441448" y="603504"/>
                </a:lnTo>
                <a:lnTo>
                  <a:pt x="2441448" y="347471"/>
                </a:lnTo>
                <a:lnTo>
                  <a:pt x="2435352" y="338327"/>
                </a:lnTo>
                <a:lnTo>
                  <a:pt x="2435352" y="335279"/>
                </a:lnTo>
                <a:lnTo>
                  <a:pt x="2429256" y="326135"/>
                </a:lnTo>
                <a:lnTo>
                  <a:pt x="2429256" y="323087"/>
                </a:lnTo>
                <a:lnTo>
                  <a:pt x="2383536" y="320039"/>
                </a:lnTo>
                <a:lnTo>
                  <a:pt x="1021080" y="320039"/>
                </a:lnTo>
                <a:lnTo>
                  <a:pt x="2380488" y="320039"/>
                </a:lnTo>
                <a:lnTo>
                  <a:pt x="2389632" y="323087"/>
                </a:lnTo>
                <a:lnTo>
                  <a:pt x="2398776" y="326135"/>
                </a:lnTo>
                <a:lnTo>
                  <a:pt x="2395728" y="326135"/>
                </a:lnTo>
                <a:lnTo>
                  <a:pt x="2404872" y="332231"/>
                </a:lnTo>
                <a:lnTo>
                  <a:pt x="2401824" y="332231"/>
                </a:lnTo>
                <a:lnTo>
                  <a:pt x="2410968" y="338327"/>
                </a:lnTo>
                <a:lnTo>
                  <a:pt x="2407920" y="338327"/>
                </a:lnTo>
                <a:lnTo>
                  <a:pt x="2414016" y="347471"/>
                </a:lnTo>
                <a:lnTo>
                  <a:pt x="2410968" y="344423"/>
                </a:lnTo>
                <a:lnTo>
                  <a:pt x="2414016" y="356615"/>
                </a:lnTo>
                <a:lnTo>
                  <a:pt x="2414016" y="353567"/>
                </a:lnTo>
                <a:lnTo>
                  <a:pt x="2417064" y="362711"/>
                </a:lnTo>
                <a:lnTo>
                  <a:pt x="2417064" y="588263"/>
                </a:lnTo>
                <a:lnTo>
                  <a:pt x="2414016" y="597407"/>
                </a:lnTo>
                <a:lnTo>
                  <a:pt x="2414016" y="594359"/>
                </a:lnTo>
                <a:lnTo>
                  <a:pt x="2410968" y="606551"/>
                </a:lnTo>
                <a:lnTo>
                  <a:pt x="2414016" y="603504"/>
                </a:lnTo>
                <a:lnTo>
                  <a:pt x="2407920" y="612647"/>
                </a:lnTo>
                <a:lnTo>
                  <a:pt x="2407920" y="609599"/>
                </a:lnTo>
                <a:lnTo>
                  <a:pt x="2401824" y="618743"/>
                </a:lnTo>
                <a:lnTo>
                  <a:pt x="2404872" y="615695"/>
                </a:lnTo>
                <a:lnTo>
                  <a:pt x="2395728" y="624839"/>
                </a:lnTo>
                <a:lnTo>
                  <a:pt x="2398776" y="621791"/>
                </a:lnTo>
                <a:lnTo>
                  <a:pt x="2389632" y="627887"/>
                </a:lnTo>
                <a:lnTo>
                  <a:pt x="2380488" y="630935"/>
                </a:lnTo>
                <a:lnTo>
                  <a:pt x="64008" y="630936"/>
                </a:lnTo>
                <a:lnTo>
                  <a:pt x="51816" y="627888"/>
                </a:lnTo>
                <a:lnTo>
                  <a:pt x="54864" y="627888"/>
                </a:lnTo>
                <a:lnTo>
                  <a:pt x="45720" y="621792"/>
                </a:lnTo>
                <a:lnTo>
                  <a:pt x="45720" y="624840"/>
                </a:lnTo>
                <a:lnTo>
                  <a:pt x="39624" y="618744"/>
                </a:lnTo>
                <a:lnTo>
                  <a:pt x="33528" y="609600"/>
                </a:lnTo>
                <a:lnTo>
                  <a:pt x="33528" y="612648"/>
                </a:lnTo>
                <a:lnTo>
                  <a:pt x="30480" y="603504"/>
                </a:lnTo>
                <a:lnTo>
                  <a:pt x="30480" y="606552"/>
                </a:lnTo>
                <a:lnTo>
                  <a:pt x="27432" y="594360"/>
                </a:lnTo>
                <a:lnTo>
                  <a:pt x="27432" y="597408"/>
                </a:lnTo>
                <a:lnTo>
                  <a:pt x="27432" y="356616"/>
                </a:lnTo>
                <a:lnTo>
                  <a:pt x="30480" y="344424"/>
                </a:lnTo>
                <a:lnTo>
                  <a:pt x="30480" y="347472"/>
                </a:lnTo>
                <a:lnTo>
                  <a:pt x="36576" y="338328"/>
                </a:lnTo>
                <a:lnTo>
                  <a:pt x="33528" y="338328"/>
                </a:lnTo>
                <a:lnTo>
                  <a:pt x="45720" y="326136"/>
                </a:lnTo>
                <a:lnTo>
                  <a:pt x="54864" y="323088"/>
                </a:lnTo>
                <a:lnTo>
                  <a:pt x="51816" y="323088"/>
                </a:lnTo>
                <a:lnTo>
                  <a:pt x="64008" y="320040"/>
                </a:lnTo>
                <a:lnTo>
                  <a:pt x="420623" y="320040"/>
                </a:lnTo>
                <a:lnTo>
                  <a:pt x="60960" y="320040"/>
                </a:lnTo>
                <a:lnTo>
                  <a:pt x="15239" y="323088"/>
                </a:lnTo>
                <a:lnTo>
                  <a:pt x="12191" y="323088"/>
                </a:lnTo>
                <a:lnTo>
                  <a:pt x="12191" y="326136"/>
                </a:lnTo>
                <a:lnTo>
                  <a:pt x="6095" y="335280"/>
                </a:lnTo>
                <a:lnTo>
                  <a:pt x="6095" y="338328"/>
                </a:lnTo>
                <a:lnTo>
                  <a:pt x="3047" y="347472"/>
                </a:lnTo>
                <a:lnTo>
                  <a:pt x="27432" y="353568"/>
                </a:lnTo>
                <a:lnTo>
                  <a:pt x="3047" y="347472"/>
                </a:lnTo>
                <a:lnTo>
                  <a:pt x="3047" y="350520"/>
                </a:lnTo>
                <a:lnTo>
                  <a:pt x="0" y="362712"/>
                </a:lnTo>
                <a:lnTo>
                  <a:pt x="0" y="588264"/>
                </a:lnTo>
                <a:lnTo>
                  <a:pt x="3048" y="6004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39"/>
          <p:cNvSpPr/>
          <p:nvPr/>
        </p:nvSpPr>
        <p:spPr>
          <a:xfrm>
            <a:off x="3325367" y="4454652"/>
            <a:ext cx="2069592" cy="789432"/>
          </a:xfrm>
          <a:custGeom>
            <a:avLst/>
            <a:gdLst/>
            <a:ahLst/>
            <a:cxnLst/>
            <a:rect l="l" t="t" r="r" b="b"/>
            <a:pathLst>
              <a:path w="2069591" h="789432">
                <a:moveTo>
                  <a:pt x="2028747" y="452896"/>
                </a:moveTo>
                <a:lnTo>
                  <a:pt x="2014727" y="451104"/>
                </a:lnTo>
                <a:lnTo>
                  <a:pt x="862584" y="451104"/>
                </a:lnTo>
                <a:lnTo>
                  <a:pt x="938784" y="0"/>
                </a:lnTo>
                <a:lnTo>
                  <a:pt x="344424" y="451104"/>
                </a:lnTo>
                <a:lnTo>
                  <a:pt x="54864" y="451104"/>
                </a:lnTo>
                <a:lnTo>
                  <a:pt x="50805" y="451249"/>
                </a:lnTo>
                <a:lnTo>
                  <a:pt x="14693" y="468894"/>
                </a:lnTo>
                <a:lnTo>
                  <a:pt x="0" y="509016"/>
                </a:lnTo>
                <a:lnTo>
                  <a:pt x="0" y="731520"/>
                </a:lnTo>
                <a:lnTo>
                  <a:pt x="17356" y="774406"/>
                </a:lnTo>
                <a:lnTo>
                  <a:pt x="54864" y="789432"/>
                </a:lnTo>
                <a:lnTo>
                  <a:pt x="2014727" y="789432"/>
                </a:lnTo>
                <a:lnTo>
                  <a:pt x="2054898" y="771641"/>
                </a:lnTo>
                <a:lnTo>
                  <a:pt x="2069592" y="731520"/>
                </a:lnTo>
                <a:lnTo>
                  <a:pt x="2069592" y="509016"/>
                </a:lnTo>
                <a:lnTo>
                  <a:pt x="2052235" y="466129"/>
                </a:lnTo>
                <a:lnTo>
                  <a:pt x="2028747" y="452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0"/>
          <p:cNvSpPr/>
          <p:nvPr/>
        </p:nvSpPr>
        <p:spPr>
          <a:xfrm>
            <a:off x="3310128" y="4439412"/>
            <a:ext cx="2097024" cy="816863"/>
          </a:xfrm>
          <a:custGeom>
            <a:avLst/>
            <a:gdLst/>
            <a:ahLst/>
            <a:cxnLst/>
            <a:rect l="l" t="t" r="r" b="b"/>
            <a:pathLst>
              <a:path w="2097024" h="816863">
                <a:moveTo>
                  <a:pt x="2036064" y="789431"/>
                </a:moveTo>
                <a:lnTo>
                  <a:pt x="2039112" y="789431"/>
                </a:lnTo>
                <a:lnTo>
                  <a:pt x="2026920" y="792479"/>
                </a:lnTo>
                <a:lnTo>
                  <a:pt x="70104" y="792479"/>
                </a:lnTo>
                <a:lnTo>
                  <a:pt x="60960" y="789431"/>
                </a:lnTo>
                <a:lnTo>
                  <a:pt x="64008" y="789431"/>
                </a:lnTo>
                <a:lnTo>
                  <a:pt x="51816" y="786383"/>
                </a:lnTo>
                <a:lnTo>
                  <a:pt x="54864" y="789431"/>
                </a:lnTo>
                <a:lnTo>
                  <a:pt x="45720" y="783335"/>
                </a:lnTo>
                <a:lnTo>
                  <a:pt x="39624" y="777239"/>
                </a:lnTo>
                <a:lnTo>
                  <a:pt x="39624" y="780287"/>
                </a:lnTo>
                <a:lnTo>
                  <a:pt x="33528" y="771143"/>
                </a:lnTo>
                <a:lnTo>
                  <a:pt x="33528" y="774191"/>
                </a:lnTo>
                <a:lnTo>
                  <a:pt x="27432" y="758951"/>
                </a:lnTo>
                <a:lnTo>
                  <a:pt x="27432" y="515111"/>
                </a:lnTo>
                <a:lnTo>
                  <a:pt x="30480" y="505967"/>
                </a:lnTo>
                <a:lnTo>
                  <a:pt x="30480" y="509015"/>
                </a:lnTo>
                <a:lnTo>
                  <a:pt x="36576" y="496823"/>
                </a:lnTo>
                <a:lnTo>
                  <a:pt x="33528" y="499871"/>
                </a:lnTo>
                <a:lnTo>
                  <a:pt x="39624" y="490727"/>
                </a:lnTo>
                <a:lnTo>
                  <a:pt x="39624" y="493775"/>
                </a:lnTo>
                <a:lnTo>
                  <a:pt x="45720" y="487679"/>
                </a:lnTo>
                <a:lnTo>
                  <a:pt x="54864" y="481583"/>
                </a:lnTo>
                <a:lnTo>
                  <a:pt x="51816" y="484631"/>
                </a:lnTo>
                <a:lnTo>
                  <a:pt x="64008" y="481583"/>
                </a:lnTo>
                <a:lnTo>
                  <a:pt x="60960" y="481583"/>
                </a:lnTo>
                <a:lnTo>
                  <a:pt x="70104" y="478535"/>
                </a:lnTo>
                <a:lnTo>
                  <a:pt x="365760" y="478535"/>
                </a:lnTo>
                <a:lnTo>
                  <a:pt x="936325" y="44789"/>
                </a:lnTo>
                <a:lnTo>
                  <a:pt x="359664" y="454151"/>
                </a:lnTo>
                <a:lnTo>
                  <a:pt x="350520" y="457199"/>
                </a:lnTo>
                <a:lnTo>
                  <a:pt x="54864" y="457199"/>
                </a:lnTo>
                <a:lnTo>
                  <a:pt x="45719" y="460247"/>
                </a:lnTo>
                <a:lnTo>
                  <a:pt x="42671" y="460247"/>
                </a:lnTo>
                <a:lnTo>
                  <a:pt x="33527" y="466343"/>
                </a:lnTo>
                <a:lnTo>
                  <a:pt x="30479" y="466343"/>
                </a:lnTo>
                <a:lnTo>
                  <a:pt x="21336" y="472439"/>
                </a:lnTo>
                <a:lnTo>
                  <a:pt x="21336" y="475487"/>
                </a:lnTo>
                <a:lnTo>
                  <a:pt x="15239" y="484631"/>
                </a:lnTo>
                <a:lnTo>
                  <a:pt x="12191" y="484631"/>
                </a:lnTo>
                <a:lnTo>
                  <a:pt x="6095" y="493775"/>
                </a:lnTo>
                <a:lnTo>
                  <a:pt x="6095" y="496823"/>
                </a:lnTo>
                <a:lnTo>
                  <a:pt x="3047" y="509015"/>
                </a:lnTo>
                <a:lnTo>
                  <a:pt x="27432" y="512063"/>
                </a:lnTo>
                <a:lnTo>
                  <a:pt x="3047" y="509015"/>
                </a:lnTo>
                <a:lnTo>
                  <a:pt x="3047" y="512063"/>
                </a:lnTo>
                <a:lnTo>
                  <a:pt x="0" y="524255"/>
                </a:lnTo>
                <a:lnTo>
                  <a:pt x="0" y="749807"/>
                </a:lnTo>
                <a:lnTo>
                  <a:pt x="3048" y="758951"/>
                </a:lnTo>
                <a:lnTo>
                  <a:pt x="3048" y="761999"/>
                </a:lnTo>
                <a:lnTo>
                  <a:pt x="6096" y="774191"/>
                </a:lnTo>
                <a:lnTo>
                  <a:pt x="6096" y="777239"/>
                </a:lnTo>
                <a:lnTo>
                  <a:pt x="12192" y="786383"/>
                </a:lnTo>
                <a:lnTo>
                  <a:pt x="15240" y="786383"/>
                </a:lnTo>
                <a:lnTo>
                  <a:pt x="21336" y="795527"/>
                </a:lnTo>
                <a:lnTo>
                  <a:pt x="21336" y="798575"/>
                </a:lnTo>
                <a:lnTo>
                  <a:pt x="30480" y="804671"/>
                </a:lnTo>
                <a:lnTo>
                  <a:pt x="33528" y="804671"/>
                </a:lnTo>
                <a:lnTo>
                  <a:pt x="42672" y="810767"/>
                </a:lnTo>
                <a:lnTo>
                  <a:pt x="45720" y="810767"/>
                </a:lnTo>
                <a:lnTo>
                  <a:pt x="54864" y="813815"/>
                </a:lnTo>
                <a:lnTo>
                  <a:pt x="54864" y="816863"/>
                </a:lnTo>
                <a:lnTo>
                  <a:pt x="2042160" y="816863"/>
                </a:lnTo>
                <a:lnTo>
                  <a:pt x="2045208" y="813815"/>
                </a:lnTo>
                <a:lnTo>
                  <a:pt x="2054352" y="810767"/>
                </a:lnTo>
                <a:lnTo>
                  <a:pt x="2057400" y="810767"/>
                </a:lnTo>
                <a:lnTo>
                  <a:pt x="2066544" y="804671"/>
                </a:lnTo>
                <a:lnTo>
                  <a:pt x="2069592" y="804671"/>
                </a:lnTo>
                <a:lnTo>
                  <a:pt x="2075688" y="798575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84832" y="786383"/>
                </a:lnTo>
                <a:lnTo>
                  <a:pt x="2087880" y="786383"/>
                </a:lnTo>
                <a:lnTo>
                  <a:pt x="2090927" y="777239"/>
                </a:lnTo>
                <a:lnTo>
                  <a:pt x="2093976" y="774191"/>
                </a:lnTo>
                <a:lnTo>
                  <a:pt x="2097024" y="761999"/>
                </a:lnTo>
                <a:lnTo>
                  <a:pt x="2069592" y="765047"/>
                </a:lnTo>
                <a:lnTo>
                  <a:pt x="2063495" y="774191"/>
                </a:lnTo>
                <a:lnTo>
                  <a:pt x="2066544" y="771143"/>
                </a:lnTo>
                <a:lnTo>
                  <a:pt x="2060448" y="780287"/>
                </a:lnTo>
                <a:lnTo>
                  <a:pt x="2060448" y="777239"/>
                </a:lnTo>
                <a:lnTo>
                  <a:pt x="2051304" y="783335"/>
                </a:lnTo>
                <a:lnTo>
                  <a:pt x="2054352" y="783335"/>
                </a:lnTo>
                <a:lnTo>
                  <a:pt x="2045208" y="789431"/>
                </a:lnTo>
                <a:lnTo>
                  <a:pt x="2048256" y="786383"/>
                </a:lnTo>
                <a:lnTo>
                  <a:pt x="2036064" y="789431"/>
                </a:lnTo>
                <a:close/>
              </a:path>
              <a:path w="2097024" h="816863">
                <a:moveTo>
                  <a:pt x="27432" y="758951"/>
                </a:moveTo>
                <a:lnTo>
                  <a:pt x="33528" y="774191"/>
                </a:lnTo>
                <a:lnTo>
                  <a:pt x="27432" y="755903"/>
                </a:lnTo>
                <a:lnTo>
                  <a:pt x="27432" y="758951"/>
                </a:lnTo>
                <a:close/>
              </a:path>
              <a:path w="2097024" h="816863">
                <a:moveTo>
                  <a:pt x="2072639" y="512063"/>
                </a:moveTo>
                <a:lnTo>
                  <a:pt x="2097024" y="512063"/>
                </a:lnTo>
                <a:lnTo>
                  <a:pt x="2097024" y="509015"/>
                </a:lnTo>
                <a:lnTo>
                  <a:pt x="2072639" y="512063"/>
                </a:lnTo>
                <a:close/>
              </a:path>
              <a:path w="2097024" h="816863">
                <a:moveTo>
                  <a:pt x="969263" y="12191"/>
                </a:moveTo>
                <a:lnTo>
                  <a:pt x="941832" y="12191"/>
                </a:lnTo>
                <a:lnTo>
                  <a:pt x="963168" y="24383"/>
                </a:lnTo>
                <a:lnTo>
                  <a:pt x="936325" y="44789"/>
                </a:lnTo>
                <a:lnTo>
                  <a:pt x="865632" y="463295"/>
                </a:lnTo>
                <a:lnTo>
                  <a:pt x="862584" y="469391"/>
                </a:lnTo>
                <a:lnTo>
                  <a:pt x="865632" y="472439"/>
                </a:lnTo>
                <a:lnTo>
                  <a:pt x="868680" y="475487"/>
                </a:lnTo>
                <a:lnTo>
                  <a:pt x="868680" y="478535"/>
                </a:lnTo>
                <a:lnTo>
                  <a:pt x="2029968" y="478535"/>
                </a:lnTo>
                <a:lnTo>
                  <a:pt x="2039112" y="481583"/>
                </a:lnTo>
                <a:lnTo>
                  <a:pt x="2036064" y="481583"/>
                </a:lnTo>
                <a:lnTo>
                  <a:pt x="2048256" y="484631"/>
                </a:lnTo>
                <a:lnTo>
                  <a:pt x="2045208" y="481583"/>
                </a:lnTo>
                <a:lnTo>
                  <a:pt x="2054352" y="487679"/>
                </a:lnTo>
                <a:lnTo>
                  <a:pt x="2051304" y="487679"/>
                </a:lnTo>
                <a:lnTo>
                  <a:pt x="2060448" y="493775"/>
                </a:lnTo>
                <a:lnTo>
                  <a:pt x="2060448" y="490727"/>
                </a:lnTo>
                <a:lnTo>
                  <a:pt x="2066544" y="499871"/>
                </a:lnTo>
                <a:lnTo>
                  <a:pt x="2063495" y="496823"/>
                </a:lnTo>
                <a:lnTo>
                  <a:pt x="2069592" y="505967"/>
                </a:lnTo>
                <a:lnTo>
                  <a:pt x="2072639" y="515111"/>
                </a:lnTo>
                <a:lnTo>
                  <a:pt x="2072639" y="755903"/>
                </a:lnTo>
                <a:lnTo>
                  <a:pt x="2069592" y="765047"/>
                </a:lnTo>
                <a:lnTo>
                  <a:pt x="2097024" y="761999"/>
                </a:lnTo>
                <a:lnTo>
                  <a:pt x="2097024" y="758951"/>
                </a:lnTo>
                <a:lnTo>
                  <a:pt x="2072639" y="758951"/>
                </a:lnTo>
                <a:lnTo>
                  <a:pt x="2097024" y="758951"/>
                </a:lnTo>
                <a:lnTo>
                  <a:pt x="2097024" y="512063"/>
                </a:lnTo>
                <a:lnTo>
                  <a:pt x="2072639" y="512063"/>
                </a:lnTo>
                <a:lnTo>
                  <a:pt x="2097024" y="509015"/>
                </a:lnTo>
                <a:lnTo>
                  <a:pt x="2093976" y="496823"/>
                </a:lnTo>
                <a:lnTo>
                  <a:pt x="2090927" y="496823"/>
                </a:lnTo>
                <a:lnTo>
                  <a:pt x="2087880" y="484631"/>
                </a:lnTo>
                <a:lnTo>
                  <a:pt x="2084832" y="484631"/>
                </a:lnTo>
                <a:lnTo>
                  <a:pt x="2078736" y="475487"/>
                </a:lnTo>
                <a:lnTo>
                  <a:pt x="2075688" y="472439"/>
                </a:lnTo>
                <a:lnTo>
                  <a:pt x="890016" y="469391"/>
                </a:lnTo>
                <a:lnTo>
                  <a:pt x="877824" y="454151"/>
                </a:lnTo>
                <a:lnTo>
                  <a:pt x="892590" y="454152"/>
                </a:lnTo>
                <a:lnTo>
                  <a:pt x="966216" y="18287"/>
                </a:lnTo>
                <a:lnTo>
                  <a:pt x="969263" y="12191"/>
                </a:lnTo>
                <a:close/>
              </a:path>
              <a:path w="2097024" h="816863">
                <a:moveTo>
                  <a:pt x="890016" y="469391"/>
                </a:moveTo>
                <a:lnTo>
                  <a:pt x="2075688" y="472439"/>
                </a:lnTo>
                <a:lnTo>
                  <a:pt x="2069592" y="466343"/>
                </a:lnTo>
                <a:lnTo>
                  <a:pt x="2066544" y="466343"/>
                </a:lnTo>
                <a:lnTo>
                  <a:pt x="2057400" y="460247"/>
                </a:lnTo>
                <a:lnTo>
                  <a:pt x="2054352" y="460247"/>
                </a:lnTo>
                <a:lnTo>
                  <a:pt x="2045208" y="457199"/>
                </a:lnTo>
                <a:lnTo>
                  <a:pt x="2042160" y="454151"/>
                </a:lnTo>
                <a:lnTo>
                  <a:pt x="877824" y="454151"/>
                </a:lnTo>
                <a:lnTo>
                  <a:pt x="890016" y="469391"/>
                </a:lnTo>
                <a:close/>
              </a:path>
              <a:path w="2097024" h="816863">
                <a:moveTo>
                  <a:pt x="54864" y="457199"/>
                </a:moveTo>
                <a:lnTo>
                  <a:pt x="350520" y="457199"/>
                </a:lnTo>
                <a:lnTo>
                  <a:pt x="359664" y="454151"/>
                </a:lnTo>
                <a:lnTo>
                  <a:pt x="936325" y="44789"/>
                </a:lnTo>
                <a:lnTo>
                  <a:pt x="963168" y="24383"/>
                </a:lnTo>
                <a:lnTo>
                  <a:pt x="941832" y="12191"/>
                </a:lnTo>
                <a:lnTo>
                  <a:pt x="969263" y="12191"/>
                </a:lnTo>
                <a:lnTo>
                  <a:pt x="966216" y="6095"/>
                </a:lnTo>
                <a:lnTo>
                  <a:pt x="960119" y="3047"/>
                </a:lnTo>
                <a:lnTo>
                  <a:pt x="957072" y="0"/>
                </a:lnTo>
                <a:lnTo>
                  <a:pt x="950976" y="3047"/>
                </a:lnTo>
                <a:lnTo>
                  <a:pt x="947928" y="6095"/>
                </a:lnTo>
                <a:lnTo>
                  <a:pt x="354556" y="454151"/>
                </a:lnTo>
                <a:lnTo>
                  <a:pt x="54864" y="454151"/>
                </a:lnTo>
                <a:lnTo>
                  <a:pt x="54864" y="4571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3"/>
          <p:cNvSpPr/>
          <p:nvPr/>
        </p:nvSpPr>
        <p:spPr>
          <a:xfrm>
            <a:off x="3624072" y="662940"/>
            <a:ext cx="615696" cy="987552"/>
          </a:xfrm>
          <a:custGeom>
            <a:avLst/>
            <a:gdLst/>
            <a:ahLst/>
            <a:cxnLst/>
            <a:rect l="l" t="t" r="r" b="b"/>
            <a:pathLst>
              <a:path w="615696" h="987551">
                <a:moveTo>
                  <a:pt x="0" y="0"/>
                </a:moveTo>
                <a:lnTo>
                  <a:pt x="0" y="987551"/>
                </a:lnTo>
                <a:lnTo>
                  <a:pt x="615696" y="987551"/>
                </a:lnTo>
                <a:lnTo>
                  <a:pt x="615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4"/>
          <p:cNvSpPr/>
          <p:nvPr/>
        </p:nvSpPr>
        <p:spPr>
          <a:xfrm>
            <a:off x="4239768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5"/>
          <p:cNvSpPr/>
          <p:nvPr/>
        </p:nvSpPr>
        <p:spPr>
          <a:xfrm>
            <a:off x="4239768" y="992124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80">
                <a:moveTo>
                  <a:pt x="0" y="0"/>
                </a:moveTo>
                <a:lnTo>
                  <a:pt x="284988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6"/>
          <p:cNvSpPr/>
          <p:nvPr/>
        </p:nvSpPr>
        <p:spPr>
          <a:xfrm>
            <a:off x="4239768" y="1321308"/>
            <a:ext cx="2849880" cy="0"/>
          </a:xfrm>
          <a:custGeom>
            <a:avLst/>
            <a:gdLst/>
            <a:ahLst/>
            <a:cxnLst/>
            <a:rect l="l" t="t" r="r" b="b"/>
            <a:pathLst>
              <a:path w="2849880">
                <a:moveTo>
                  <a:pt x="0" y="0"/>
                </a:moveTo>
                <a:lnTo>
                  <a:pt x="2849880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7"/>
          <p:cNvSpPr/>
          <p:nvPr/>
        </p:nvSpPr>
        <p:spPr>
          <a:xfrm>
            <a:off x="3624072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8"/>
          <p:cNvSpPr/>
          <p:nvPr/>
        </p:nvSpPr>
        <p:spPr>
          <a:xfrm>
            <a:off x="7083552" y="656844"/>
            <a:ext cx="0" cy="999744"/>
          </a:xfrm>
          <a:custGeom>
            <a:avLst/>
            <a:gdLst/>
            <a:ahLst/>
            <a:cxnLst/>
            <a:rect l="l" t="t" r="r" b="b"/>
            <a:pathLst>
              <a:path h="999744">
                <a:moveTo>
                  <a:pt x="0" y="0"/>
                </a:moveTo>
                <a:lnTo>
                  <a:pt x="0" y="9997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9"/>
          <p:cNvSpPr/>
          <p:nvPr/>
        </p:nvSpPr>
        <p:spPr>
          <a:xfrm>
            <a:off x="3617976" y="662940"/>
            <a:ext cx="3471672" cy="0"/>
          </a:xfrm>
          <a:custGeom>
            <a:avLst/>
            <a:gdLst/>
            <a:ahLst/>
            <a:cxnLst/>
            <a:rect l="l" t="t" r="r" b="b"/>
            <a:pathLst>
              <a:path w="3471672">
                <a:moveTo>
                  <a:pt x="0" y="0"/>
                </a:moveTo>
                <a:lnTo>
                  <a:pt x="34716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30"/>
          <p:cNvSpPr/>
          <p:nvPr/>
        </p:nvSpPr>
        <p:spPr>
          <a:xfrm>
            <a:off x="3617976" y="1650492"/>
            <a:ext cx="3471672" cy="0"/>
          </a:xfrm>
          <a:custGeom>
            <a:avLst/>
            <a:gdLst/>
            <a:ahLst/>
            <a:cxnLst/>
            <a:rect l="l" t="t" r="r" b="b"/>
            <a:pathLst>
              <a:path w="3471672">
                <a:moveTo>
                  <a:pt x="0" y="0"/>
                </a:moveTo>
                <a:lnTo>
                  <a:pt x="34716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151891" y="50012"/>
            <a:ext cx="236814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String Formatting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580" y="563228"/>
            <a:ext cx="2459604" cy="803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659">
              <a:lnSpc>
                <a:spcPts val="2105"/>
              </a:lnSpc>
              <a:spcBef>
                <a:spcPts val="105"/>
              </a:spcBef>
            </a:pPr>
            <a:r>
              <a:rPr sz="2775" spc="0" baseline="1582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775" spc="104" baseline="1566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400" b="1" i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spe</a:t>
            </a:r>
            <a:r>
              <a:rPr sz="2400" b="1" i="1" spc="0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400" b="1" i="1" spc="-76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1811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1811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1811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26" baseline="181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1811" dirty="0" smtClean="0">
                <a:solidFill>
                  <a:srgbClr val="00007F"/>
                </a:solidFill>
                <a:latin typeface="Arial"/>
                <a:cs typeface="Arial"/>
              </a:rPr>
              <a:t>specify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69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marL="271779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Formatti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31139" y="1982304"/>
            <a:ext cx="5585848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:d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1</a:t>
            </a:r>
            <a:r>
              <a:rPr sz="2400" b="1" spc="-19" baseline="3678" dirty="0" smtClean="0">
                <a:latin typeface="Courier New"/>
                <a:cs typeface="Courier New"/>
              </a:rPr>
              <a:t>:f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-19" baseline="3678" dirty="0" smtClean="0">
                <a:latin typeface="Courier New"/>
                <a:cs typeface="Courier New"/>
              </a:rPr>
              <a:t>:f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for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35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0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070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00</a:t>
            </a:r>
            <a:r>
              <a:rPr sz="1600" spc="4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600" spc="-19" dirty="0" smtClean="0">
                <a:latin typeface="Courier New"/>
                <a:cs typeface="Courier New"/>
              </a:rPr>
              <a:t>37</a:t>
            </a:r>
            <a:r>
              <a:rPr sz="1600" spc="4" dirty="0" smtClean="0">
                <a:latin typeface="Courier New"/>
                <a:cs typeface="Courier New"/>
              </a:rPr>
              <a:t>4</a:t>
            </a:r>
            <a:r>
              <a:rPr sz="1600" spc="-19" dirty="0" smtClean="0">
                <a:latin typeface="Courier New"/>
                <a:cs typeface="Courier New"/>
              </a:rPr>
              <a:t>.5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00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0</a:t>
            </a:r>
            <a:r>
              <a:rPr sz="1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5885535" y="1982304"/>
            <a:ext cx="12850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231347" y="2969856"/>
            <a:ext cx="730816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1:</a:t>
            </a:r>
            <a:r>
              <a:rPr sz="2400" b="1" spc="4" baseline="3678" dirty="0" smtClean="0">
                <a:latin typeface="Courier New"/>
                <a:cs typeface="Courier New"/>
              </a:rPr>
              <a:t>9</a:t>
            </a:r>
            <a:r>
              <a:rPr sz="2400" b="1" spc="-19" baseline="3678" dirty="0" smtClean="0">
                <a:latin typeface="Courier New"/>
                <a:cs typeface="Courier New"/>
              </a:rPr>
              <a:t>f}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{2</a:t>
            </a:r>
            <a:r>
              <a:rPr sz="2400" b="1" spc="4" baseline="3678" dirty="0" smtClean="0">
                <a:latin typeface="Courier New"/>
                <a:cs typeface="Courier New"/>
              </a:rPr>
              <a:t>:</a:t>
            </a:r>
            <a:r>
              <a:rPr sz="2400" b="1" spc="-19" baseline="3678" dirty="0" smtClean="0">
                <a:latin typeface="Courier New"/>
                <a:cs typeface="Courier New"/>
              </a:rPr>
              <a:t>9f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6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231139" y="3216692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1093719" y="3216692"/>
            <a:ext cx="312836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350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38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0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07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-19" baseline="3678" dirty="0" smtClean="0">
                <a:latin typeface="Courier New"/>
                <a:cs typeface="Courier New"/>
              </a:rPr>
              <a:t>3</a:t>
            </a:r>
            <a:r>
              <a:rPr sz="2400" spc="4" baseline="3678" dirty="0" smtClean="0">
                <a:latin typeface="Courier New"/>
                <a:cs typeface="Courier New"/>
              </a:rPr>
              <a:t>7</a:t>
            </a:r>
            <a:r>
              <a:rPr sz="2400" spc="-19" baseline="3678" dirty="0" smtClean="0">
                <a:latin typeface="Courier New"/>
                <a:cs typeface="Courier New"/>
              </a:rPr>
              <a:t>4.</a:t>
            </a:r>
            <a:r>
              <a:rPr sz="2400" spc="4" baseline="3678" dirty="0" smtClean="0">
                <a:latin typeface="Courier New"/>
                <a:cs typeface="Courier New"/>
              </a:rPr>
              <a:t>5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00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15"/>
          <p:cNvSpPr txBox="1"/>
          <p:nvPr/>
        </p:nvSpPr>
        <p:spPr>
          <a:xfrm>
            <a:off x="3410204" y="3790851"/>
            <a:ext cx="2186708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12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68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9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66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un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578612" y="3799995"/>
            <a:ext cx="240752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Le</a:t>
            </a:r>
            <a:r>
              <a:rPr sz="1400" spc="0" dirty="0" smtClean="0">
                <a:latin typeface="Arial"/>
                <a:cs typeface="Arial"/>
              </a:rPr>
              <a:t>ss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9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9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pa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81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wi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5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pa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13"/>
          <p:cNvSpPr txBox="1"/>
          <p:nvPr/>
        </p:nvSpPr>
        <p:spPr>
          <a:xfrm>
            <a:off x="230932" y="4204245"/>
            <a:ext cx="632345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0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1: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2f</a:t>
            </a:r>
            <a:r>
              <a:rPr sz="2400" b="1" spc="4" baseline="3678" dirty="0" smtClean="0">
                <a:latin typeface="Courier New"/>
                <a:cs typeface="Courier New"/>
              </a:rPr>
              <a:t>}</a:t>
            </a:r>
            <a:r>
              <a:rPr sz="2400" b="1" spc="-1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{</a:t>
            </a:r>
            <a:r>
              <a:rPr sz="2400" b="1" spc="4" baseline="3678" dirty="0" smtClean="0">
                <a:latin typeface="Courier New"/>
                <a:cs typeface="Courier New"/>
              </a:rPr>
              <a:t>2</a:t>
            </a:r>
            <a:r>
              <a:rPr sz="2400" b="1" spc="-19" baseline="3678" dirty="0" smtClean="0">
                <a:latin typeface="Courier New"/>
                <a:cs typeface="Courier New"/>
              </a:rPr>
              <a:t>:9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2f}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b="1" spc="-19" baseline="3678" dirty="0" smtClean="0">
                <a:latin typeface="Courier New"/>
                <a:cs typeface="Courier New"/>
              </a:rPr>
              <a:t>'.</a:t>
            </a:r>
            <a:r>
              <a:rPr sz="2400" b="1" spc="4" baseline="3678" dirty="0" smtClean="0">
                <a:latin typeface="Courier New"/>
                <a:cs typeface="Courier New"/>
              </a:rPr>
              <a:t>f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ce,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622935" y="4204245"/>
            <a:ext cx="128749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3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cos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230932" y="4451081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1093512" y="4451081"/>
            <a:ext cx="116242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350</a:t>
            </a:r>
            <a:r>
              <a:rPr sz="2400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2400" spc="-19" baseline="3678" dirty="0" smtClean="0">
                <a:latin typeface="Courier New"/>
                <a:cs typeface="Courier New"/>
              </a:rPr>
              <a:t>0.</a:t>
            </a:r>
            <a:r>
              <a:rPr sz="2400" spc="4" baseline="3678" dirty="0" smtClean="0">
                <a:latin typeface="Courier New"/>
                <a:cs typeface="Courier New"/>
              </a:rPr>
              <a:t>0</a:t>
            </a:r>
            <a:r>
              <a:rPr sz="2400" spc="-19" baseline="3678" dirty="0" smtClean="0">
                <a:latin typeface="Courier New"/>
                <a:cs typeface="Courier New"/>
              </a:rPr>
              <a:t>7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9"/>
          <p:cNvSpPr txBox="1"/>
          <p:nvPr/>
        </p:nvSpPr>
        <p:spPr>
          <a:xfrm>
            <a:off x="2565825" y="4451081"/>
            <a:ext cx="9186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3</a:t>
            </a:r>
            <a:r>
              <a:rPr sz="2400" spc="-19" baseline="3678" dirty="0" smtClean="0">
                <a:latin typeface="Courier New"/>
                <a:cs typeface="Courier New"/>
              </a:rPr>
              <a:t>74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50</a:t>
            </a:r>
            <a:r>
              <a:rPr sz="2400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8"/>
          <p:cNvSpPr txBox="1"/>
          <p:nvPr/>
        </p:nvSpPr>
        <p:spPr>
          <a:xfrm>
            <a:off x="3410204" y="4967379"/>
            <a:ext cx="1823259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2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pla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2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ft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de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3624072" y="662940"/>
            <a:ext cx="615695" cy="987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248" marR="377569">
              <a:lnSpc>
                <a:spcPts val="1812"/>
              </a:lnSpc>
              <a:spcBef>
                <a:spcPts val="420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endParaRPr sz="1600">
              <a:latin typeface="Courier New"/>
              <a:cs typeface="Courier New"/>
            </a:endParaRPr>
          </a:p>
          <a:p>
            <a:pPr marL="79248" marR="377569">
              <a:lnSpc>
                <a:spcPts val="1812"/>
              </a:lnSpc>
              <a:spcBef>
                <a:spcPts val="779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79248">
              <a:lnSpc>
                <a:spcPct val="94401"/>
              </a:lnSpc>
              <a:spcBef>
                <a:spcPts val="779"/>
              </a:spcBef>
            </a:pPr>
            <a:r>
              <a:rPr sz="1600" b="1" spc="0" dirty="0" smtClean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4239768" y="662940"/>
            <a:ext cx="2843784" cy="32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5"/>
              </a:spcBef>
            </a:pPr>
            <a:r>
              <a:rPr sz="1600" spc="69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"/>
          <p:cNvSpPr txBox="1"/>
          <p:nvPr/>
        </p:nvSpPr>
        <p:spPr>
          <a:xfrm>
            <a:off x="4239768" y="992124"/>
            <a:ext cx="2843784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5"/>
              </a:spcBef>
            </a:pPr>
            <a:r>
              <a:rPr sz="1600" spc="4" dirty="0" smtClean="0">
                <a:latin typeface="Arial"/>
                <a:cs typeface="Arial"/>
              </a:rPr>
              <a:t>Integer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2"/>
          <p:cNvSpPr txBox="1"/>
          <p:nvPr/>
        </p:nvSpPr>
        <p:spPr>
          <a:xfrm>
            <a:off x="4239768" y="1321308"/>
            <a:ext cx="2843784" cy="32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04">
              <a:lnSpc>
                <a:spcPct val="95825"/>
              </a:lnSpc>
              <a:spcBef>
                <a:spcPts val="390"/>
              </a:spcBef>
            </a:pPr>
            <a:r>
              <a:rPr sz="1600" spc="4" dirty="0" smtClean="0">
                <a:latin typeface="Arial"/>
                <a:cs typeface="Arial"/>
              </a:rPr>
              <a:t>Floatin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poin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-50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precision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1004</Words>
  <Application>Microsoft Office PowerPoint</Application>
  <PresentationFormat>On-screen Show (4:3)</PresentationFormat>
  <Paragraphs>377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Windows User</cp:lastModifiedBy>
  <cp:revision>3</cp:revision>
  <dcterms:created xsi:type="dcterms:W3CDTF">2017-07-22T23:25:31Z</dcterms:created>
  <dcterms:modified xsi:type="dcterms:W3CDTF">2019-02-27T15:36:06Z</dcterms:modified>
</cp:coreProperties>
</file>