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39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97E6-0D19-4F76-A4AA-611CEA98A7B3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699753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757603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645282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812073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631764" y="4875235"/>
            <a:ext cx="3193828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631764" y="5243624"/>
            <a:ext cx="3193828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805313" y="3915396"/>
            <a:ext cx="1656059" cy="381908"/>
          </a:xfrm>
          <a:custGeom>
            <a:avLst/>
            <a:gdLst/>
            <a:ahLst/>
            <a:cxnLst/>
            <a:rect l="l" t="t" r="r" b="b"/>
            <a:pathLst>
              <a:path w="1493520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1484376" y="9143"/>
                </a:lnTo>
                <a:lnTo>
                  <a:pt x="148437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493520" y="344424"/>
                </a:lnTo>
                <a:lnTo>
                  <a:pt x="1493520" y="338328"/>
                </a:lnTo>
                <a:lnTo>
                  <a:pt x="1487424" y="332232"/>
                </a:lnTo>
                <a:lnTo>
                  <a:pt x="1487424" y="9144"/>
                </a:lnTo>
                <a:lnTo>
                  <a:pt x="1484376" y="6096"/>
                </a:lnTo>
                <a:lnTo>
                  <a:pt x="12192" y="6096"/>
                </a:lnTo>
                <a:lnTo>
                  <a:pt x="1493520" y="6096"/>
                </a:lnTo>
                <a:lnTo>
                  <a:pt x="1493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805313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805313" y="3925535"/>
            <a:ext cx="1645920" cy="365009"/>
          </a:xfrm>
          <a:custGeom>
            <a:avLst/>
            <a:gdLst/>
            <a:ahLst/>
            <a:cxnLst/>
            <a:rect l="l" t="t" r="r" b="b"/>
            <a:pathLst>
              <a:path w="1484376" h="329184">
                <a:moveTo>
                  <a:pt x="1484376" y="329184"/>
                </a:moveTo>
                <a:lnTo>
                  <a:pt x="1484375" y="323087"/>
                </a:lnTo>
                <a:lnTo>
                  <a:pt x="12191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1484376" y="32918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818832" y="3922156"/>
            <a:ext cx="1642540" cy="368389"/>
          </a:xfrm>
          <a:custGeom>
            <a:avLst/>
            <a:gdLst/>
            <a:ahLst/>
            <a:cxnLst/>
            <a:rect l="l" t="t" r="r" b="b"/>
            <a:pathLst>
              <a:path w="1481327" h="332232">
                <a:moveTo>
                  <a:pt x="0" y="0"/>
                </a:moveTo>
                <a:lnTo>
                  <a:pt x="1472184" y="0"/>
                </a:lnTo>
                <a:lnTo>
                  <a:pt x="1475232" y="3047"/>
                </a:lnTo>
                <a:lnTo>
                  <a:pt x="1475232" y="326135"/>
                </a:lnTo>
                <a:lnTo>
                  <a:pt x="1481328" y="332231"/>
                </a:lnTo>
                <a:lnTo>
                  <a:pt x="1481328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396369" y="4293924"/>
            <a:ext cx="408944" cy="577931"/>
          </a:xfrm>
          <a:custGeom>
            <a:avLst/>
            <a:gdLst/>
            <a:ahLst/>
            <a:cxnLst/>
            <a:rect l="l" t="t" r="r" b="b"/>
            <a:pathLst>
              <a:path w="368808" h="521208">
                <a:moveTo>
                  <a:pt x="368808" y="6096"/>
                </a:moveTo>
                <a:lnTo>
                  <a:pt x="359664" y="0"/>
                </a:lnTo>
                <a:lnTo>
                  <a:pt x="0" y="512064"/>
                </a:lnTo>
                <a:lnTo>
                  <a:pt x="9144" y="521208"/>
                </a:lnTo>
                <a:lnTo>
                  <a:pt x="368808" y="609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3551045" y="3915397"/>
            <a:ext cx="1473555" cy="381908"/>
          </a:xfrm>
          <a:custGeom>
            <a:avLst/>
            <a:gdLst/>
            <a:ahLst/>
            <a:cxnLst/>
            <a:rect l="l" t="t" r="r" b="b"/>
            <a:pathLst>
              <a:path w="1328927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1316735" y="9143"/>
                </a:lnTo>
                <a:lnTo>
                  <a:pt x="131673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325880" y="344424"/>
                </a:lnTo>
                <a:lnTo>
                  <a:pt x="1328928" y="341376"/>
                </a:lnTo>
                <a:lnTo>
                  <a:pt x="1328928" y="338328"/>
                </a:lnTo>
                <a:lnTo>
                  <a:pt x="1322832" y="332232"/>
                </a:lnTo>
                <a:lnTo>
                  <a:pt x="1322832" y="9144"/>
                </a:lnTo>
                <a:lnTo>
                  <a:pt x="1316736" y="6096"/>
                </a:lnTo>
                <a:lnTo>
                  <a:pt x="12192" y="6096"/>
                </a:lnTo>
                <a:lnTo>
                  <a:pt x="1328928" y="6096"/>
                </a:lnTo>
                <a:lnTo>
                  <a:pt x="1328928" y="3048"/>
                </a:lnTo>
                <a:lnTo>
                  <a:pt x="13258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551045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3551045" y="3925535"/>
            <a:ext cx="1460036" cy="365009"/>
          </a:xfrm>
          <a:custGeom>
            <a:avLst/>
            <a:gdLst/>
            <a:ahLst/>
            <a:cxnLst/>
            <a:rect l="l" t="t" r="r" b="b"/>
            <a:pathLst>
              <a:path w="1316736" h="329184">
                <a:moveTo>
                  <a:pt x="1316736" y="329184"/>
                </a:moveTo>
                <a:lnTo>
                  <a:pt x="1316735" y="323087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1316736" y="32918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3564564" y="3922156"/>
            <a:ext cx="1460036" cy="368389"/>
          </a:xfrm>
          <a:custGeom>
            <a:avLst/>
            <a:gdLst/>
            <a:ahLst/>
            <a:cxnLst/>
            <a:rect l="l" t="t" r="r" b="b"/>
            <a:pathLst>
              <a:path w="1316735" h="332232">
                <a:moveTo>
                  <a:pt x="0" y="0"/>
                </a:moveTo>
                <a:lnTo>
                  <a:pt x="1304544" y="0"/>
                </a:lnTo>
                <a:lnTo>
                  <a:pt x="1310639" y="3047"/>
                </a:lnTo>
                <a:lnTo>
                  <a:pt x="1310639" y="326135"/>
                </a:lnTo>
                <a:lnTo>
                  <a:pt x="1316736" y="332231"/>
                </a:lnTo>
                <a:lnTo>
                  <a:pt x="1316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4098559" y="4287166"/>
            <a:ext cx="20278" cy="571171"/>
          </a:xfrm>
          <a:custGeom>
            <a:avLst/>
            <a:gdLst/>
            <a:ahLst/>
            <a:cxnLst/>
            <a:rect l="l" t="t" r="r" b="b"/>
            <a:pathLst>
              <a:path w="18287" h="515112">
                <a:moveTo>
                  <a:pt x="12191" y="0"/>
                </a:moveTo>
                <a:lnTo>
                  <a:pt x="0" y="0"/>
                </a:lnTo>
                <a:lnTo>
                  <a:pt x="6095" y="515112"/>
                </a:lnTo>
                <a:lnTo>
                  <a:pt x="18287" y="515112"/>
                </a:lnTo>
                <a:lnTo>
                  <a:pt x="12191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252840" y="3915397"/>
            <a:ext cx="1733793" cy="381908"/>
          </a:xfrm>
          <a:custGeom>
            <a:avLst/>
            <a:gdLst/>
            <a:ahLst/>
            <a:cxnLst/>
            <a:rect l="l" t="t" r="r" b="b"/>
            <a:pathLst>
              <a:path w="1563624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1554480" y="9143"/>
                </a:lnTo>
                <a:lnTo>
                  <a:pt x="1554480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560576" y="344424"/>
                </a:lnTo>
                <a:lnTo>
                  <a:pt x="1563624" y="341376"/>
                </a:lnTo>
                <a:lnTo>
                  <a:pt x="1563624" y="338328"/>
                </a:lnTo>
                <a:lnTo>
                  <a:pt x="1557528" y="332232"/>
                </a:lnTo>
                <a:lnTo>
                  <a:pt x="1557528" y="9144"/>
                </a:lnTo>
                <a:lnTo>
                  <a:pt x="1554480" y="6096"/>
                </a:lnTo>
                <a:lnTo>
                  <a:pt x="12192" y="6096"/>
                </a:lnTo>
                <a:lnTo>
                  <a:pt x="1563624" y="6096"/>
                </a:lnTo>
                <a:lnTo>
                  <a:pt x="1563624" y="3048"/>
                </a:lnTo>
                <a:lnTo>
                  <a:pt x="15605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252841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252841" y="3925535"/>
            <a:ext cx="1723653" cy="365009"/>
          </a:xfrm>
          <a:custGeom>
            <a:avLst/>
            <a:gdLst/>
            <a:ahLst/>
            <a:cxnLst/>
            <a:rect l="l" t="t" r="r" b="b"/>
            <a:pathLst>
              <a:path w="1554480" h="329184">
                <a:moveTo>
                  <a:pt x="1554480" y="329184"/>
                </a:moveTo>
                <a:lnTo>
                  <a:pt x="1554480" y="323088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1554480" y="32918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1266359" y="3922156"/>
            <a:ext cx="1720274" cy="368389"/>
          </a:xfrm>
          <a:custGeom>
            <a:avLst/>
            <a:gdLst/>
            <a:ahLst/>
            <a:cxnLst/>
            <a:rect l="l" t="t" r="r" b="b"/>
            <a:pathLst>
              <a:path w="1551432" h="332232">
                <a:moveTo>
                  <a:pt x="0" y="0"/>
                </a:moveTo>
                <a:lnTo>
                  <a:pt x="1542288" y="0"/>
                </a:lnTo>
                <a:lnTo>
                  <a:pt x="1545336" y="3047"/>
                </a:lnTo>
                <a:lnTo>
                  <a:pt x="1545336" y="326135"/>
                </a:lnTo>
                <a:lnTo>
                  <a:pt x="1551432" y="332231"/>
                </a:lnTo>
                <a:lnTo>
                  <a:pt x="1551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2966355" y="4260127"/>
            <a:ext cx="415705" cy="615108"/>
          </a:xfrm>
          <a:custGeom>
            <a:avLst/>
            <a:gdLst/>
            <a:ahLst/>
            <a:cxnLst/>
            <a:rect l="l" t="t" r="r" b="b"/>
            <a:pathLst>
              <a:path w="374904" h="554736">
                <a:moveTo>
                  <a:pt x="9143" y="0"/>
                </a:moveTo>
                <a:lnTo>
                  <a:pt x="0" y="6096"/>
                </a:lnTo>
                <a:lnTo>
                  <a:pt x="365760" y="554736"/>
                </a:lnTo>
                <a:lnTo>
                  <a:pt x="374904" y="548640"/>
                </a:lnTo>
                <a:lnTo>
                  <a:pt x="9143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5632948" y="5135474"/>
            <a:ext cx="919282" cy="496817"/>
          </a:xfrm>
          <a:custGeom>
            <a:avLst/>
            <a:gdLst/>
            <a:ahLst/>
            <a:cxnLst/>
            <a:rect l="l" t="t" r="r" b="b"/>
            <a:pathLst>
              <a:path w="829055" h="448055">
                <a:moveTo>
                  <a:pt x="304800" y="167639"/>
                </a:moveTo>
                <a:lnTo>
                  <a:pt x="0" y="0"/>
                </a:lnTo>
                <a:lnTo>
                  <a:pt x="304800" y="252983"/>
                </a:lnTo>
                <a:lnTo>
                  <a:pt x="304823" y="394823"/>
                </a:lnTo>
                <a:lnTo>
                  <a:pt x="312767" y="421830"/>
                </a:lnTo>
                <a:lnTo>
                  <a:pt x="332331" y="440858"/>
                </a:lnTo>
                <a:lnTo>
                  <a:pt x="359664" y="448055"/>
                </a:lnTo>
                <a:lnTo>
                  <a:pt x="771144" y="448055"/>
                </a:lnTo>
                <a:lnTo>
                  <a:pt x="789210" y="445166"/>
                </a:lnTo>
                <a:lnTo>
                  <a:pt x="812940" y="430699"/>
                </a:lnTo>
                <a:lnTo>
                  <a:pt x="827068" y="407211"/>
                </a:lnTo>
                <a:lnTo>
                  <a:pt x="829056" y="393191"/>
                </a:lnTo>
                <a:lnTo>
                  <a:pt x="829056" y="167639"/>
                </a:lnTo>
                <a:lnTo>
                  <a:pt x="825838" y="149902"/>
                </a:lnTo>
                <a:lnTo>
                  <a:pt x="810073" y="127469"/>
                </a:lnTo>
                <a:lnTo>
                  <a:pt x="785371" y="114556"/>
                </a:lnTo>
                <a:lnTo>
                  <a:pt x="771144" y="112775"/>
                </a:lnTo>
                <a:lnTo>
                  <a:pt x="358032" y="112799"/>
                </a:lnTo>
                <a:lnTo>
                  <a:pt x="331025" y="120743"/>
                </a:lnTo>
                <a:lnTo>
                  <a:pt x="311997" y="140307"/>
                </a:lnTo>
                <a:lnTo>
                  <a:pt x="304800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5616050" y="5118575"/>
            <a:ext cx="949699" cy="527235"/>
          </a:xfrm>
          <a:custGeom>
            <a:avLst/>
            <a:gdLst/>
            <a:ahLst/>
            <a:cxnLst/>
            <a:rect l="l" t="t" r="r" b="b"/>
            <a:pathLst>
              <a:path w="856488" h="475488">
                <a:moveTo>
                  <a:pt x="332232" y="417575"/>
                </a:moveTo>
                <a:lnTo>
                  <a:pt x="335280" y="426719"/>
                </a:lnTo>
                <a:lnTo>
                  <a:pt x="332232" y="414528"/>
                </a:lnTo>
                <a:lnTo>
                  <a:pt x="332232" y="417575"/>
                </a:lnTo>
                <a:close/>
              </a:path>
              <a:path w="856488" h="475488">
                <a:moveTo>
                  <a:pt x="350520" y="445008"/>
                </a:moveTo>
                <a:lnTo>
                  <a:pt x="344424" y="438912"/>
                </a:lnTo>
                <a:lnTo>
                  <a:pt x="338328" y="429767"/>
                </a:lnTo>
                <a:lnTo>
                  <a:pt x="338328" y="432816"/>
                </a:lnTo>
                <a:lnTo>
                  <a:pt x="335280" y="423672"/>
                </a:lnTo>
                <a:lnTo>
                  <a:pt x="335280" y="426719"/>
                </a:lnTo>
                <a:lnTo>
                  <a:pt x="332232" y="417575"/>
                </a:lnTo>
                <a:lnTo>
                  <a:pt x="332232" y="414528"/>
                </a:lnTo>
                <a:lnTo>
                  <a:pt x="310896" y="277367"/>
                </a:lnTo>
                <a:lnTo>
                  <a:pt x="304800" y="272308"/>
                </a:lnTo>
                <a:lnTo>
                  <a:pt x="304800" y="408431"/>
                </a:lnTo>
                <a:lnTo>
                  <a:pt x="307848" y="420623"/>
                </a:lnTo>
                <a:lnTo>
                  <a:pt x="307848" y="423672"/>
                </a:lnTo>
                <a:lnTo>
                  <a:pt x="310896" y="432816"/>
                </a:lnTo>
                <a:lnTo>
                  <a:pt x="310896" y="435863"/>
                </a:lnTo>
                <a:lnTo>
                  <a:pt x="316992" y="445008"/>
                </a:lnTo>
                <a:lnTo>
                  <a:pt x="316992" y="448056"/>
                </a:lnTo>
                <a:lnTo>
                  <a:pt x="320040" y="448056"/>
                </a:lnTo>
                <a:lnTo>
                  <a:pt x="326136" y="457200"/>
                </a:lnTo>
                <a:lnTo>
                  <a:pt x="798576" y="451103"/>
                </a:lnTo>
                <a:lnTo>
                  <a:pt x="368808" y="451103"/>
                </a:lnTo>
                <a:lnTo>
                  <a:pt x="356616" y="448056"/>
                </a:lnTo>
                <a:lnTo>
                  <a:pt x="365760" y="451103"/>
                </a:lnTo>
                <a:lnTo>
                  <a:pt x="356616" y="448056"/>
                </a:lnTo>
                <a:lnTo>
                  <a:pt x="359664" y="448056"/>
                </a:lnTo>
                <a:lnTo>
                  <a:pt x="350520" y="441959"/>
                </a:lnTo>
                <a:lnTo>
                  <a:pt x="350520" y="445008"/>
                </a:lnTo>
                <a:close/>
              </a:path>
              <a:path w="856488" h="475488">
                <a:moveTo>
                  <a:pt x="350520" y="146303"/>
                </a:moveTo>
                <a:lnTo>
                  <a:pt x="359664" y="143255"/>
                </a:lnTo>
                <a:lnTo>
                  <a:pt x="356616" y="143255"/>
                </a:lnTo>
                <a:lnTo>
                  <a:pt x="368808" y="140207"/>
                </a:lnTo>
                <a:lnTo>
                  <a:pt x="795528" y="140207"/>
                </a:lnTo>
                <a:lnTo>
                  <a:pt x="804672" y="143255"/>
                </a:lnTo>
                <a:lnTo>
                  <a:pt x="798576" y="140207"/>
                </a:lnTo>
                <a:lnTo>
                  <a:pt x="365760" y="140207"/>
                </a:lnTo>
                <a:lnTo>
                  <a:pt x="326136" y="134111"/>
                </a:lnTo>
                <a:lnTo>
                  <a:pt x="320040" y="143255"/>
                </a:lnTo>
                <a:lnTo>
                  <a:pt x="316992" y="143255"/>
                </a:lnTo>
                <a:lnTo>
                  <a:pt x="316992" y="146303"/>
                </a:lnTo>
                <a:lnTo>
                  <a:pt x="310896" y="155447"/>
                </a:lnTo>
                <a:lnTo>
                  <a:pt x="310896" y="158495"/>
                </a:lnTo>
                <a:lnTo>
                  <a:pt x="309776" y="161853"/>
                </a:lnTo>
                <a:lnTo>
                  <a:pt x="21336" y="6095"/>
                </a:lnTo>
                <a:lnTo>
                  <a:pt x="15240" y="0"/>
                </a:lnTo>
                <a:lnTo>
                  <a:pt x="9144" y="3048"/>
                </a:lnTo>
                <a:lnTo>
                  <a:pt x="3048" y="9143"/>
                </a:lnTo>
                <a:lnTo>
                  <a:pt x="0" y="15239"/>
                </a:lnTo>
                <a:lnTo>
                  <a:pt x="0" y="21335"/>
                </a:lnTo>
                <a:lnTo>
                  <a:pt x="6096" y="24384"/>
                </a:lnTo>
                <a:lnTo>
                  <a:pt x="9344" y="27080"/>
                </a:lnTo>
                <a:lnTo>
                  <a:pt x="9144" y="27432"/>
                </a:lnTo>
                <a:lnTo>
                  <a:pt x="10994" y="28449"/>
                </a:lnTo>
                <a:lnTo>
                  <a:pt x="304800" y="272308"/>
                </a:lnTo>
                <a:lnTo>
                  <a:pt x="310896" y="277367"/>
                </a:lnTo>
                <a:lnTo>
                  <a:pt x="332232" y="414528"/>
                </a:lnTo>
                <a:lnTo>
                  <a:pt x="332232" y="268223"/>
                </a:lnTo>
                <a:lnTo>
                  <a:pt x="304800" y="268223"/>
                </a:lnTo>
                <a:lnTo>
                  <a:pt x="125193" y="91259"/>
                </a:lnTo>
                <a:lnTo>
                  <a:pt x="307848" y="167639"/>
                </a:lnTo>
                <a:lnTo>
                  <a:pt x="307848" y="170687"/>
                </a:lnTo>
                <a:lnTo>
                  <a:pt x="307848" y="167639"/>
                </a:lnTo>
                <a:lnTo>
                  <a:pt x="304800" y="182879"/>
                </a:lnTo>
                <a:lnTo>
                  <a:pt x="326136" y="170687"/>
                </a:lnTo>
                <a:lnTo>
                  <a:pt x="332232" y="173735"/>
                </a:lnTo>
                <a:lnTo>
                  <a:pt x="332232" y="176783"/>
                </a:lnTo>
                <a:lnTo>
                  <a:pt x="335280" y="164591"/>
                </a:lnTo>
                <a:lnTo>
                  <a:pt x="335280" y="167639"/>
                </a:lnTo>
                <a:lnTo>
                  <a:pt x="341376" y="158495"/>
                </a:lnTo>
                <a:lnTo>
                  <a:pt x="338328" y="158495"/>
                </a:lnTo>
                <a:lnTo>
                  <a:pt x="350520" y="146303"/>
                </a:lnTo>
                <a:close/>
              </a:path>
              <a:path w="856488" h="475488">
                <a:moveTo>
                  <a:pt x="304800" y="268223"/>
                </a:moveTo>
                <a:lnTo>
                  <a:pt x="332232" y="268223"/>
                </a:lnTo>
                <a:lnTo>
                  <a:pt x="332232" y="262127"/>
                </a:lnTo>
                <a:lnTo>
                  <a:pt x="329184" y="259079"/>
                </a:lnTo>
                <a:lnTo>
                  <a:pt x="326136" y="256031"/>
                </a:lnTo>
                <a:lnTo>
                  <a:pt x="125193" y="91259"/>
                </a:lnTo>
                <a:lnTo>
                  <a:pt x="304800" y="268223"/>
                </a:lnTo>
                <a:close/>
              </a:path>
              <a:path w="856488" h="475488">
                <a:moveTo>
                  <a:pt x="326136" y="195071"/>
                </a:moveTo>
                <a:lnTo>
                  <a:pt x="329184" y="192023"/>
                </a:lnTo>
                <a:lnTo>
                  <a:pt x="332232" y="188975"/>
                </a:lnTo>
                <a:lnTo>
                  <a:pt x="332232" y="173735"/>
                </a:lnTo>
                <a:lnTo>
                  <a:pt x="326136" y="170687"/>
                </a:lnTo>
                <a:lnTo>
                  <a:pt x="304800" y="182879"/>
                </a:lnTo>
                <a:lnTo>
                  <a:pt x="307848" y="167639"/>
                </a:lnTo>
                <a:lnTo>
                  <a:pt x="125193" y="91259"/>
                </a:lnTo>
                <a:lnTo>
                  <a:pt x="313944" y="195071"/>
                </a:lnTo>
                <a:lnTo>
                  <a:pt x="326136" y="195071"/>
                </a:lnTo>
                <a:close/>
              </a:path>
              <a:path w="856488" h="475488">
                <a:moveTo>
                  <a:pt x="660501" y="475488"/>
                </a:moveTo>
                <a:lnTo>
                  <a:pt x="801624" y="475488"/>
                </a:lnTo>
                <a:lnTo>
                  <a:pt x="813816" y="472439"/>
                </a:lnTo>
                <a:lnTo>
                  <a:pt x="813816" y="469391"/>
                </a:lnTo>
                <a:lnTo>
                  <a:pt x="826008" y="466344"/>
                </a:lnTo>
                <a:lnTo>
                  <a:pt x="826008" y="463295"/>
                </a:lnTo>
                <a:lnTo>
                  <a:pt x="835152" y="457199"/>
                </a:lnTo>
                <a:lnTo>
                  <a:pt x="838200" y="457199"/>
                </a:lnTo>
                <a:lnTo>
                  <a:pt x="844296" y="448055"/>
                </a:lnTo>
                <a:lnTo>
                  <a:pt x="844296" y="445007"/>
                </a:lnTo>
                <a:lnTo>
                  <a:pt x="850392" y="435863"/>
                </a:lnTo>
                <a:lnTo>
                  <a:pt x="850392" y="432816"/>
                </a:lnTo>
                <a:lnTo>
                  <a:pt x="853440" y="423672"/>
                </a:lnTo>
                <a:lnTo>
                  <a:pt x="853440" y="420623"/>
                </a:lnTo>
                <a:lnTo>
                  <a:pt x="856488" y="420623"/>
                </a:lnTo>
                <a:lnTo>
                  <a:pt x="856488" y="170687"/>
                </a:lnTo>
                <a:lnTo>
                  <a:pt x="853440" y="170687"/>
                </a:lnTo>
                <a:lnTo>
                  <a:pt x="853440" y="167639"/>
                </a:lnTo>
                <a:lnTo>
                  <a:pt x="850392" y="158495"/>
                </a:lnTo>
                <a:lnTo>
                  <a:pt x="850392" y="155447"/>
                </a:lnTo>
                <a:lnTo>
                  <a:pt x="844296" y="146303"/>
                </a:lnTo>
                <a:lnTo>
                  <a:pt x="844296" y="143255"/>
                </a:lnTo>
                <a:lnTo>
                  <a:pt x="838200" y="134111"/>
                </a:lnTo>
                <a:lnTo>
                  <a:pt x="835152" y="134111"/>
                </a:lnTo>
                <a:lnTo>
                  <a:pt x="826008" y="128015"/>
                </a:lnTo>
                <a:lnTo>
                  <a:pt x="826008" y="124967"/>
                </a:lnTo>
                <a:lnTo>
                  <a:pt x="813816" y="118871"/>
                </a:lnTo>
                <a:lnTo>
                  <a:pt x="801624" y="115823"/>
                </a:lnTo>
                <a:lnTo>
                  <a:pt x="798576" y="115823"/>
                </a:lnTo>
                <a:lnTo>
                  <a:pt x="786384" y="112775"/>
                </a:lnTo>
                <a:lnTo>
                  <a:pt x="374904" y="112775"/>
                </a:lnTo>
                <a:lnTo>
                  <a:pt x="362712" y="115823"/>
                </a:lnTo>
                <a:lnTo>
                  <a:pt x="359664" y="115823"/>
                </a:lnTo>
                <a:lnTo>
                  <a:pt x="350520" y="118871"/>
                </a:lnTo>
                <a:lnTo>
                  <a:pt x="347472" y="118871"/>
                </a:lnTo>
                <a:lnTo>
                  <a:pt x="338328" y="124967"/>
                </a:lnTo>
                <a:lnTo>
                  <a:pt x="335280" y="124967"/>
                </a:lnTo>
                <a:lnTo>
                  <a:pt x="335280" y="128015"/>
                </a:lnTo>
                <a:lnTo>
                  <a:pt x="326136" y="134111"/>
                </a:lnTo>
                <a:lnTo>
                  <a:pt x="365760" y="140207"/>
                </a:lnTo>
                <a:lnTo>
                  <a:pt x="798576" y="140207"/>
                </a:lnTo>
                <a:lnTo>
                  <a:pt x="804672" y="143255"/>
                </a:lnTo>
                <a:lnTo>
                  <a:pt x="801624" y="143255"/>
                </a:lnTo>
                <a:lnTo>
                  <a:pt x="810768" y="146303"/>
                </a:lnTo>
                <a:lnTo>
                  <a:pt x="819912" y="152399"/>
                </a:lnTo>
                <a:lnTo>
                  <a:pt x="816864" y="152399"/>
                </a:lnTo>
                <a:lnTo>
                  <a:pt x="822960" y="158495"/>
                </a:lnTo>
                <a:lnTo>
                  <a:pt x="829056" y="167639"/>
                </a:lnTo>
                <a:lnTo>
                  <a:pt x="826008" y="164591"/>
                </a:lnTo>
                <a:lnTo>
                  <a:pt x="829056" y="176783"/>
                </a:lnTo>
                <a:lnTo>
                  <a:pt x="829056" y="173735"/>
                </a:lnTo>
                <a:lnTo>
                  <a:pt x="829056" y="423672"/>
                </a:lnTo>
                <a:lnTo>
                  <a:pt x="822960" y="432816"/>
                </a:lnTo>
                <a:lnTo>
                  <a:pt x="822960" y="429767"/>
                </a:lnTo>
                <a:lnTo>
                  <a:pt x="816864" y="438911"/>
                </a:lnTo>
                <a:lnTo>
                  <a:pt x="819912" y="438911"/>
                </a:lnTo>
                <a:lnTo>
                  <a:pt x="810768" y="445007"/>
                </a:lnTo>
                <a:lnTo>
                  <a:pt x="813816" y="441959"/>
                </a:lnTo>
                <a:lnTo>
                  <a:pt x="801624" y="448055"/>
                </a:lnTo>
                <a:lnTo>
                  <a:pt x="804672" y="448055"/>
                </a:lnTo>
                <a:lnTo>
                  <a:pt x="795528" y="451103"/>
                </a:lnTo>
                <a:lnTo>
                  <a:pt x="798576" y="451103"/>
                </a:lnTo>
                <a:lnTo>
                  <a:pt x="326136" y="457200"/>
                </a:lnTo>
                <a:lnTo>
                  <a:pt x="335280" y="463295"/>
                </a:lnTo>
                <a:lnTo>
                  <a:pt x="335280" y="466344"/>
                </a:lnTo>
                <a:lnTo>
                  <a:pt x="338328" y="466344"/>
                </a:lnTo>
                <a:lnTo>
                  <a:pt x="347472" y="469391"/>
                </a:lnTo>
                <a:lnTo>
                  <a:pt x="347472" y="472440"/>
                </a:lnTo>
                <a:lnTo>
                  <a:pt x="350520" y="472440"/>
                </a:lnTo>
                <a:lnTo>
                  <a:pt x="359664" y="475488"/>
                </a:lnTo>
                <a:lnTo>
                  <a:pt x="660501" y="475488"/>
                </a:lnTo>
                <a:close/>
              </a:path>
              <a:path w="856488" h="475488">
                <a:moveTo>
                  <a:pt x="829056" y="417575"/>
                </a:moveTo>
                <a:lnTo>
                  <a:pt x="829056" y="414527"/>
                </a:lnTo>
                <a:lnTo>
                  <a:pt x="826008" y="426719"/>
                </a:lnTo>
                <a:lnTo>
                  <a:pt x="829056" y="423672"/>
                </a:lnTo>
                <a:lnTo>
                  <a:pt x="829056" y="417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6836126" y="4239850"/>
            <a:ext cx="1297810" cy="567791"/>
          </a:xfrm>
          <a:custGeom>
            <a:avLst/>
            <a:gdLst/>
            <a:ahLst/>
            <a:cxnLst/>
            <a:rect l="l" t="t" r="r" b="b"/>
            <a:pathLst>
              <a:path w="1170431" h="512063">
                <a:moveTo>
                  <a:pt x="429768" y="231648"/>
                </a:moveTo>
                <a:lnTo>
                  <a:pt x="0" y="0"/>
                </a:lnTo>
                <a:lnTo>
                  <a:pt x="429768" y="316992"/>
                </a:lnTo>
                <a:lnTo>
                  <a:pt x="429791" y="458831"/>
                </a:lnTo>
                <a:lnTo>
                  <a:pt x="437735" y="485838"/>
                </a:lnTo>
                <a:lnTo>
                  <a:pt x="457299" y="504866"/>
                </a:lnTo>
                <a:lnTo>
                  <a:pt x="484632" y="512064"/>
                </a:lnTo>
                <a:lnTo>
                  <a:pt x="1112520" y="512064"/>
                </a:lnTo>
                <a:lnTo>
                  <a:pt x="1144703" y="503290"/>
                </a:lnTo>
                <a:lnTo>
                  <a:pt x="1163507" y="483870"/>
                </a:lnTo>
                <a:lnTo>
                  <a:pt x="1170432" y="457200"/>
                </a:lnTo>
                <a:lnTo>
                  <a:pt x="1170432" y="231648"/>
                </a:lnTo>
                <a:lnTo>
                  <a:pt x="1161512" y="201725"/>
                </a:lnTo>
                <a:lnTo>
                  <a:pt x="1141273" y="183609"/>
                </a:lnTo>
                <a:lnTo>
                  <a:pt x="1112520" y="176784"/>
                </a:lnTo>
                <a:lnTo>
                  <a:pt x="483000" y="176807"/>
                </a:lnTo>
                <a:lnTo>
                  <a:pt x="455993" y="184751"/>
                </a:lnTo>
                <a:lnTo>
                  <a:pt x="436965" y="204315"/>
                </a:lnTo>
                <a:lnTo>
                  <a:pt x="429768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6819227" y="4222951"/>
            <a:ext cx="1328227" cy="598209"/>
          </a:xfrm>
          <a:custGeom>
            <a:avLst/>
            <a:gdLst/>
            <a:ahLst/>
            <a:cxnLst/>
            <a:rect l="l" t="t" r="r" b="b"/>
            <a:pathLst>
              <a:path w="1197864" h="539496">
                <a:moveTo>
                  <a:pt x="1194815" y="496824"/>
                </a:moveTo>
                <a:lnTo>
                  <a:pt x="1197863" y="487680"/>
                </a:lnTo>
                <a:lnTo>
                  <a:pt x="1197863" y="231648"/>
                </a:lnTo>
                <a:lnTo>
                  <a:pt x="1194815" y="222504"/>
                </a:lnTo>
                <a:lnTo>
                  <a:pt x="1191767" y="219456"/>
                </a:lnTo>
                <a:lnTo>
                  <a:pt x="1188719" y="210312"/>
                </a:lnTo>
                <a:lnTo>
                  <a:pt x="1185671" y="207264"/>
                </a:lnTo>
                <a:lnTo>
                  <a:pt x="1179575" y="198120"/>
                </a:lnTo>
                <a:lnTo>
                  <a:pt x="1176527" y="198120"/>
                </a:lnTo>
                <a:lnTo>
                  <a:pt x="1167383" y="188976"/>
                </a:lnTo>
                <a:lnTo>
                  <a:pt x="1158239" y="182880"/>
                </a:lnTo>
                <a:lnTo>
                  <a:pt x="1155191" y="182880"/>
                </a:lnTo>
                <a:lnTo>
                  <a:pt x="1130808" y="176784"/>
                </a:lnTo>
                <a:lnTo>
                  <a:pt x="499871" y="176784"/>
                </a:lnTo>
                <a:lnTo>
                  <a:pt x="475487" y="182880"/>
                </a:lnTo>
                <a:lnTo>
                  <a:pt x="472439" y="182880"/>
                </a:lnTo>
                <a:lnTo>
                  <a:pt x="463295" y="188976"/>
                </a:lnTo>
                <a:lnTo>
                  <a:pt x="460247" y="192024"/>
                </a:lnTo>
                <a:lnTo>
                  <a:pt x="454151" y="198120"/>
                </a:lnTo>
                <a:lnTo>
                  <a:pt x="451103" y="198120"/>
                </a:lnTo>
                <a:lnTo>
                  <a:pt x="445007" y="207264"/>
                </a:lnTo>
                <a:lnTo>
                  <a:pt x="490727" y="204216"/>
                </a:lnTo>
                <a:lnTo>
                  <a:pt x="1139952" y="204216"/>
                </a:lnTo>
                <a:lnTo>
                  <a:pt x="493775" y="204216"/>
                </a:lnTo>
                <a:lnTo>
                  <a:pt x="1136903" y="204216"/>
                </a:lnTo>
                <a:lnTo>
                  <a:pt x="1146047" y="207264"/>
                </a:lnTo>
                <a:lnTo>
                  <a:pt x="1155191" y="210312"/>
                </a:lnTo>
                <a:lnTo>
                  <a:pt x="1152143" y="210312"/>
                </a:lnTo>
                <a:lnTo>
                  <a:pt x="1161287" y="216408"/>
                </a:lnTo>
                <a:lnTo>
                  <a:pt x="1158239" y="216408"/>
                </a:lnTo>
                <a:lnTo>
                  <a:pt x="1167383" y="222504"/>
                </a:lnTo>
                <a:lnTo>
                  <a:pt x="1164335" y="222504"/>
                </a:lnTo>
                <a:lnTo>
                  <a:pt x="1170431" y="231648"/>
                </a:lnTo>
                <a:lnTo>
                  <a:pt x="1167383" y="228600"/>
                </a:lnTo>
                <a:lnTo>
                  <a:pt x="1173479" y="240792"/>
                </a:lnTo>
                <a:lnTo>
                  <a:pt x="1170431" y="237744"/>
                </a:lnTo>
                <a:lnTo>
                  <a:pt x="1173479" y="246888"/>
                </a:lnTo>
                <a:lnTo>
                  <a:pt x="1173479" y="472440"/>
                </a:lnTo>
                <a:lnTo>
                  <a:pt x="1170431" y="481584"/>
                </a:lnTo>
                <a:lnTo>
                  <a:pt x="1173479" y="478536"/>
                </a:lnTo>
                <a:lnTo>
                  <a:pt x="1167383" y="490728"/>
                </a:lnTo>
                <a:lnTo>
                  <a:pt x="1170431" y="487680"/>
                </a:lnTo>
                <a:lnTo>
                  <a:pt x="1164335" y="496824"/>
                </a:lnTo>
                <a:lnTo>
                  <a:pt x="1167383" y="493776"/>
                </a:lnTo>
                <a:lnTo>
                  <a:pt x="1158239" y="502920"/>
                </a:lnTo>
                <a:lnTo>
                  <a:pt x="1161287" y="502920"/>
                </a:lnTo>
                <a:lnTo>
                  <a:pt x="1152143" y="509016"/>
                </a:lnTo>
                <a:lnTo>
                  <a:pt x="1155191" y="505968"/>
                </a:lnTo>
                <a:lnTo>
                  <a:pt x="1146047" y="512064"/>
                </a:lnTo>
                <a:lnTo>
                  <a:pt x="1136903" y="515112"/>
                </a:lnTo>
                <a:lnTo>
                  <a:pt x="490727" y="515112"/>
                </a:lnTo>
                <a:lnTo>
                  <a:pt x="484631" y="512064"/>
                </a:lnTo>
                <a:lnTo>
                  <a:pt x="475487" y="505968"/>
                </a:lnTo>
                <a:lnTo>
                  <a:pt x="478535" y="509016"/>
                </a:lnTo>
                <a:lnTo>
                  <a:pt x="469391" y="502920"/>
                </a:lnTo>
                <a:lnTo>
                  <a:pt x="472439" y="502920"/>
                </a:lnTo>
                <a:lnTo>
                  <a:pt x="466344" y="496824"/>
                </a:lnTo>
                <a:lnTo>
                  <a:pt x="460247" y="487680"/>
                </a:lnTo>
                <a:lnTo>
                  <a:pt x="460247" y="490728"/>
                </a:lnTo>
                <a:lnTo>
                  <a:pt x="463295" y="493776"/>
                </a:lnTo>
                <a:lnTo>
                  <a:pt x="466343" y="496824"/>
                </a:lnTo>
                <a:lnTo>
                  <a:pt x="438911" y="499872"/>
                </a:lnTo>
                <a:lnTo>
                  <a:pt x="445007" y="509016"/>
                </a:lnTo>
                <a:lnTo>
                  <a:pt x="445007" y="512064"/>
                </a:lnTo>
                <a:lnTo>
                  <a:pt x="451103" y="518160"/>
                </a:lnTo>
                <a:lnTo>
                  <a:pt x="451103" y="521208"/>
                </a:lnTo>
                <a:lnTo>
                  <a:pt x="454151" y="521208"/>
                </a:lnTo>
                <a:lnTo>
                  <a:pt x="460247" y="527304"/>
                </a:lnTo>
                <a:lnTo>
                  <a:pt x="463295" y="527304"/>
                </a:lnTo>
                <a:lnTo>
                  <a:pt x="463295" y="530352"/>
                </a:lnTo>
                <a:lnTo>
                  <a:pt x="472439" y="533400"/>
                </a:lnTo>
                <a:lnTo>
                  <a:pt x="475487" y="536448"/>
                </a:lnTo>
                <a:lnTo>
                  <a:pt x="487679" y="539496"/>
                </a:lnTo>
                <a:lnTo>
                  <a:pt x="1142999" y="539496"/>
                </a:lnTo>
                <a:lnTo>
                  <a:pt x="1155191" y="536448"/>
                </a:lnTo>
                <a:lnTo>
                  <a:pt x="1158239" y="533400"/>
                </a:lnTo>
                <a:lnTo>
                  <a:pt x="1167383" y="530352"/>
                </a:lnTo>
                <a:lnTo>
                  <a:pt x="1167383" y="527304"/>
                </a:lnTo>
                <a:lnTo>
                  <a:pt x="1176527" y="521208"/>
                </a:lnTo>
                <a:lnTo>
                  <a:pt x="1179575" y="521208"/>
                </a:lnTo>
                <a:lnTo>
                  <a:pt x="1179575" y="518160"/>
                </a:lnTo>
                <a:lnTo>
                  <a:pt x="1139952" y="515112"/>
                </a:lnTo>
                <a:lnTo>
                  <a:pt x="1185671" y="512064"/>
                </a:lnTo>
                <a:lnTo>
                  <a:pt x="1185671" y="509016"/>
                </a:lnTo>
                <a:lnTo>
                  <a:pt x="1188719" y="509016"/>
                </a:lnTo>
                <a:lnTo>
                  <a:pt x="1191767" y="499872"/>
                </a:lnTo>
                <a:lnTo>
                  <a:pt x="1191767" y="496824"/>
                </a:lnTo>
                <a:lnTo>
                  <a:pt x="1194815" y="496824"/>
                </a:lnTo>
                <a:close/>
              </a:path>
              <a:path w="1197864" h="539496">
                <a:moveTo>
                  <a:pt x="435863" y="496824"/>
                </a:moveTo>
                <a:lnTo>
                  <a:pt x="438911" y="499872"/>
                </a:lnTo>
                <a:lnTo>
                  <a:pt x="466343" y="496824"/>
                </a:lnTo>
                <a:lnTo>
                  <a:pt x="463295" y="493776"/>
                </a:lnTo>
                <a:lnTo>
                  <a:pt x="460247" y="490728"/>
                </a:lnTo>
                <a:lnTo>
                  <a:pt x="457199" y="478536"/>
                </a:lnTo>
                <a:lnTo>
                  <a:pt x="460247" y="481584"/>
                </a:lnTo>
                <a:lnTo>
                  <a:pt x="457199" y="469392"/>
                </a:lnTo>
                <a:lnTo>
                  <a:pt x="457199" y="326136"/>
                </a:lnTo>
                <a:lnTo>
                  <a:pt x="432815" y="332232"/>
                </a:lnTo>
                <a:lnTo>
                  <a:pt x="457199" y="326136"/>
                </a:lnTo>
                <a:lnTo>
                  <a:pt x="457199" y="323088"/>
                </a:lnTo>
                <a:lnTo>
                  <a:pt x="454151" y="320040"/>
                </a:lnTo>
                <a:lnTo>
                  <a:pt x="178703" y="118825"/>
                </a:lnTo>
                <a:lnTo>
                  <a:pt x="24383" y="6096"/>
                </a:lnTo>
                <a:lnTo>
                  <a:pt x="3047" y="9144"/>
                </a:lnTo>
                <a:lnTo>
                  <a:pt x="0" y="15240"/>
                </a:lnTo>
                <a:lnTo>
                  <a:pt x="3047" y="21336"/>
                </a:lnTo>
                <a:lnTo>
                  <a:pt x="9143" y="27432"/>
                </a:lnTo>
                <a:lnTo>
                  <a:pt x="432816" y="336922"/>
                </a:lnTo>
                <a:lnTo>
                  <a:pt x="438911" y="341376"/>
                </a:lnTo>
                <a:lnTo>
                  <a:pt x="432815" y="484632"/>
                </a:lnTo>
                <a:lnTo>
                  <a:pt x="432815" y="487680"/>
                </a:lnTo>
                <a:lnTo>
                  <a:pt x="435863" y="496824"/>
                </a:lnTo>
                <a:close/>
              </a:path>
              <a:path w="1197864" h="539496">
                <a:moveTo>
                  <a:pt x="432815" y="484632"/>
                </a:moveTo>
                <a:lnTo>
                  <a:pt x="438911" y="341376"/>
                </a:lnTo>
                <a:lnTo>
                  <a:pt x="432816" y="336922"/>
                </a:lnTo>
                <a:lnTo>
                  <a:pt x="432815" y="484632"/>
                </a:lnTo>
                <a:close/>
              </a:path>
              <a:path w="1197864" h="539496">
                <a:moveTo>
                  <a:pt x="493775" y="515112"/>
                </a:moveTo>
                <a:lnTo>
                  <a:pt x="484631" y="512064"/>
                </a:lnTo>
                <a:lnTo>
                  <a:pt x="490727" y="515112"/>
                </a:lnTo>
                <a:lnTo>
                  <a:pt x="493775" y="515112"/>
                </a:lnTo>
                <a:close/>
              </a:path>
              <a:path w="1197864" h="539496">
                <a:moveTo>
                  <a:pt x="1185671" y="512064"/>
                </a:moveTo>
                <a:lnTo>
                  <a:pt x="1139952" y="515112"/>
                </a:lnTo>
                <a:lnTo>
                  <a:pt x="1179575" y="518160"/>
                </a:lnTo>
                <a:lnTo>
                  <a:pt x="1185671" y="512064"/>
                </a:lnTo>
                <a:close/>
              </a:path>
              <a:path w="1197864" h="539496">
                <a:moveTo>
                  <a:pt x="9143" y="3048"/>
                </a:moveTo>
                <a:lnTo>
                  <a:pt x="3047" y="9144"/>
                </a:lnTo>
                <a:lnTo>
                  <a:pt x="24383" y="6096"/>
                </a:lnTo>
                <a:lnTo>
                  <a:pt x="178703" y="118825"/>
                </a:lnTo>
                <a:lnTo>
                  <a:pt x="438911" y="259080"/>
                </a:lnTo>
                <a:lnTo>
                  <a:pt x="432815" y="246888"/>
                </a:lnTo>
                <a:lnTo>
                  <a:pt x="457199" y="240792"/>
                </a:lnTo>
                <a:lnTo>
                  <a:pt x="460247" y="228600"/>
                </a:lnTo>
                <a:lnTo>
                  <a:pt x="451103" y="234696"/>
                </a:lnTo>
                <a:lnTo>
                  <a:pt x="432815" y="231648"/>
                </a:lnTo>
                <a:lnTo>
                  <a:pt x="434740" y="225875"/>
                </a:lnTo>
                <a:lnTo>
                  <a:pt x="21335" y="3048"/>
                </a:lnTo>
                <a:lnTo>
                  <a:pt x="15239" y="0"/>
                </a:lnTo>
                <a:lnTo>
                  <a:pt x="9143" y="3048"/>
                </a:lnTo>
                <a:close/>
              </a:path>
              <a:path w="1197864" h="539496">
                <a:moveTo>
                  <a:pt x="1139952" y="204216"/>
                </a:moveTo>
                <a:lnTo>
                  <a:pt x="490727" y="204216"/>
                </a:lnTo>
                <a:lnTo>
                  <a:pt x="445007" y="207264"/>
                </a:lnTo>
                <a:lnTo>
                  <a:pt x="441959" y="210312"/>
                </a:lnTo>
                <a:lnTo>
                  <a:pt x="438911" y="219456"/>
                </a:lnTo>
                <a:lnTo>
                  <a:pt x="435863" y="219456"/>
                </a:lnTo>
                <a:lnTo>
                  <a:pt x="435863" y="222504"/>
                </a:lnTo>
                <a:lnTo>
                  <a:pt x="434740" y="225875"/>
                </a:lnTo>
                <a:lnTo>
                  <a:pt x="432815" y="231648"/>
                </a:lnTo>
                <a:lnTo>
                  <a:pt x="451103" y="234696"/>
                </a:lnTo>
                <a:lnTo>
                  <a:pt x="460247" y="228600"/>
                </a:lnTo>
                <a:lnTo>
                  <a:pt x="460247" y="231648"/>
                </a:lnTo>
                <a:lnTo>
                  <a:pt x="466343" y="222504"/>
                </a:lnTo>
                <a:lnTo>
                  <a:pt x="463295" y="222504"/>
                </a:lnTo>
                <a:lnTo>
                  <a:pt x="472439" y="216408"/>
                </a:lnTo>
                <a:lnTo>
                  <a:pt x="469391" y="216408"/>
                </a:lnTo>
                <a:lnTo>
                  <a:pt x="478535" y="210312"/>
                </a:lnTo>
                <a:lnTo>
                  <a:pt x="475487" y="210312"/>
                </a:lnTo>
                <a:lnTo>
                  <a:pt x="484631" y="207264"/>
                </a:lnTo>
                <a:lnTo>
                  <a:pt x="493775" y="204216"/>
                </a:lnTo>
                <a:lnTo>
                  <a:pt x="1139952" y="204216"/>
                </a:lnTo>
                <a:close/>
              </a:path>
              <a:path w="1197864" h="539496">
                <a:moveTo>
                  <a:pt x="451103" y="259080"/>
                </a:moveTo>
                <a:lnTo>
                  <a:pt x="454151" y="256032"/>
                </a:lnTo>
                <a:lnTo>
                  <a:pt x="457199" y="252984"/>
                </a:lnTo>
                <a:lnTo>
                  <a:pt x="457199" y="246888"/>
                </a:lnTo>
                <a:lnTo>
                  <a:pt x="460247" y="237744"/>
                </a:lnTo>
                <a:lnTo>
                  <a:pt x="457199" y="240792"/>
                </a:lnTo>
                <a:lnTo>
                  <a:pt x="432815" y="246888"/>
                </a:lnTo>
                <a:lnTo>
                  <a:pt x="438911" y="259080"/>
                </a:lnTo>
                <a:lnTo>
                  <a:pt x="451103" y="2590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70768" y="55455"/>
            <a:ext cx="156082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Dictionary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309" y="653080"/>
            <a:ext cx="7896346" cy="263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848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ssociati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accesse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throug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mboli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instea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indices</a:t>
            </a:r>
            <a:endParaRPr sz="1774" dirty="0">
              <a:latin typeface="Arial"/>
              <a:cs typeface="Arial"/>
            </a:endParaRPr>
          </a:p>
          <a:p>
            <a:pPr marL="237136" marR="41848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mu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ze</a:t>
            </a:r>
          </a:p>
          <a:p>
            <a:pPr marL="237136" marR="41848">
              <a:lnSpc>
                <a:spcPct val="95825"/>
              </a:lnSpc>
              <a:spcBef>
                <a:spcPts val="299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mila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associativ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arra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has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 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languages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  <a:spcBef>
                <a:spcPts val="1526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 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ooleans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0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ly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acket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r>
              <a:rPr sz="1774" b="1" spc="1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a-del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ts val="2157"/>
              </a:lnSpc>
              <a:spcBef>
                <a:spcPts val="108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key:v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al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033" y="2706428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310" y="327538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371" y="3320103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{</a:t>
            </a: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S'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st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m',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3597" y="3320103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yo',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3953" y="3320103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NL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Ho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2" baseline="3678" dirty="0">
                <a:latin typeface="Courier New"/>
                <a:cs typeface="Courier New"/>
              </a:rPr>
              <a:t>ol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3669" y="3985906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Am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dam'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201" y="3985906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yo'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6559" y="3985906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Ho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lu'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733" y="4500823"/>
            <a:ext cx="55982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4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4989" y="5325473"/>
            <a:ext cx="40661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y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5282" y="4875235"/>
            <a:ext cx="1054470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50">
              <a:lnSpc>
                <a:spcPct val="94401"/>
              </a:lnSpc>
              <a:spcBef>
                <a:spcPts val="466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AM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9753" y="4875235"/>
            <a:ext cx="1057850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5">
              <a:lnSpc>
                <a:spcPct val="94401"/>
              </a:lnSpc>
              <a:spcBef>
                <a:spcPts val="466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NR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57603" y="4875235"/>
            <a:ext cx="1054470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21">
              <a:lnSpc>
                <a:spcPct val="94401"/>
              </a:lnSpc>
              <a:spcBef>
                <a:spcPts val="466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HN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46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54434" y="2698701"/>
            <a:ext cx="8716279" cy="2041346"/>
          </a:xfrm>
          <a:custGeom>
            <a:avLst/>
            <a:gdLst/>
            <a:ahLst/>
            <a:cxnLst/>
            <a:rect l="l" t="t" r="r" b="b"/>
            <a:pathLst>
              <a:path w="7860792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848599" y="12192"/>
                </a:lnTo>
                <a:lnTo>
                  <a:pt x="7848600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7857744" y="1840991"/>
                </a:lnTo>
                <a:lnTo>
                  <a:pt x="7860792" y="1837944"/>
                </a:lnTo>
                <a:lnTo>
                  <a:pt x="7860792" y="1834895"/>
                </a:lnTo>
                <a:lnTo>
                  <a:pt x="7854696" y="1828800"/>
                </a:lnTo>
                <a:lnTo>
                  <a:pt x="7854696" y="12191"/>
                </a:lnTo>
                <a:lnTo>
                  <a:pt x="7848600" y="6095"/>
                </a:lnTo>
                <a:lnTo>
                  <a:pt x="9144" y="6096"/>
                </a:lnTo>
                <a:lnTo>
                  <a:pt x="7860792" y="6095"/>
                </a:lnTo>
                <a:lnTo>
                  <a:pt x="7860792" y="3047"/>
                </a:lnTo>
                <a:lnTo>
                  <a:pt x="78577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54434" y="2705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54434" y="2712219"/>
            <a:ext cx="8702760" cy="2021068"/>
          </a:xfrm>
          <a:custGeom>
            <a:avLst/>
            <a:gdLst/>
            <a:ahLst/>
            <a:cxnLst/>
            <a:rect l="l" t="t" r="r" b="b"/>
            <a:pathLst>
              <a:path w="7848600" h="1822704">
                <a:moveTo>
                  <a:pt x="7848600" y="1822703"/>
                </a:moveTo>
                <a:lnTo>
                  <a:pt x="7848599" y="1816608"/>
                </a:lnTo>
                <a:lnTo>
                  <a:pt x="9144" y="1816608"/>
                </a:lnTo>
                <a:lnTo>
                  <a:pt x="9144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9143" y="1822703"/>
                </a:lnTo>
                <a:lnTo>
                  <a:pt x="7848600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64573" y="2705460"/>
            <a:ext cx="8706139" cy="2027828"/>
          </a:xfrm>
          <a:custGeom>
            <a:avLst/>
            <a:gdLst/>
            <a:ahLst/>
            <a:cxnLst/>
            <a:rect l="l" t="t" r="r" b="b"/>
            <a:pathLst>
              <a:path w="7851648" h="1828800">
                <a:moveTo>
                  <a:pt x="0" y="0"/>
                </a:moveTo>
                <a:lnTo>
                  <a:pt x="7839456" y="0"/>
                </a:lnTo>
                <a:lnTo>
                  <a:pt x="7845552" y="6096"/>
                </a:lnTo>
                <a:lnTo>
                  <a:pt x="7845552" y="1822704"/>
                </a:lnTo>
                <a:lnTo>
                  <a:pt x="7851648" y="1828800"/>
                </a:lnTo>
                <a:lnTo>
                  <a:pt x="7851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973509" y="3077228"/>
            <a:ext cx="2680112" cy="652285"/>
          </a:xfrm>
          <a:custGeom>
            <a:avLst/>
            <a:gdLst/>
            <a:ahLst/>
            <a:cxnLst/>
            <a:rect l="l" t="t" r="r" b="b"/>
            <a:pathLst>
              <a:path w="2417064" h="588263">
                <a:moveTo>
                  <a:pt x="2377440" y="356616"/>
                </a:moveTo>
                <a:lnTo>
                  <a:pt x="2386584" y="350520"/>
                </a:lnTo>
                <a:lnTo>
                  <a:pt x="2389632" y="350520"/>
                </a:lnTo>
                <a:lnTo>
                  <a:pt x="2395728" y="341376"/>
                </a:lnTo>
                <a:lnTo>
                  <a:pt x="2359152" y="335280"/>
                </a:lnTo>
                <a:lnTo>
                  <a:pt x="2395728" y="341376"/>
                </a:lnTo>
                <a:lnTo>
                  <a:pt x="2398776" y="341376"/>
                </a:lnTo>
                <a:lnTo>
                  <a:pt x="2404872" y="332232"/>
                </a:lnTo>
                <a:lnTo>
                  <a:pt x="2407920" y="332232"/>
                </a:lnTo>
                <a:lnTo>
                  <a:pt x="2407920" y="329184"/>
                </a:lnTo>
                <a:lnTo>
                  <a:pt x="2410968" y="320040"/>
                </a:lnTo>
                <a:lnTo>
                  <a:pt x="2414016" y="320040"/>
                </a:lnTo>
                <a:lnTo>
                  <a:pt x="2417064" y="307848"/>
                </a:lnTo>
                <a:lnTo>
                  <a:pt x="2417064" y="54864"/>
                </a:lnTo>
                <a:lnTo>
                  <a:pt x="2392680" y="57912"/>
                </a:lnTo>
                <a:lnTo>
                  <a:pt x="2417064" y="54864"/>
                </a:lnTo>
                <a:lnTo>
                  <a:pt x="2417064" y="51816"/>
                </a:lnTo>
                <a:lnTo>
                  <a:pt x="2414016" y="42672"/>
                </a:lnTo>
                <a:lnTo>
                  <a:pt x="2410968" y="39624"/>
                </a:lnTo>
                <a:lnTo>
                  <a:pt x="2407920" y="30480"/>
                </a:lnTo>
                <a:lnTo>
                  <a:pt x="2404872" y="30480"/>
                </a:lnTo>
                <a:lnTo>
                  <a:pt x="2404872" y="27432"/>
                </a:lnTo>
                <a:lnTo>
                  <a:pt x="2398776" y="21336"/>
                </a:lnTo>
                <a:lnTo>
                  <a:pt x="2398776" y="18288"/>
                </a:lnTo>
                <a:lnTo>
                  <a:pt x="2395728" y="18288"/>
                </a:lnTo>
                <a:lnTo>
                  <a:pt x="2389632" y="12192"/>
                </a:lnTo>
                <a:lnTo>
                  <a:pt x="2386584" y="12192"/>
                </a:lnTo>
                <a:lnTo>
                  <a:pt x="2386584" y="9144"/>
                </a:lnTo>
                <a:lnTo>
                  <a:pt x="2377440" y="6096"/>
                </a:lnTo>
                <a:lnTo>
                  <a:pt x="2374392" y="3048"/>
                </a:lnTo>
                <a:lnTo>
                  <a:pt x="2365248" y="0"/>
                </a:lnTo>
                <a:lnTo>
                  <a:pt x="576072" y="0"/>
                </a:lnTo>
                <a:lnTo>
                  <a:pt x="566928" y="3048"/>
                </a:lnTo>
                <a:lnTo>
                  <a:pt x="563880" y="3048"/>
                </a:lnTo>
                <a:lnTo>
                  <a:pt x="563880" y="6096"/>
                </a:lnTo>
                <a:lnTo>
                  <a:pt x="554736" y="9144"/>
                </a:lnTo>
                <a:lnTo>
                  <a:pt x="551688" y="12192"/>
                </a:lnTo>
                <a:lnTo>
                  <a:pt x="542544" y="18288"/>
                </a:lnTo>
                <a:lnTo>
                  <a:pt x="542544" y="21336"/>
                </a:lnTo>
                <a:lnTo>
                  <a:pt x="533400" y="27432"/>
                </a:lnTo>
                <a:lnTo>
                  <a:pt x="533400" y="30480"/>
                </a:lnTo>
                <a:lnTo>
                  <a:pt x="527304" y="39624"/>
                </a:lnTo>
                <a:lnTo>
                  <a:pt x="527304" y="42672"/>
                </a:lnTo>
                <a:lnTo>
                  <a:pt x="524256" y="51816"/>
                </a:lnTo>
                <a:lnTo>
                  <a:pt x="548640" y="57912"/>
                </a:lnTo>
                <a:lnTo>
                  <a:pt x="548640" y="60960"/>
                </a:lnTo>
                <a:lnTo>
                  <a:pt x="554736" y="42672"/>
                </a:lnTo>
                <a:lnTo>
                  <a:pt x="554736" y="45720"/>
                </a:lnTo>
                <a:lnTo>
                  <a:pt x="560832" y="36576"/>
                </a:lnTo>
                <a:lnTo>
                  <a:pt x="560832" y="39624"/>
                </a:lnTo>
                <a:lnTo>
                  <a:pt x="566928" y="30480"/>
                </a:lnTo>
                <a:lnTo>
                  <a:pt x="566928" y="33528"/>
                </a:lnTo>
                <a:lnTo>
                  <a:pt x="576072" y="27432"/>
                </a:lnTo>
                <a:lnTo>
                  <a:pt x="573024" y="27432"/>
                </a:lnTo>
                <a:lnTo>
                  <a:pt x="582168" y="24384"/>
                </a:lnTo>
                <a:lnTo>
                  <a:pt x="582168" y="27432"/>
                </a:lnTo>
                <a:lnTo>
                  <a:pt x="591312" y="24384"/>
                </a:lnTo>
                <a:lnTo>
                  <a:pt x="2350008" y="24384"/>
                </a:lnTo>
                <a:lnTo>
                  <a:pt x="2359152" y="27432"/>
                </a:lnTo>
                <a:lnTo>
                  <a:pt x="2356104" y="24384"/>
                </a:lnTo>
                <a:lnTo>
                  <a:pt x="2368296" y="27432"/>
                </a:lnTo>
                <a:lnTo>
                  <a:pt x="2365248" y="27432"/>
                </a:lnTo>
                <a:lnTo>
                  <a:pt x="2374392" y="33528"/>
                </a:lnTo>
                <a:lnTo>
                  <a:pt x="2371344" y="30480"/>
                </a:lnTo>
                <a:lnTo>
                  <a:pt x="2380488" y="39624"/>
                </a:lnTo>
                <a:lnTo>
                  <a:pt x="2380488" y="36576"/>
                </a:lnTo>
                <a:lnTo>
                  <a:pt x="2386584" y="45720"/>
                </a:lnTo>
                <a:lnTo>
                  <a:pt x="2383536" y="42672"/>
                </a:lnTo>
                <a:lnTo>
                  <a:pt x="2389632" y="51816"/>
                </a:lnTo>
                <a:lnTo>
                  <a:pt x="2392680" y="60960"/>
                </a:lnTo>
                <a:lnTo>
                  <a:pt x="2392680" y="301752"/>
                </a:lnTo>
                <a:lnTo>
                  <a:pt x="2389632" y="310896"/>
                </a:lnTo>
                <a:lnTo>
                  <a:pt x="2389632" y="307848"/>
                </a:lnTo>
                <a:lnTo>
                  <a:pt x="2383536" y="316992"/>
                </a:lnTo>
                <a:lnTo>
                  <a:pt x="2386584" y="316992"/>
                </a:lnTo>
                <a:lnTo>
                  <a:pt x="2380488" y="326136"/>
                </a:lnTo>
                <a:lnTo>
                  <a:pt x="2380488" y="323088"/>
                </a:lnTo>
                <a:lnTo>
                  <a:pt x="2371344" y="329184"/>
                </a:lnTo>
                <a:lnTo>
                  <a:pt x="2374392" y="329184"/>
                </a:lnTo>
                <a:lnTo>
                  <a:pt x="2365248" y="332232"/>
                </a:lnTo>
                <a:lnTo>
                  <a:pt x="2368296" y="332232"/>
                </a:lnTo>
                <a:lnTo>
                  <a:pt x="2356104" y="335280"/>
                </a:lnTo>
                <a:lnTo>
                  <a:pt x="1313688" y="335280"/>
                </a:lnTo>
                <a:lnTo>
                  <a:pt x="1313688" y="362712"/>
                </a:lnTo>
                <a:lnTo>
                  <a:pt x="2362200" y="359664"/>
                </a:lnTo>
                <a:lnTo>
                  <a:pt x="2365248" y="359664"/>
                </a:lnTo>
                <a:lnTo>
                  <a:pt x="2374392" y="356616"/>
                </a:lnTo>
                <a:lnTo>
                  <a:pt x="2377440" y="356616"/>
                </a:lnTo>
                <a:close/>
              </a:path>
              <a:path w="2417064" h="588263">
                <a:moveTo>
                  <a:pt x="548640" y="57912"/>
                </a:moveTo>
                <a:lnTo>
                  <a:pt x="524256" y="51816"/>
                </a:lnTo>
                <a:lnTo>
                  <a:pt x="524256" y="54864"/>
                </a:lnTo>
                <a:lnTo>
                  <a:pt x="521208" y="67056"/>
                </a:lnTo>
                <a:lnTo>
                  <a:pt x="521208" y="295656"/>
                </a:lnTo>
                <a:lnTo>
                  <a:pt x="524256" y="304800"/>
                </a:lnTo>
                <a:lnTo>
                  <a:pt x="524256" y="307848"/>
                </a:lnTo>
                <a:lnTo>
                  <a:pt x="527304" y="320040"/>
                </a:lnTo>
                <a:lnTo>
                  <a:pt x="533400" y="332232"/>
                </a:lnTo>
                <a:lnTo>
                  <a:pt x="551688" y="350520"/>
                </a:lnTo>
                <a:lnTo>
                  <a:pt x="554736" y="350520"/>
                </a:lnTo>
                <a:lnTo>
                  <a:pt x="844296" y="338328"/>
                </a:lnTo>
                <a:lnTo>
                  <a:pt x="847344" y="362712"/>
                </a:lnTo>
                <a:lnTo>
                  <a:pt x="859536" y="353568"/>
                </a:lnTo>
                <a:lnTo>
                  <a:pt x="859536" y="341376"/>
                </a:lnTo>
                <a:lnTo>
                  <a:pt x="853440" y="335280"/>
                </a:lnTo>
                <a:lnTo>
                  <a:pt x="582168" y="335280"/>
                </a:lnTo>
                <a:lnTo>
                  <a:pt x="573024" y="332232"/>
                </a:lnTo>
                <a:lnTo>
                  <a:pt x="576072" y="332232"/>
                </a:lnTo>
                <a:lnTo>
                  <a:pt x="566928" y="329184"/>
                </a:lnTo>
                <a:lnTo>
                  <a:pt x="560832" y="323088"/>
                </a:lnTo>
                <a:lnTo>
                  <a:pt x="560832" y="326136"/>
                </a:lnTo>
                <a:lnTo>
                  <a:pt x="554736" y="316992"/>
                </a:lnTo>
                <a:lnTo>
                  <a:pt x="551688" y="307848"/>
                </a:lnTo>
                <a:lnTo>
                  <a:pt x="551688" y="310896"/>
                </a:lnTo>
                <a:lnTo>
                  <a:pt x="548640" y="301752"/>
                </a:lnTo>
                <a:lnTo>
                  <a:pt x="548640" y="57912"/>
                </a:lnTo>
                <a:close/>
              </a:path>
              <a:path w="2417064" h="588263">
                <a:moveTo>
                  <a:pt x="289852" y="512599"/>
                </a:moveTo>
                <a:lnTo>
                  <a:pt x="850392" y="362712"/>
                </a:lnTo>
                <a:lnTo>
                  <a:pt x="856488" y="359664"/>
                </a:lnTo>
                <a:lnTo>
                  <a:pt x="859536" y="353568"/>
                </a:lnTo>
                <a:lnTo>
                  <a:pt x="847344" y="362712"/>
                </a:lnTo>
                <a:lnTo>
                  <a:pt x="844296" y="338328"/>
                </a:lnTo>
                <a:lnTo>
                  <a:pt x="554736" y="350520"/>
                </a:lnTo>
                <a:lnTo>
                  <a:pt x="563880" y="356616"/>
                </a:lnTo>
                <a:lnTo>
                  <a:pt x="566928" y="356616"/>
                </a:lnTo>
                <a:lnTo>
                  <a:pt x="576072" y="359664"/>
                </a:lnTo>
                <a:lnTo>
                  <a:pt x="579120" y="359664"/>
                </a:lnTo>
                <a:lnTo>
                  <a:pt x="591312" y="362712"/>
                </a:lnTo>
                <a:lnTo>
                  <a:pt x="753106" y="362711"/>
                </a:lnTo>
                <a:lnTo>
                  <a:pt x="12192" y="560832"/>
                </a:lnTo>
                <a:lnTo>
                  <a:pt x="18288" y="585216"/>
                </a:lnTo>
                <a:lnTo>
                  <a:pt x="9144" y="588264"/>
                </a:lnTo>
                <a:lnTo>
                  <a:pt x="18288" y="588264"/>
                </a:lnTo>
                <a:lnTo>
                  <a:pt x="1316736" y="362712"/>
                </a:lnTo>
                <a:lnTo>
                  <a:pt x="2350008" y="362712"/>
                </a:lnTo>
                <a:lnTo>
                  <a:pt x="2362200" y="359664"/>
                </a:lnTo>
                <a:lnTo>
                  <a:pt x="1313688" y="362712"/>
                </a:lnTo>
                <a:lnTo>
                  <a:pt x="1313688" y="335280"/>
                </a:lnTo>
                <a:lnTo>
                  <a:pt x="1310640" y="335280"/>
                </a:lnTo>
                <a:lnTo>
                  <a:pt x="289852" y="512599"/>
                </a:lnTo>
                <a:close/>
              </a:path>
              <a:path w="2417064" h="588263">
                <a:moveTo>
                  <a:pt x="18288" y="585216"/>
                </a:moveTo>
                <a:lnTo>
                  <a:pt x="12192" y="560832"/>
                </a:lnTo>
                <a:lnTo>
                  <a:pt x="6096" y="563880"/>
                </a:lnTo>
                <a:lnTo>
                  <a:pt x="0" y="569976"/>
                </a:lnTo>
                <a:lnTo>
                  <a:pt x="3048" y="576072"/>
                </a:lnTo>
                <a:lnTo>
                  <a:pt x="3048" y="582168"/>
                </a:lnTo>
                <a:lnTo>
                  <a:pt x="9144" y="588264"/>
                </a:lnTo>
                <a:lnTo>
                  <a:pt x="18288" y="5852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439910" y="3763310"/>
            <a:ext cx="2048105" cy="402186"/>
          </a:xfrm>
          <a:custGeom>
            <a:avLst/>
            <a:gdLst/>
            <a:ahLst/>
            <a:cxnLst/>
            <a:rect l="l" t="t" r="r" b="b"/>
            <a:pathLst>
              <a:path w="1847087" h="362712">
                <a:moveTo>
                  <a:pt x="627888" y="143255"/>
                </a:moveTo>
                <a:lnTo>
                  <a:pt x="643128" y="155447"/>
                </a:lnTo>
                <a:lnTo>
                  <a:pt x="643128" y="15239"/>
                </a:lnTo>
                <a:lnTo>
                  <a:pt x="627888" y="143255"/>
                </a:lnTo>
                <a:close/>
              </a:path>
              <a:path w="1847087" h="362712">
                <a:moveTo>
                  <a:pt x="1828800" y="-30480"/>
                </a:moveTo>
                <a:lnTo>
                  <a:pt x="1828800" y="-33528"/>
                </a:lnTo>
                <a:lnTo>
                  <a:pt x="1825752" y="-33528"/>
                </a:lnTo>
                <a:lnTo>
                  <a:pt x="1819656" y="-39624"/>
                </a:lnTo>
                <a:lnTo>
                  <a:pt x="1816608" y="-39624"/>
                </a:lnTo>
                <a:lnTo>
                  <a:pt x="1816608" y="-42672"/>
                </a:lnTo>
                <a:lnTo>
                  <a:pt x="1807464" y="-45720"/>
                </a:lnTo>
                <a:lnTo>
                  <a:pt x="1804416" y="-48768"/>
                </a:lnTo>
                <a:lnTo>
                  <a:pt x="1795272" y="-51816"/>
                </a:lnTo>
                <a:lnTo>
                  <a:pt x="670560" y="-51816"/>
                </a:lnTo>
                <a:lnTo>
                  <a:pt x="661416" y="-48768"/>
                </a:lnTo>
                <a:lnTo>
                  <a:pt x="658368" y="-48768"/>
                </a:lnTo>
                <a:lnTo>
                  <a:pt x="658368" y="-45720"/>
                </a:lnTo>
                <a:lnTo>
                  <a:pt x="649224" y="-42672"/>
                </a:lnTo>
                <a:lnTo>
                  <a:pt x="646176" y="-39624"/>
                </a:lnTo>
                <a:lnTo>
                  <a:pt x="637032" y="-33528"/>
                </a:lnTo>
                <a:lnTo>
                  <a:pt x="637032" y="-30480"/>
                </a:lnTo>
                <a:lnTo>
                  <a:pt x="627888" y="-24384"/>
                </a:lnTo>
                <a:lnTo>
                  <a:pt x="627888" y="-21336"/>
                </a:lnTo>
                <a:lnTo>
                  <a:pt x="621792" y="-12192"/>
                </a:lnTo>
                <a:lnTo>
                  <a:pt x="621792" y="-9144"/>
                </a:lnTo>
                <a:lnTo>
                  <a:pt x="618744" y="0"/>
                </a:lnTo>
                <a:lnTo>
                  <a:pt x="643128" y="6095"/>
                </a:lnTo>
                <a:lnTo>
                  <a:pt x="615696" y="15239"/>
                </a:lnTo>
                <a:lnTo>
                  <a:pt x="615696" y="155447"/>
                </a:lnTo>
                <a:lnTo>
                  <a:pt x="12192" y="198119"/>
                </a:lnTo>
                <a:lnTo>
                  <a:pt x="6096" y="198119"/>
                </a:lnTo>
                <a:lnTo>
                  <a:pt x="0" y="204215"/>
                </a:lnTo>
                <a:lnTo>
                  <a:pt x="0" y="216407"/>
                </a:lnTo>
                <a:lnTo>
                  <a:pt x="6096" y="222503"/>
                </a:lnTo>
                <a:lnTo>
                  <a:pt x="12192" y="222503"/>
                </a:lnTo>
                <a:lnTo>
                  <a:pt x="615696" y="243839"/>
                </a:lnTo>
                <a:lnTo>
                  <a:pt x="640080" y="234695"/>
                </a:lnTo>
                <a:lnTo>
                  <a:pt x="637032" y="228599"/>
                </a:lnTo>
                <a:lnTo>
                  <a:pt x="630936" y="228599"/>
                </a:lnTo>
                <a:lnTo>
                  <a:pt x="195523" y="207151"/>
                </a:lnTo>
                <a:lnTo>
                  <a:pt x="630936" y="170687"/>
                </a:lnTo>
                <a:lnTo>
                  <a:pt x="637032" y="167639"/>
                </a:lnTo>
                <a:lnTo>
                  <a:pt x="643128" y="164591"/>
                </a:lnTo>
                <a:lnTo>
                  <a:pt x="643128" y="155447"/>
                </a:lnTo>
                <a:lnTo>
                  <a:pt x="627888" y="143255"/>
                </a:lnTo>
                <a:lnTo>
                  <a:pt x="643128" y="15239"/>
                </a:lnTo>
                <a:lnTo>
                  <a:pt x="643128" y="9143"/>
                </a:lnTo>
                <a:lnTo>
                  <a:pt x="646176" y="-3048"/>
                </a:lnTo>
                <a:lnTo>
                  <a:pt x="646176" y="0"/>
                </a:lnTo>
                <a:lnTo>
                  <a:pt x="649224" y="-9144"/>
                </a:lnTo>
                <a:lnTo>
                  <a:pt x="649224" y="-6096"/>
                </a:lnTo>
                <a:lnTo>
                  <a:pt x="655320" y="-15240"/>
                </a:lnTo>
                <a:lnTo>
                  <a:pt x="655320" y="-12192"/>
                </a:lnTo>
                <a:lnTo>
                  <a:pt x="661416" y="-21336"/>
                </a:lnTo>
                <a:lnTo>
                  <a:pt x="661416" y="-18288"/>
                </a:lnTo>
                <a:lnTo>
                  <a:pt x="670560" y="-24384"/>
                </a:lnTo>
                <a:lnTo>
                  <a:pt x="667512" y="-24384"/>
                </a:lnTo>
                <a:lnTo>
                  <a:pt x="676656" y="-27432"/>
                </a:lnTo>
                <a:lnTo>
                  <a:pt x="1789176" y="-27432"/>
                </a:lnTo>
                <a:lnTo>
                  <a:pt x="1834896" y="-24384"/>
                </a:lnTo>
                <a:lnTo>
                  <a:pt x="1828800" y="-30480"/>
                </a:lnTo>
                <a:close/>
              </a:path>
              <a:path w="1847087" h="362712">
                <a:moveTo>
                  <a:pt x="643128" y="6095"/>
                </a:moveTo>
                <a:lnTo>
                  <a:pt x="618744" y="0"/>
                </a:lnTo>
                <a:lnTo>
                  <a:pt x="618744" y="3047"/>
                </a:lnTo>
                <a:lnTo>
                  <a:pt x="615696" y="15239"/>
                </a:lnTo>
                <a:lnTo>
                  <a:pt x="643128" y="6095"/>
                </a:lnTo>
                <a:close/>
              </a:path>
              <a:path w="1847087" h="362712">
                <a:moveTo>
                  <a:pt x="615696" y="243839"/>
                </a:moveTo>
                <a:lnTo>
                  <a:pt x="12192" y="222503"/>
                </a:lnTo>
                <a:lnTo>
                  <a:pt x="618590" y="252523"/>
                </a:lnTo>
                <a:lnTo>
                  <a:pt x="618744" y="252983"/>
                </a:lnTo>
                <a:lnTo>
                  <a:pt x="618744" y="256031"/>
                </a:lnTo>
                <a:lnTo>
                  <a:pt x="627888" y="252983"/>
                </a:lnTo>
                <a:lnTo>
                  <a:pt x="643128" y="249935"/>
                </a:lnTo>
                <a:lnTo>
                  <a:pt x="643128" y="240791"/>
                </a:lnTo>
                <a:lnTo>
                  <a:pt x="640080" y="234695"/>
                </a:lnTo>
                <a:lnTo>
                  <a:pt x="615696" y="243839"/>
                </a:lnTo>
                <a:close/>
              </a:path>
              <a:path w="1847087" h="362712">
                <a:moveTo>
                  <a:pt x="1822704" y="240791"/>
                </a:moveTo>
                <a:lnTo>
                  <a:pt x="1819656" y="249935"/>
                </a:lnTo>
                <a:lnTo>
                  <a:pt x="1822704" y="249935"/>
                </a:lnTo>
                <a:lnTo>
                  <a:pt x="1819656" y="259079"/>
                </a:lnTo>
                <a:lnTo>
                  <a:pt x="1819656" y="256031"/>
                </a:lnTo>
                <a:lnTo>
                  <a:pt x="1813560" y="265175"/>
                </a:lnTo>
                <a:lnTo>
                  <a:pt x="1816608" y="265175"/>
                </a:lnTo>
                <a:lnTo>
                  <a:pt x="1807464" y="271271"/>
                </a:lnTo>
                <a:lnTo>
                  <a:pt x="1810512" y="271271"/>
                </a:lnTo>
                <a:lnTo>
                  <a:pt x="1801368" y="277367"/>
                </a:lnTo>
                <a:lnTo>
                  <a:pt x="1804416" y="277367"/>
                </a:lnTo>
                <a:lnTo>
                  <a:pt x="1795272" y="280415"/>
                </a:lnTo>
                <a:lnTo>
                  <a:pt x="1798320" y="280415"/>
                </a:lnTo>
                <a:lnTo>
                  <a:pt x="1786128" y="283463"/>
                </a:lnTo>
                <a:lnTo>
                  <a:pt x="1789176" y="283463"/>
                </a:lnTo>
                <a:lnTo>
                  <a:pt x="646176" y="298703"/>
                </a:lnTo>
                <a:lnTo>
                  <a:pt x="649224" y="298703"/>
                </a:lnTo>
                <a:lnTo>
                  <a:pt x="658368" y="304799"/>
                </a:lnTo>
                <a:lnTo>
                  <a:pt x="661416" y="304799"/>
                </a:lnTo>
                <a:lnTo>
                  <a:pt x="670560" y="307847"/>
                </a:lnTo>
                <a:lnTo>
                  <a:pt x="673608" y="307847"/>
                </a:lnTo>
                <a:lnTo>
                  <a:pt x="685800" y="310895"/>
                </a:lnTo>
                <a:lnTo>
                  <a:pt x="1780032" y="310895"/>
                </a:lnTo>
                <a:lnTo>
                  <a:pt x="1792224" y="307847"/>
                </a:lnTo>
                <a:lnTo>
                  <a:pt x="1795272" y="307847"/>
                </a:lnTo>
                <a:lnTo>
                  <a:pt x="1804416" y="304799"/>
                </a:lnTo>
                <a:lnTo>
                  <a:pt x="1807464" y="304799"/>
                </a:lnTo>
                <a:lnTo>
                  <a:pt x="1816608" y="298703"/>
                </a:lnTo>
                <a:lnTo>
                  <a:pt x="1819656" y="298703"/>
                </a:lnTo>
                <a:lnTo>
                  <a:pt x="1825752" y="289559"/>
                </a:lnTo>
                <a:lnTo>
                  <a:pt x="1828800" y="289559"/>
                </a:lnTo>
                <a:lnTo>
                  <a:pt x="1834896" y="280415"/>
                </a:lnTo>
                <a:lnTo>
                  <a:pt x="1837944" y="277367"/>
                </a:lnTo>
                <a:lnTo>
                  <a:pt x="1840992" y="268223"/>
                </a:lnTo>
                <a:lnTo>
                  <a:pt x="1844040" y="268223"/>
                </a:lnTo>
                <a:lnTo>
                  <a:pt x="1847088" y="256031"/>
                </a:lnTo>
                <a:lnTo>
                  <a:pt x="1847088" y="0"/>
                </a:lnTo>
                <a:lnTo>
                  <a:pt x="1844040" y="-9144"/>
                </a:lnTo>
                <a:lnTo>
                  <a:pt x="1840992" y="-12192"/>
                </a:lnTo>
                <a:lnTo>
                  <a:pt x="1837944" y="-21336"/>
                </a:lnTo>
                <a:lnTo>
                  <a:pt x="1834896" y="-21336"/>
                </a:lnTo>
                <a:lnTo>
                  <a:pt x="1834896" y="-24384"/>
                </a:lnTo>
                <a:lnTo>
                  <a:pt x="1789176" y="-27432"/>
                </a:lnTo>
                <a:lnTo>
                  <a:pt x="676656" y="-27432"/>
                </a:lnTo>
                <a:lnTo>
                  <a:pt x="1786128" y="-27432"/>
                </a:lnTo>
                <a:lnTo>
                  <a:pt x="1798320" y="-24384"/>
                </a:lnTo>
                <a:lnTo>
                  <a:pt x="1795272" y="-24384"/>
                </a:lnTo>
                <a:lnTo>
                  <a:pt x="1804416" y="-18288"/>
                </a:lnTo>
                <a:lnTo>
                  <a:pt x="1801368" y="-21336"/>
                </a:lnTo>
                <a:lnTo>
                  <a:pt x="1810512" y="-12192"/>
                </a:lnTo>
                <a:lnTo>
                  <a:pt x="1807464" y="-15240"/>
                </a:lnTo>
                <a:lnTo>
                  <a:pt x="1816608" y="-6096"/>
                </a:lnTo>
                <a:lnTo>
                  <a:pt x="1813560" y="-9144"/>
                </a:lnTo>
                <a:lnTo>
                  <a:pt x="1819656" y="0"/>
                </a:lnTo>
                <a:lnTo>
                  <a:pt x="1819656" y="-3048"/>
                </a:lnTo>
                <a:lnTo>
                  <a:pt x="1822704" y="9143"/>
                </a:lnTo>
                <a:lnTo>
                  <a:pt x="1819656" y="6095"/>
                </a:lnTo>
                <a:lnTo>
                  <a:pt x="1822704" y="18287"/>
                </a:lnTo>
                <a:lnTo>
                  <a:pt x="1822704" y="240791"/>
                </a:lnTo>
                <a:close/>
              </a:path>
              <a:path w="1847087" h="362712">
                <a:moveTo>
                  <a:pt x="1786128" y="283463"/>
                </a:moveTo>
                <a:lnTo>
                  <a:pt x="676656" y="283463"/>
                </a:lnTo>
                <a:lnTo>
                  <a:pt x="667512" y="280415"/>
                </a:lnTo>
                <a:lnTo>
                  <a:pt x="670560" y="280415"/>
                </a:lnTo>
                <a:lnTo>
                  <a:pt x="661416" y="277367"/>
                </a:lnTo>
                <a:lnTo>
                  <a:pt x="649224" y="265175"/>
                </a:lnTo>
                <a:lnTo>
                  <a:pt x="646176" y="256031"/>
                </a:lnTo>
                <a:lnTo>
                  <a:pt x="646176" y="259079"/>
                </a:lnTo>
                <a:lnTo>
                  <a:pt x="643128" y="249935"/>
                </a:lnTo>
                <a:lnTo>
                  <a:pt x="627888" y="252983"/>
                </a:lnTo>
                <a:lnTo>
                  <a:pt x="618744" y="256031"/>
                </a:lnTo>
                <a:lnTo>
                  <a:pt x="621792" y="268223"/>
                </a:lnTo>
                <a:lnTo>
                  <a:pt x="627888" y="277367"/>
                </a:lnTo>
                <a:lnTo>
                  <a:pt x="627888" y="280415"/>
                </a:lnTo>
                <a:lnTo>
                  <a:pt x="646176" y="298703"/>
                </a:lnTo>
                <a:lnTo>
                  <a:pt x="1789176" y="283463"/>
                </a:lnTo>
                <a:lnTo>
                  <a:pt x="1786128" y="283463"/>
                </a:lnTo>
                <a:close/>
              </a:path>
              <a:path w="1847087" h="362712">
                <a:moveTo>
                  <a:pt x="12192" y="198119"/>
                </a:moveTo>
                <a:lnTo>
                  <a:pt x="615696" y="155447"/>
                </a:lnTo>
                <a:lnTo>
                  <a:pt x="615696" y="144342"/>
                </a:lnTo>
                <a:lnTo>
                  <a:pt x="12192" y="1981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70768" y="55455"/>
            <a:ext cx="325113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Dictionary Operations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034" y="624524"/>
            <a:ext cx="6556488" cy="1641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dua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oug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key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-1811" dirty="0">
                <a:latin typeface="Arial"/>
                <a:cs typeface="Arial"/>
              </a:rPr>
              <a:t>V</a:t>
            </a:r>
            <a:r>
              <a:rPr sz="2661" spc="4" baseline="-1811" dirty="0">
                <a:latin typeface="Arial"/>
                <a:cs typeface="Arial"/>
              </a:rPr>
              <a:t>alu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35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tha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2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ke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ma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-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b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retrieve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4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1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updated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110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Onl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table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Chang</a:t>
            </a:r>
            <a:r>
              <a:rPr sz="2661" baseline="-1811" dirty="0">
                <a:latin typeface="Arial"/>
                <a:cs typeface="Arial"/>
              </a:rPr>
              <a:t>e </a:t>
            </a:r>
            <a:r>
              <a:rPr sz="2661" spc="4" baseline="-1811" dirty="0">
                <a:latin typeface="Arial"/>
                <a:cs typeface="Arial"/>
              </a:rPr>
              <a:t>i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ke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implie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21" baseline="-1811" dirty="0"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 </a:t>
            </a:r>
            <a:r>
              <a:rPr sz="2661" spc="4" baseline="-1811" dirty="0">
                <a:latin typeface="Arial"/>
                <a:cs typeface="Arial"/>
              </a:rPr>
              <a:t>ne</a:t>
            </a:r>
            <a:r>
              <a:rPr sz="2661" baseline="-1811" dirty="0">
                <a:latin typeface="Arial"/>
                <a:cs typeface="Arial"/>
              </a:rPr>
              <a:t>w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entr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1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3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th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dictionary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K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strings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tupl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elements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985" y="2769209"/>
            <a:ext cx="428790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ie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{</a:t>
            </a:r>
            <a:r>
              <a:rPr sz="2661" b="1" spc="-21" baseline="3678" dirty="0">
                <a:latin typeface="Courier New"/>
                <a:cs typeface="Courier New"/>
              </a:rPr>
              <a:t>'Y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Z'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ci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ies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'N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spc="4" dirty="0">
                <a:latin typeface="Courier New"/>
                <a:cs typeface="Courier New"/>
              </a:rPr>
              <a:t>/</a:t>
            </a:r>
            <a:r>
              <a:rPr sz="1774" spc="-21" dirty="0">
                <a:latin typeface="Courier New"/>
                <a:cs typeface="Courier New"/>
              </a:rPr>
              <a:t>Nar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ta'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8823" y="2769209"/>
            <a:ext cx="3057540" cy="617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'NR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ky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/N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a'}</a:t>
            </a:r>
            <a:endParaRPr sz="1774">
              <a:latin typeface="Courier New"/>
              <a:cs typeface="Courier New"/>
            </a:endParaRPr>
          </a:p>
          <a:p>
            <a:pPr marL="74284" marR="34469">
              <a:lnSpc>
                <a:spcPct val="95825"/>
              </a:lnSpc>
              <a:spcBef>
                <a:spcPts val="919"/>
              </a:spcBef>
            </a:pPr>
            <a:r>
              <a:rPr sz="1552" spc="-104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984" y="3590308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612" y="3590308"/>
            <a:ext cx="183432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ies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'N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T']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ies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'H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L']</a:t>
            </a:r>
            <a:endParaRPr sz="1774" dirty="0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ci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ies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9132" y="3590308"/>
            <a:ext cx="170145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ky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'H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no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ul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0200" y="3784324"/>
            <a:ext cx="96757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w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1" dirty="0">
                <a:latin typeface="Arial"/>
                <a:cs typeface="Arial"/>
              </a:rPr>
              <a:t>en</a:t>
            </a:r>
            <a:r>
              <a:rPr sz="1552" spc="6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84" y="4411405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{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6885" y="441140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'T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ky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3982" y="4411405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'H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L'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u',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3372" y="4411405"/>
            <a:ext cx="237818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'Y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Z'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'}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508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/>
          <p:nvPr/>
        </p:nvSpPr>
        <p:spPr>
          <a:xfrm>
            <a:off x="201168" y="2692908"/>
            <a:ext cx="7815072" cy="1341120"/>
          </a:xfrm>
          <a:custGeom>
            <a:avLst/>
            <a:gdLst/>
            <a:ahLst/>
            <a:cxnLst/>
            <a:rect l="l" t="t" r="r" b="b"/>
            <a:pathLst>
              <a:path w="7815072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9144"/>
                </a:lnTo>
                <a:lnTo>
                  <a:pt x="7802880" y="9143"/>
                </a:lnTo>
                <a:lnTo>
                  <a:pt x="7802880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7812024" y="1341119"/>
                </a:lnTo>
                <a:lnTo>
                  <a:pt x="7815072" y="1338071"/>
                </a:lnTo>
                <a:lnTo>
                  <a:pt x="7815072" y="1335023"/>
                </a:lnTo>
                <a:lnTo>
                  <a:pt x="7808976" y="1328927"/>
                </a:lnTo>
                <a:lnTo>
                  <a:pt x="7808976" y="9143"/>
                </a:lnTo>
                <a:lnTo>
                  <a:pt x="7802880" y="6095"/>
                </a:lnTo>
                <a:lnTo>
                  <a:pt x="12192" y="6096"/>
                </a:lnTo>
                <a:lnTo>
                  <a:pt x="7815072" y="6095"/>
                </a:lnTo>
                <a:lnTo>
                  <a:pt x="7815072" y="3047"/>
                </a:lnTo>
                <a:lnTo>
                  <a:pt x="7812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4"/>
          <p:cNvSpPr/>
          <p:nvPr/>
        </p:nvSpPr>
        <p:spPr>
          <a:xfrm>
            <a:off x="201168" y="26990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5"/>
          <p:cNvSpPr/>
          <p:nvPr/>
        </p:nvSpPr>
        <p:spPr>
          <a:xfrm>
            <a:off x="201168" y="2702051"/>
            <a:ext cx="7802880" cy="1325880"/>
          </a:xfrm>
          <a:custGeom>
            <a:avLst/>
            <a:gdLst/>
            <a:ahLst/>
            <a:cxnLst/>
            <a:rect l="l" t="t" r="r" b="b"/>
            <a:pathLst>
              <a:path w="7802880" h="1325880">
                <a:moveTo>
                  <a:pt x="7802880" y="1325880"/>
                </a:moveTo>
                <a:lnTo>
                  <a:pt x="7802880" y="1319784"/>
                </a:lnTo>
                <a:lnTo>
                  <a:pt x="12191" y="1319783"/>
                </a:lnTo>
                <a:lnTo>
                  <a:pt x="12192" y="0"/>
                </a:lnTo>
                <a:lnTo>
                  <a:pt x="6095" y="0"/>
                </a:lnTo>
                <a:lnTo>
                  <a:pt x="0" y="1325880"/>
                </a:lnTo>
                <a:lnTo>
                  <a:pt x="6095" y="1319784"/>
                </a:lnTo>
                <a:lnTo>
                  <a:pt x="12191" y="1325880"/>
                </a:lnTo>
                <a:lnTo>
                  <a:pt x="7802880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213360" y="2699004"/>
            <a:ext cx="7802880" cy="1328928"/>
          </a:xfrm>
          <a:custGeom>
            <a:avLst/>
            <a:gdLst/>
            <a:ahLst/>
            <a:cxnLst/>
            <a:rect l="l" t="t" r="r" b="b"/>
            <a:pathLst>
              <a:path w="7802880" h="1328927">
                <a:moveTo>
                  <a:pt x="0" y="0"/>
                </a:moveTo>
                <a:lnTo>
                  <a:pt x="7790687" y="0"/>
                </a:lnTo>
                <a:lnTo>
                  <a:pt x="7796783" y="3048"/>
                </a:lnTo>
                <a:lnTo>
                  <a:pt x="7796783" y="1322832"/>
                </a:lnTo>
                <a:lnTo>
                  <a:pt x="7802880" y="1328928"/>
                </a:lnTo>
                <a:lnTo>
                  <a:pt x="7802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7"/>
          <p:cNvSpPr/>
          <p:nvPr/>
        </p:nvSpPr>
        <p:spPr>
          <a:xfrm>
            <a:off x="2371344" y="3122676"/>
            <a:ext cx="1603248" cy="362712"/>
          </a:xfrm>
          <a:custGeom>
            <a:avLst/>
            <a:gdLst/>
            <a:ahLst/>
            <a:cxnLst/>
            <a:rect l="l" t="t" r="r" b="b"/>
            <a:pathLst>
              <a:path w="1603248" h="362712">
                <a:moveTo>
                  <a:pt x="972311" y="3048"/>
                </a:moveTo>
                <a:lnTo>
                  <a:pt x="947927" y="0"/>
                </a:lnTo>
                <a:lnTo>
                  <a:pt x="947927" y="15240"/>
                </a:lnTo>
                <a:lnTo>
                  <a:pt x="972311" y="3048"/>
                </a:lnTo>
                <a:close/>
              </a:path>
              <a:path w="1603248" h="362712">
                <a:moveTo>
                  <a:pt x="316883" y="225551"/>
                </a:moveTo>
                <a:lnTo>
                  <a:pt x="960119" y="167640"/>
                </a:lnTo>
                <a:lnTo>
                  <a:pt x="966215" y="167640"/>
                </a:lnTo>
                <a:lnTo>
                  <a:pt x="972311" y="161544"/>
                </a:lnTo>
                <a:lnTo>
                  <a:pt x="972311" y="155448"/>
                </a:lnTo>
                <a:lnTo>
                  <a:pt x="957071" y="143256"/>
                </a:lnTo>
                <a:lnTo>
                  <a:pt x="972311" y="15240"/>
                </a:lnTo>
                <a:lnTo>
                  <a:pt x="972311" y="6096"/>
                </a:lnTo>
                <a:lnTo>
                  <a:pt x="975359" y="-3047"/>
                </a:lnTo>
                <a:lnTo>
                  <a:pt x="975359" y="0"/>
                </a:lnTo>
                <a:lnTo>
                  <a:pt x="981455" y="-12191"/>
                </a:lnTo>
                <a:lnTo>
                  <a:pt x="978407" y="-9143"/>
                </a:lnTo>
                <a:lnTo>
                  <a:pt x="984503" y="-18287"/>
                </a:lnTo>
                <a:lnTo>
                  <a:pt x="984503" y="-15239"/>
                </a:lnTo>
                <a:lnTo>
                  <a:pt x="993647" y="-21335"/>
                </a:lnTo>
                <a:lnTo>
                  <a:pt x="990599" y="-21335"/>
                </a:lnTo>
                <a:lnTo>
                  <a:pt x="999743" y="-27431"/>
                </a:lnTo>
                <a:lnTo>
                  <a:pt x="996695" y="-24383"/>
                </a:lnTo>
                <a:lnTo>
                  <a:pt x="1008887" y="-27431"/>
                </a:lnTo>
                <a:lnTo>
                  <a:pt x="1005839" y="-27431"/>
                </a:lnTo>
                <a:lnTo>
                  <a:pt x="1018031" y="-30479"/>
                </a:lnTo>
                <a:lnTo>
                  <a:pt x="1536191" y="-30479"/>
                </a:lnTo>
                <a:lnTo>
                  <a:pt x="1545335" y="-27431"/>
                </a:lnTo>
                <a:lnTo>
                  <a:pt x="1542287" y="-27431"/>
                </a:lnTo>
                <a:lnTo>
                  <a:pt x="1554479" y="-24383"/>
                </a:lnTo>
                <a:lnTo>
                  <a:pt x="1551432" y="-27431"/>
                </a:lnTo>
                <a:lnTo>
                  <a:pt x="1560576" y="-21335"/>
                </a:lnTo>
                <a:lnTo>
                  <a:pt x="1566671" y="-15239"/>
                </a:lnTo>
                <a:lnTo>
                  <a:pt x="1566671" y="-18287"/>
                </a:lnTo>
                <a:lnTo>
                  <a:pt x="1572767" y="-9143"/>
                </a:lnTo>
                <a:lnTo>
                  <a:pt x="1569720" y="-12191"/>
                </a:lnTo>
                <a:lnTo>
                  <a:pt x="1575815" y="0"/>
                </a:lnTo>
                <a:lnTo>
                  <a:pt x="1575815" y="-3047"/>
                </a:lnTo>
                <a:lnTo>
                  <a:pt x="1578864" y="6096"/>
                </a:lnTo>
                <a:lnTo>
                  <a:pt x="1578864" y="246888"/>
                </a:lnTo>
                <a:lnTo>
                  <a:pt x="1572767" y="265176"/>
                </a:lnTo>
                <a:lnTo>
                  <a:pt x="1578864" y="249936"/>
                </a:lnTo>
                <a:lnTo>
                  <a:pt x="1603247" y="252984"/>
                </a:lnTo>
                <a:lnTo>
                  <a:pt x="1606295" y="237744"/>
                </a:lnTo>
                <a:lnTo>
                  <a:pt x="1606295" y="12192"/>
                </a:lnTo>
                <a:lnTo>
                  <a:pt x="1603247" y="3048"/>
                </a:lnTo>
                <a:lnTo>
                  <a:pt x="1578864" y="3048"/>
                </a:lnTo>
                <a:lnTo>
                  <a:pt x="1603247" y="0"/>
                </a:lnTo>
                <a:lnTo>
                  <a:pt x="1600199" y="-12191"/>
                </a:lnTo>
                <a:lnTo>
                  <a:pt x="1594103" y="-24383"/>
                </a:lnTo>
                <a:lnTo>
                  <a:pt x="1591055" y="-24383"/>
                </a:lnTo>
                <a:lnTo>
                  <a:pt x="1584959" y="-33527"/>
                </a:lnTo>
                <a:lnTo>
                  <a:pt x="1584959" y="-36575"/>
                </a:lnTo>
                <a:lnTo>
                  <a:pt x="1575815" y="-42671"/>
                </a:lnTo>
                <a:lnTo>
                  <a:pt x="1572767" y="-42671"/>
                </a:lnTo>
                <a:lnTo>
                  <a:pt x="1563623" y="-48767"/>
                </a:lnTo>
                <a:lnTo>
                  <a:pt x="1560576" y="-48767"/>
                </a:lnTo>
                <a:lnTo>
                  <a:pt x="1551432" y="-51815"/>
                </a:lnTo>
                <a:lnTo>
                  <a:pt x="1551432" y="-54863"/>
                </a:lnTo>
                <a:lnTo>
                  <a:pt x="1002791" y="-54863"/>
                </a:lnTo>
                <a:lnTo>
                  <a:pt x="1002791" y="-51815"/>
                </a:lnTo>
                <a:lnTo>
                  <a:pt x="999743" y="-51815"/>
                </a:lnTo>
                <a:lnTo>
                  <a:pt x="990599" y="-48767"/>
                </a:lnTo>
                <a:lnTo>
                  <a:pt x="987551" y="-48767"/>
                </a:lnTo>
                <a:lnTo>
                  <a:pt x="978407" y="-42671"/>
                </a:lnTo>
                <a:lnTo>
                  <a:pt x="975359" y="-42671"/>
                </a:lnTo>
                <a:lnTo>
                  <a:pt x="969263" y="-36575"/>
                </a:lnTo>
                <a:lnTo>
                  <a:pt x="966215" y="-33527"/>
                </a:lnTo>
                <a:lnTo>
                  <a:pt x="960119" y="-24383"/>
                </a:lnTo>
                <a:lnTo>
                  <a:pt x="957071" y="-24383"/>
                </a:lnTo>
                <a:lnTo>
                  <a:pt x="954023" y="-12191"/>
                </a:lnTo>
                <a:lnTo>
                  <a:pt x="950975" y="-12191"/>
                </a:lnTo>
                <a:lnTo>
                  <a:pt x="947927" y="0"/>
                </a:lnTo>
                <a:lnTo>
                  <a:pt x="972311" y="3048"/>
                </a:lnTo>
                <a:lnTo>
                  <a:pt x="947927" y="15240"/>
                </a:lnTo>
                <a:lnTo>
                  <a:pt x="947927" y="155448"/>
                </a:lnTo>
                <a:lnTo>
                  <a:pt x="9143" y="225552"/>
                </a:lnTo>
                <a:lnTo>
                  <a:pt x="3047" y="228600"/>
                </a:lnTo>
                <a:lnTo>
                  <a:pt x="0" y="234696"/>
                </a:lnTo>
                <a:lnTo>
                  <a:pt x="0" y="246888"/>
                </a:lnTo>
                <a:lnTo>
                  <a:pt x="6095" y="252984"/>
                </a:lnTo>
                <a:lnTo>
                  <a:pt x="12191" y="252984"/>
                </a:lnTo>
                <a:lnTo>
                  <a:pt x="12191" y="225552"/>
                </a:lnTo>
                <a:lnTo>
                  <a:pt x="316883" y="225551"/>
                </a:lnTo>
                <a:close/>
              </a:path>
              <a:path w="1603248" h="362712">
                <a:moveTo>
                  <a:pt x="12191" y="252984"/>
                </a:moveTo>
                <a:lnTo>
                  <a:pt x="947927" y="240792"/>
                </a:lnTo>
                <a:lnTo>
                  <a:pt x="972311" y="237744"/>
                </a:lnTo>
                <a:lnTo>
                  <a:pt x="972311" y="231648"/>
                </a:lnTo>
                <a:lnTo>
                  <a:pt x="966215" y="225552"/>
                </a:lnTo>
                <a:lnTo>
                  <a:pt x="12191" y="225552"/>
                </a:lnTo>
                <a:lnTo>
                  <a:pt x="12191" y="252984"/>
                </a:lnTo>
                <a:close/>
              </a:path>
              <a:path w="1603248" h="362712">
                <a:moveTo>
                  <a:pt x="1578864" y="3048"/>
                </a:moveTo>
                <a:lnTo>
                  <a:pt x="1603247" y="3048"/>
                </a:lnTo>
                <a:lnTo>
                  <a:pt x="1603247" y="0"/>
                </a:lnTo>
                <a:lnTo>
                  <a:pt x="1578864" y="3048"/>
                </a:lnTo>
                <a:close/>
              </a:path>
              <a:path w="1603248" h="362712">
                <a:moveTo>
                  <a:pt x="1497787" y="307848"/>
                </a:moveTo>
                <a:lnTo>
                  <a:pt x="1551432" y="307848"/>
                </a:lnTo>
                <a:lnTo>
                  <a:pt x="1560576" y="301752"/>
                </a:lnTo>
                <a:lnTo>
                  <a:pt x="1563623" y="301752"/>
                </a:lnTo>
                <a:lnTo>
                  <a:pt x="1572767" y="295656"/>
                </a:lnTo>
                <a:lnTo>
                  <a:pt x="1575815" y="295656"/>
                </a:lnTo>
                <a:lnTo>
                  <a:pt x="1584959" y="289560"/>
                </a:lnTo>
                <a:lnTo>
                  <a:pt x="1584959" y="286512"/>
                </a:lnTo>
                <a:lnTo>
                  <a:pt x="1591055" y="277368"/>
                </a:lnTo>
                <a:lnTo>
                  <a:pt x="1594103" y="277368"/>
                </a:lnTo>
                <a:lnTo>
                  <a:pt x="1600199" y="268224"/>
                </a:lnTo>
                <a:lnTo>
                  <a:pt x="1600199" y="265176"/>
                </a:lnTo>
                <a:lnTo>
                  <a:pt x="1603247" y="252984"/>
                </a:lnTo>
                <a:lnTo>
                  <a:pt x="1578864" y="249936"/>
                </a:lnTo>
                <a:lnTo>
                  <a:pt x="1572767" y="265176"/>
                </a:lnTo>
                <a:lnTo>
                  <a:pt x="1572767" y="262128"/>
                </a:lnTo>
                <a:lnTo>
                  <a:pt x="1566671" y="271272"/>
                </a:lnTo>
                <a:lnTo>
                  <a:pt x="1566671" y="268224"/>
                </a:lnTo>
                <a:lnTo>
                  <a:pt x="1560576" y="274320"/>
                </a:lnTo>
                <a:lnTo>
                  <a:pt x="1551432" y="280416"/>
                </a:lnTo>
                <a:lnTo>
                  <a:pt x="1554479" y="277368"/>
                </a:lnTo>
                <a:lnTo>
                  <a:pt x="1542287" y="280416"/>
                </a:lnTo>
                <a:lnTo>
                  <a:pt x="1545335" y="280416"/>
                </a:lnTo>
                <a:lnTo>
                  <a:pt x="1533143" y="283464"/>
                </a:lnTo>
                <a:lnTo>
                  <a:pt x="1014983" y="283464"/>
                </a:lnTo>
                <a:lnTo>
                  <a:pt x="1005839" y="280416"/>
                </a:lnTo>
                <a:lnTo>
                  <a:pt x="1008887" y="280416"/>
                </a:lnTo>
                <a:lnTo>
                  <a:pt x="996695" y="277368"/>
                </a:lnTo>
                <a:lnTo>
                  <a:pt x="999743" y="280416"/>
                </a:lnTo>
                <a:lnTo>
                  <a:pt x="990599" y="274320"/>
                </a:lnTo>
                <a:lnTo>
                  <a:pt x="993647" y="277368"/>
                </a:lnTo>
                <a:lnTo>
                  <a:pt x="984503" y="268224"/>
                </a:lnTo>
                <a:lnTo>
                  <a:pt x="984503" y="271272"/>
                </a:lnTo>
                <a:lnTo>
                  <a:pt x="978407" y="262128"/>
                </a:lnTo>
                <a:lnTo>
                  <a:pt x="981455" y="265176"/>
                </a:lnTo>
                <a:lnTo>
                  <a:pt x="975359" y="256032"/>
                </a:lnTo>
                <a:lnTo>
                  <a:pt x="972311" y="246888"/>
                </a:lnTo>
                <a:lnTo>
                  <a:pt x="972311" y="237744"/>
                </a:lnTo>
                <a:lnTo>
                  <a:pt x="947927" y="240792"/>
                </a:lnTo>
                <a:lnTo>
                  <a:pt x="12191" y="252984"/>
                </a:lnTo>
                <a:lnTo>
                  <a:pt x="960119" y="252984"/>
                </a:lnTo>
                <a:lnTo>
                  <a:pt x="972311" y="249936"/>
                </a:lnTo>
                <a:lnTo>
                  <a:pt x="960119" y="252984"/>
                </a:lnTo>
                <a:lnTo>
                  <a:pt x="947927" y="252984"/>
                </a:lnTo>
                <a:lnTo>
                  <a:pt x="950975" y="265176"/>
                </a:lnTo>
                <a:lnTo>
                  <a:pt x="954023" y="268224"/>
                </a:lnTo>
                <a:lnTo>
                  <a:pt x="957071" y="277368"/>
                </a:lnTo>
                <a:lnTo>
                  <a:pt x="960119" y="277368"/>
                </a:lnTo>
                <a:lnTo>
                  <a:pt x="966215" y="286512"/>
                </a:lnTo>
                <a:lnTo>
                  <a:pt x="966215" y="289560"/>
                </a:lnTo>
                <a:lnTo>
                  <a:pt x="969263" y="289560"/>
                </a:lnTo>
                <a:lnTo>
                  <a:pt x="975359" y="295656"/>
                </a:lnTo>
                <a:lnTo>
                  <a:pt x="978407" y="295656"/>
                </a:lnTo>
                <a:lnTo>
                  <a:pt x="987551" y="301752"/>
                </a:lnTo>
                <a:lnTo>
                  <a:pt x="990599" y="301752"/>
                </a:lnTo>
                <a:lnTo>
                  <a:pt x="999743" y="307848"/>
                </a:lnTo>
                <a:lnTo>
                  <a:pt x="1497787" y="307848"/>
                </a:lnTo>
                <a:close/>
              </a:path>
              <a:path w="1603248" h="362712">
                <a:moveTo>
                  <a:pt x="9143" y="225552"/>
                </a:moveTo>
                <a:lnTo>
                  <a:pt x="947927" y="155448"/>
                </a:lnTo>
                <a:lnTo>
                  <a:pt x="947928" y="144049"/>
                </a:lnTo>
                <a:lnTo>
                  <a:pt x="9143" y="225552"/>
                </a:lnTo>
                <a:close/>
              </a:path>
              <a:path w="1603248" h="362712">
                <a:moveTo>
                  <a:pt x="957071" y="143256"/>
                </a:moveTo>
                <a:lnTo>
                  <a:pt x="972311" y="155448"/>
                </a:lnTo>
                <a:lnTo>
                  <a:pt x="972311" y="15240"/>
                </a:lnTo>
                <a:lnTo>
                  <a:pt x="957071" y="1432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2"/>
          <p:cNvSpPr/>
          <p:nvPr/>
        </p:nvSpPr>
        <p:spPr>
          <a:xfrm>
            <a:off x="182880" y="4579620"/>
            <a:ext cx="362712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0"/>
          <p:cNvSpPr/>
          <p:nvPr/>
        </p:nvSpPr>
        <p:spPr>
          <a:xfrm>
            <a:off x="7330440" y="4823460"/>
            <a:ext cx="30480" cy="112776"/>
          </a:xfrm>
          <a:custGeom>
            <a:avLst/>
            <a:gdLst/>
            <a:ahLst/>
            <a:cxnLst/>
            <a:rect l="l" t="t" r="r" b="b"/>
            <a:pathLst>
              <a:path w="30479" h="112775">
                <a:moveTo>
                  <a:pt x="0" y="0"/>
                </a:moveTo>
                <a:lnTo>
                  <a:pt x="3048" y="57912"/>
                </a:lnTo>
                <a:lnTo>
                  <a:pt x="6096" y="112776"/>
                </a:lnTo>
                <a:lnTo>
                  <a:pt x="30480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151891" y="50012"/>
            <a:ext cx="4559397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Dictionary Methods and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581660" y="588981"/>
            <a:ext cx="639240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dat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581660" y="820314"/>
            <a:ext cx="144265" cy="1342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782827" y="845013"/>
            <a:ext cx="6505906" cy="1327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042">
              <a:lnSpc>
                <a:spcPts val="1905"/>
              </a:lnSpc>
              <a:spcBef>
                <a:spcPts val="95"/>
              </a:spcBef>
            </a:pPr>
            <a:r>
              <a:rPr sz="2400" i="1" spc="4" baseline="3678" dirty="0" smtClean="0">
                <a:latin typeface="Courier New"/>
                <a:cs typeface="Courier New"/>
              </a:rPr>
              <a:t>dict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ke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s()</a:t>
            </a:r>
            <a:r>
              <a:rPr sz="2400" spc="0" baseline="3623" dirty="0" smtClean="0">
                <a:latin typeface="Arial"/>
                <a:cs typeface="Arial"/>
              </a:rPr>
              <a:t>—</a:t>
            </a:r>
            <a:r>
              <a:rPr sz="2400" spc="-4" baseline="3623" dirty="0" smtClean="0">
                <a:latin typeface="Arial"/>
                <a:cs typeface="Arial"/>
              </a:rPr>
              <a:t>R</a:t>
            </a:r>
            <a:r>
              <a:rPr sz="2400" spc="-19" baseline="3623" dirty="0" smtClean="0">
                <a:latin typeface="Arial"/>
                <a:cs typeface="Arial"/>
              </a:rPr>
              <a:t>e</a:t>
            </a:r>
            <a:r>
              <a:rPr sz="2400" spc="0" baseline="3623" dirty="0" smtClean="0">
                <a:latin typeface="Arial"/>
                <a:cs typeface="Arial"/>
              </a:rPr>
              <a:t>t</a:t>
            </a:r>
            <a:r>
              <a:rPr sz="2400" spc="-19" baseline="3623" dirty="0" smtClean="0">
                <a:latin typeface="Arial"/>
                <a:cs typeface="Arial"/>
              </a:rPr>
              <a:t>u</a:t>
            </a:r>
            <a:r>
              <a:rPr sz="2400" spc="9" baseline="3623" dirty="0" smtClean="0">
                <a:latin typeface="Arial"/>
                <a:cs typeface="Arial"/>
              </a:rPr>
              <a:t>r</a:t>
            </a:r>
            <a:r>
              <a:rPr sz="2400" spc="-19" baseline="3623" dirty="0" smtClean="0">
                <a:latin typeface="Arial"/>
                <a:cs typeface="Arial"/>
              </a:rPr>
              <a:t>n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130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a</a:t>
            </a:r>
            <a:r>
              <a:rPr sz="2400" spc="3" baseline="3623" dirty="0" smtClean="0">
                <a:latin typeface="Arial"/>
                <a:cs typeface="Arial"/>
              </a:rPr>
              <a:t> </a:t>
            </a:r>
            <a:r>
              <a:rPr sz="2400" spc="-4" baseline="3623" dirty="0" smtClean="0">
                <a:latin typeface="Arial"/>
                <a:cs typeface="Arial"/>
              </a:rPr>
              <a:t>li</a:t>
            </a:r>
            <a:r>
              <a:rPr sz="2400" spc="0" baseline="3623" dirty="0" smtClean="0">
                <a:latin typeface="Arial"/>
                <a:cs typeface="Arial"/>
              </a:rPr>
              <a:t>st</a:t>
            </a:r>
            <a:r>
              <a:rPr sz="2400" spc="13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o</a:t>
            </a:r>
            <a:r>
              <a:rPr sz="2400" spc="0" baseline="3623" dirty="0" smtClean="0">
                <a:latin typeface="Arial"/>
                <a:cs typeface="Arial"/>
              </a:rPr>
              <a:t>f</a:t>
            </a:r>
            <a:r>
              <a:rPr sz="2400" spc="7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k</a:t>
            </a:r>
            <a:r>
              <a:rPr sz="2400" spc="4" baseline="3623" dirty="0" smtClean="0">
                <a:latin typeface="Arial"/>
                <a:cs typeface="Arial"/>
              </a:rPr>
              <a:t>e</a:t>
            </a:r>
            <a:r>
              <a:rPr sz="2400" spc="-19" baseline="3623" dirty="0" smtClean="0">
                <a:latin typeface="Arial"/>
                <a:cs typeface="Arial"/>
              </a:rPr>
              <a:t>ys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148"/>
              </a:lnSpc>
              <a:spcBef>
                <a:spcPts val="34"/>
              </a:spcBef>
            </a:pPr>
            <a:r>
              <a:rPr sz="1600" i="1" spc="4" dirty="0" smtClean="0">
                <a:latin typeface="Courier New"/>
                <a:cs typeface="Courier New"/>
              </a:rPr>
              <a:t>dict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va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ues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Arial"/>
                <a:cs typeface="Arial"/>
              </a:rPr>
              <a:t>—</a:t>
            </a:r>
            <a:r>
              <a:rPr sz="1600" spc="-25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et</a:t>
            </a:r>
            <a:r>
              <a:rPr sz="1600" spc="-19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list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lues 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dict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up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ate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ne</a:t>
            </a:r>
            <a:r>
              <a:rPr sz="1600" i="1" spc="4" dirty="0" smtClean="0">
                <a:latin typeface="Courier New"/>
                <a:cs typeface="Courier New"/>
              </a:rPr>
              <a:t>w</a:t>
            </a:r>
            <a:r>
              <a:rPr sz="1600" i="1" spc="-19" dirty="0" smtClean="0">
                <a:latin typeface="Courier New"/>
                <a:cs typeface="Courier New"/>
              </a:rPr>
              <a:t>di</a:t>
            </a:r>
            <a:r>
              <a:rPr sz="1600" i="1" spc="4" dirty="0" smtClean="0">
                <a:latin typeface="Courier New"/>
                <a:cs typeface="Courier New"/>
              </a:rPr>
              <a:t>c</a:t>
            </a:r>
            <a:r>
              <a:rPr sz="1600" i="1" spc="-19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Arial"/>
                <a:cs typeface="Arial"/>
              </a:rPr>
              <a:t>—</a:t>
            </a:r>
            <a:r>
              <a:rPr sz="1600" spc="-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contents</a:t>
            </a:r>
            <a:r>
              <a:rPr sz="1600" spc="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newdi</a:t>
            </a:r>
            <a:r>
              <a:rPr sz="1600" i="1" spc="-19" dirty="0" smtClean="0">
                <a:latin typeface="Courier New"/>
                <a:cs typeface="Courier New"/>
              </a:rPr>
              <a:t>c</a:t>
            </a:r>
            <a:r>
              <a:rPr sz="1600" i="1" spc="0" dirty="0" smtClean="0">
                <a:latin typeface="Courier New"/>
                <a:cs typeface="Courier New"/>
              </a:rPr>
              <a:t>t</a:t>
            </a:r>
            <a:r>
              <a:rPr sz="1600" i="1" spc="-594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into</a:t>
            </a:r>
            <a:r>
              <a:rPr sz="1600" spc="41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dict 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dict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ge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ke</a:t>
            </a:r>
            <a:r>
              <a:rPr sz="1600" i="1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Arial"/>
                <a:cs typeface="Arial"/>
              </a:rPr>
              <a:t>—</a:t>
            </a:r>
            <a:r>
              <a:rPr sz="1600" spc="-25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et</a:t>
            </a:r>
            <a:r>
              <a:rPr sz="1600" spc="-19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58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lue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key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else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Non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-569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undefine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key 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72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len(d</a:t>
            </a:r>
            <a:r>
              <a:rPr sz="1600" i="1" spc="-19" dirty="0" smtClean="0">
                <a:latin typeface="Courier New"/>
                <a:cs typeface="Courier New"/>
              </a:rPr>
              <a:t>ic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-19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numbe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item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dictionary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276860" y="2756496"/>
            <a:ext cx="42537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770739" y="2756496"/>
            <a:ext cx="533940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'Y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Z'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ky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'}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ke</a:t>
            </a:r>
            <a:r>
              <a:rPr sz="1600" b="1" spc="4" dirty="0" smtClean="0">
                <a:latin typeface="Courier New"/>
                <a:cs typeface="Courier New"/>
              </a:rPr>
              <a:t>y</a:t>
            </a:r>
            <a:r>
              <a:rPr sz="1600" b="1" spc="-19" dirty="0" smtClean="0">
                <a:latin typeface="Courier New"/>
                <a:cs typeface="Courier New"/>
              </a:rPr>
              <a:t>s()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3416300" y="3141627"/>
            <a:ext cx="427525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5"/>
          <p:cNvSpPr txBox="1"/>
          <p:nvPr/>
        </p:nvSpPr>
        <p:spPr>
          <a:xfrm>
            <a:off x="276860" y="3250168"/>
            <a:ext cx="2513659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6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Z']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va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ue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'T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ky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To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on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o']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584695" y="4633608"/>
            <a:ext cx="5765143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400" b="1" spc="2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400" b="1" spc="-44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7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1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keys(</a:t>
            </a:r>
            <a:r>
              <a:rPr sz="2400" b="1" spc="-1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1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value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2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6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"/>
          <p:cNvSpPr/>
          <p:nvPr/>
        </p:nvSpPr>
        <p:spPr>
          <a:xfrm>
            <a:off x="246888" y="1239012"/>
            <a:ext cx="7775448" cy="2587752"/>
          </a:xfrm>
          <a:custGeom>
            <a:avLst/>
            <a:gdLst/>
            <a:ahLst/>
            <a:cxnLst/>
            <a:rect l="l" t="t" r="r" b="b"/>
            <a:pathLst>
              <a:path w="7775448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66304" y="12192"/>
                </a:lnTo>
                <a:lnTo>
                  <a:pt x="7766304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72400" y="2587752"/>
                </a:lnTo>
                <a:lnTo>
                  <a:pt x="7775448" y="2584704"/>
                </a:lnTo>
                <a:lnTo>
                  <a:pt x="7775448" y="2581656"/>
                </a:lnTo>
                <a:lnTo>
                  <a:pt x="7769352" y="2575560"/>
                </a:lnTo>
                <a:lnTo>
                  <a:pt x="7769352" y="12191"/>
                </a:lnTo>
                <a:lnTo>
                  <a:pt x="7766304" y="6095"/>
                </a:lnTo>
                <a:lnTo>
                  <a:pt x="12192" y="6096"/>
                </a:lnTo>
                <a:lnTo>
                  <a:pt x="7775448" y="6095"/>
                </a:lnTo>
                <a:lnTo>
                  <a:pt x="7775448" y="3047"/>
                </a:lnTo>
                <a:lnTo>
                  <a:pt x="77724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1"/>
          <p:cNvSpPr/>
          <p:nvPr/>
        </p:nvSpPr>
        <p:spPr>
          <a:xfrm>
            <a:off x="246888" y="12451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46888" y="1251203"/>
            <a:ext cx="7766304" cy="2569464"/>
          </a:xfrm>
          <a:custGeom>
            <a:avLst/>
            <a:gdLst/>
            <a:ahLst/>
            <a:cxnLst/>
            <a:rect l="l" t="t" r="r" b="b"/>
            <a:pathLst>
              <a:path w="7766304" h="2569464">
                <a:moveTo>
                  <a:pt x="7766304" y="2569464"/>
                </a:moveTo>
                <a:lnTo>
                  <a:pt x="7766303" y="2563367"/>
                </a:lnTo>
                <a:lnTo>
                  <a:pt x="12191" y="2563367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8"/>
                </a:lnTo>
                <a:lnTo>
                  <a:pt x="12192" y="2569464"/>
                </a:lnTo>
                <a:lnTo>
                  <a:pt x="7766304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59080" y="1245107"/>
            <a:ext cx="7763256" cy="2575560"/>
          </a:xfrm>
          <a:custGeom>
            <a:avLst/>
            <a:gdLst/>
            <a:ahLst/>
            <a:cxnLst/>
            <a:rect l="l" t="t" r="r" b="b"/>
            <a:pathLst>
              <a:path w="7763256" h="2575560">
                <a:moveTo>
                  <a:pt x="0" y="0"/>
                </a:moveTo>
                <a:lnTo>
                  <a:pt x="7754111" y="0"/>
                </a:lnTo>
                <a:lnTo>
                  <a:pt x="7757159" y="6096"/>
                </a:lnTo>
                <a:lnTo>
                  <a:pt x="7757159" y="2569464"/>
                </a:lnTo>
                <a:lnTo>
                  <a:pt x="7763256" y="2575560"/>
                </a:lnTo>
                <a:lnTo>
                  <a:pt x="7763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2121407" y="3381756"/>
            <a:ext cx="2316480" cy="762000"/>
          </a:xfrm>
          <a:custGeom>
            <a:avLst/>
            <a:gdLst/>
            <a:ahLst/>
            <a:cxnLst/>
            <a:rect l="l" t="t" r="r" b="b"/>
            <a:pathLst>
              <a:path w="2316479" h="762000">
                <a:moveTo>
                  <a:pt x="2233289" y="180924"/>
                </a:moveTo>
                <a:lnTo>
                  <a:pt x="2218944" y="179831"/>
                </a:lnTo>
                <a:lnTo>
                  <a:pt x="1203960" y="179831"/>
                </a:lnTo>
                <a:lnTo>
                  <a:pt x="0" y="0"/>
                </a:lnTo>
                <a:lnTo>
                  <a:pt x="728472" y="179831"/>
                </a:lnTo>
                <a:lnTo>
                  <a:pt x="509016" y="179831"/>
                </a:lnTo>
                <a:lnTo>
                  <a:pt x="498513" y="180360"/>
                </a:lnTo>
                <a:lnTo>
                  <a:pt x="457791" y="193719"/>
                </a:lnTo>
                <a:lnTo>
                  <a:pt x="427798" y="221763"/>
                </a:lnTo>
                <a:lnTo>
                  <a:pt x="412574" y="260049"/>
                </a:lnTo>
                <a:lnTo>
                  <a:pt x="411480" y="274319"/>
                </a:lnTo>
                <a:lnTo>
                  <a:pt x="411480" y="664463"/>
                </a:lnTo>
                <a:lnTo>
                  <a:pt x="419806" y="703420"/>
                </a:lnTo>
                <a:lnTo>
                  <a:pt x="443970" y="736797"/>
                </a:lnTo>
                <a:lnTo>
                  <a:pt x="480138" y="757596"/>
                </a:lnTo>
                <a:lnTo>
                  <a:pt x="509016" y="761999"/>
                </a:lnTo>
                <a:lnTo>
                  <a:pt x="2218944" y="761999"/>
                </a:lnTo>
                <a:lnTo>
                  <a:pt x="2257900" y="753206"/>
                </a:lnTo>
                <a:lnTo>
                  <a:pt x="2291277" y="728283"/>
                </a:lnTo>
                <a:lnTo>
                  <a:pt x="2312076" y="692221"/>
                </a:lnTo>
                <a:lnTo>
                  <a:pt x="2316480" y="664463"/>
                </a:lnTo>
                <a:lnTo>
                  <a:pt x="2316480" y="274319"/>
                </a:lnTo>
                <a:lnTo>
                  <a:pt x="2301753" y="225288"/>
                </a:lnTo>
                <a:lnTo>
                  <a:pt x="2272461" y="195991"/>
                </a:lnTo>
                <a:lnTo>
                  <a:pt x="2233289" y="180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2106168" y="3366516"/>
            <a:ext cx="2343912" cy="789432"/>
          </a:xfrm>
          <a:custGeom>
            <a:avLst/>
            <a:gdLst/>
            <a:ahLst/>
            <a:cxnLst/>
            <a:rect l="l" t="t" r="r" b="b"/>
            <a:pathLst>
              <a:path w="2343912" h="789431">
                <a:moveTo>
                  <a:pt x="475487" y="222504"/>
                </a:moveTo>
                <a:lnTo>
                  <a:pt x="490727" y="213360"/>
                </a:lnTo>
                <a:lnTo>
                  <a:pt x="509015" y="207264"/>
                </a:lnTo>
                <a:lnTo>
                  <a:pt x="505967" y="207264"/>
                </a:lnTo>
                <a:lnTo>
                  <a:pt x="749807" y="207264"/>
                </a:lnTo>
                <a:lnTo>
                  <a:pt x="755903" y="201168"/>
                </a:lnTo>
                <a:lnTo>
                  <a:pt x="755903" y="195072"/>
                </a:lnTo>
                <a:lnTo>
                  <a:pt x="758951" y="188976"/>
                </a:lnTo>
                <a:lnTo>
                  <a:pt x="752855" y="182880"/>
                </a:lnTo>
                <a:lnTo>
                  <a:pt x="746759" y="179832"/>
                </a:lnTo>
                <a:lnTo>
                  <a:pt x="288250" y="68561"/>
                </a:lnTo>
                <a:lnTo>
                  <a:pt x="1219199" y="207264"/>
                </a:lnTo>
                <a:lnTo>
                  <a:pt x="2252472" y="207264"/>
                </a:lnTo>
                <a:lnTo>
                  <a:pt x="2267711" y="213360"/>
                </a:lnTo>
                <a:lnTo>
                  <a:pt x="2264664" y="213360"/>
                </a:lnTo>
                <a:lnTo>
                  <a:pt x="2282952" y="222504"/>
                </a:lnTo>
                <a:lnTo>
                  <a:pt x="2279904" y="219456"/>
                </a:lnTo>
                <a:lnTo>
                  <a:pt x="2295144" y="231648"/>
                </a:lnTo>
                <a:lnTo>
                  <a:pt x="2292096" y="231648"/>
                </a:lnTo>
                <a:lnTo>
                  <a:pt x="2304288" y="243840"/>
                </a:lnTo>
                <a:lnTo>
                  <a:pt x="2310384" y="259080"/>
                </a:lnTo>
                <a:lnTo>
                  <a:pt x="2310384" y="256032"/>
                </a:lnTo>
                <a:lnTo>
                  <a:pt x="2316479" y="274320"/>
                </a:lnTo>
                <a:lnTo>
                  <a:pt x="2316479" y="694944"/>
                </a:lnTo>
                <a:lnTo>
                  <a:pt x="2310384" y="713232"/>
                </a:lnTo>
                <a:lnTo>
                  <a:pt x="2316479" y="697992"/>
                </a:lnTo>
                <a:lnTo>
                  <a:pt x="2340864" y="701040"/>
                </a:lnTo>
                <a:lnTo>
                  <a:pt x="2343911" y="679704"/>
                </a:lnTo>
                <a:lnTo>
                  <a:pt x="2343911" y="289560"/>
                </a:lnTo>
                <a:lnTo>
                  <a:pt x="2340864" y="271272"/>
                </a:lnTo>
                <a:lnTo>
                  <a:pt x="2316479" y="271272"/>
                </a:lnTo>
                <a:lnTo>
                  <a:pt x="2340864" y="268224"/>
                </a:lnTo>
                <a:lnTo>
                  <a:pt x="2334767" y="249936"/>
                </a:lnTo>
                <a:lnTo>
                  <a:pt x="2334767" y="246888"/>
                </a:lnTo>
                <a:lnTo>
                  <a:pt x="2325623" y="231648"/>
                </a:lnTo>
                <a:lnTo>
                  <a:pt x="2325623" y="228600"/>
                </a:lnTo>
                <a:lnTo>
                  <a:pt x="2313432" y="213360"/>
                </a:lnTo>
                <a:lnTo>
                  <a:pt x="2310384" y="213360"/>
                </a:lnTo>
                <a:lnTo>
                  <a:pt x="2295144" y="201168"/>
                </a:lnTo>
                <a:lnTo>
                  <a:pt x="2295144" y="198120"/>
                </a:lnTo>
                <a:lnTo>
                  <a:pt x="2276855" y="188976"/>
                </a:lnTo>
                <a:lnTo>
                  <a:pt x="2258567" y="182880"/>
                </a:lnTo>
                <a:lnTo>
                  <a:pt x="2255520" y="182880"/>
                </a:lnTo>
                <a:lnTo>
                  <a:pt x="2234184" y="179832"/>
                </a:lnTo>
                <a:lnTo>
                  <a:pt x="1219199" y="179832"/>
                </a:lnTo>
                <a:lnTo>
                  <a:pt x="1222247" y="179832"/>
                </a:lnTo>
                <a:lnTo>
                  <a:pt x="22927" y="4174"/>
                </a:lnTo>
                <a:lnTo>
                  <a:pt x="18287" y="3048"/>
                </a:lnTo>
                <a:lnTo>
                  <a:pt x="18180" y="3478"/>
                </a:lnTo>
                <a:lnTo>
                  <a:pt x="15239" y="3048"/>
                </a:lnTo>
                <a:lnTo>
                  <a:pt x="9143" y="0"/>
                </a:lnTo>
                <a:lnTo>
                  <a:pt x="3047" y="6096"/>
                </a:lnTo>
                <a:lnTo>
                  <a:pt x="0" y="12192"/>
                </a:lnTo>
                <a:lnTo>
                  <a:pt x="0" y="18288"/>
                </a:lnTo>
                <a:lnTo>
                  <a:pt x="3047" y="24384"/>
                </a:lnTo>
                <a:lnTo>
                  <a:pt x="12191" y="27432"/>
                </a:lnTo>
                <a:lnTo>
                  <a:pt x="629541" y="179831"/>
                </a:lnTo>
                <a:lnTo>
                  <a:pt x="743711" y="179832"/>
                </a:lnTo>
                <a:lnTo>
                  <a:pt x="521207" y="179832"/>
                </a:lnTo>
                <a:lnTo>
                  <a:pt x="502919" y="182880"/>
                </a:lnTo>
                <a:lnTo>
                  <a:pt x="499871" y="182880"/>
                </a:lnTo>
                <a:lnTo>
                  <a:pt x="481583" y="188976"/>
                </a:lnTo>
                <a:lnTo>
                  <a:pt x="478535" y="188976"/>
                </a:lnTo>
                <a:lnTo>
                  <a:pt x="463295" y="198120"/>
                </a:lnTo>
                <a:lnTo>
                  <a:pt x="463295" y="201168"/>
                </a:lnTo>
                <a:lnTo>
                  <a:pt x="460247" y="201168"/>
                </a:lnTo>
                <a:lnTo>
                  <a:pt x="448055" y="213360"/>
                </a:lnTo>
                <a:lnTo>
                  <a:pt x="445007" y="213360"/>
                </a:lnTo>
                <a:lnTo>
                  <a:pt x="432815" y="228600"/>
                </a:lnTo>
                <a:lnTo>
                  <a:pt x="432815" y="231648"/>
                </a:lnTo>
                <a:lnTo>
                  <a:pt x="423671" y="246888"/>
                </a:lnTo>
                <a:lnTo>
                  <a:pt x="423671" y="249936"/>
                </a:lnTo>
                <a:lnTo>
                  <a:pt x="420623" y="249936"/>
                </a:lnTo>
                <a:lnTo>
                  <a:pt x="417575" y="268224"/>
                </a:lnTo>
                <a:lnTo>
                  <a:pt x="414527" y="268224"/>
                </a:lnTo>
                <a:lnTo>
                  <a:pt x="414527" y="701040"/>
                </a:lnTo>
                <a:lnTo>
                  <a:pt x="417575" y="704088"/>
                </a:lnTo>
                <a:lnTo>
                  <a:pt x="420623" y="719328"/>
                </a:lnTo>
                <a:lnTo>
                  <a:pt x="423671" y="722376"/>
                </a:lnTo>
                <a:lnTo>
                  <a:pt x="432815" y="740664"/>
                </a:lnTo>
                <a:lnTo>
                  <a:pt x="463295" y="737616"/>
                </a:lnTo>
                <a:lnTo>
                  <a:pt x="466343" y="740664"/>
                </a:lnTo>
                <a:lnTo>
                  <a:pt x="445007" y="755904"/>
                </a:lnTo>
                <a:lnTo>
                  <a:pt x="448055" y="758952"/>
                </a:lnTo>
                <a:lnTo>
                  <a:pt x="505967" y="762000"/>
                </a:lnTo>
                <a:lnTo>
                  <a:pt x="448055" y="758952"/>
                </a:lnTo>
                <a:lnTo>
                  <a:pt x="460247" y="768096"/>
                </a:lnTo>
                <a:lnTo>
                  <a:pt x="2252472" y="762000"/>
                </a:lnTo>
                <a:lnTo>
                  <a:pt x="509015" y="762000"/>
                </a:lnTo>
                <a:lnTo>
                  <a:pt x="490727" y="755904"/>
                </a:lnTo>
                <a:lnTo>
                  <a:pt x="475487" y="746760"/>
                </a:lnTo>
                <a:lnTo>
                  <a:pt x="478535" y="749808"/>
                </a:lnTo>
                <a:lnTo>
                  <a:pt x="464989" y="738970"/>
                </a:lnTo>
                <a:lnTo>
                  <a:pt x="454151" y="725424"/>
                </a:lnTo>
                <a:lnTo>
                  <a:pt x="454151" y="728472"/>
                </a:lnTo>
                <a:lnTo>
                  <a:pt x="445007" y="710184"/>
                </a:lnTo>
                <a:lnTo>
                  <a:pt x="445007" y="713232"/>
                </a:lnTo>
                <a:lnTo>
                  <a:pt x="441959" y="694944"/>
                </a:lnTo>
                <a:lnTo>
                  <a:pt x="441959" y="697992"/>
                </a:lnTo>
                <a:lnTo>
                  <a:pt x="438911" y="676656"/>
                </a:lnTo>
                <a:lnTo>
                  <a:pt x="438911" y="289560"/>
                </a:lnTo>
                <a:lnTo>
                  <a:pt x="441959" y="271272"/>
                </a:lnTo>
                <a:lnTo>
                  <a:pt x="441959" y="274320"/>
                </a:lnTo>
                <a:lnTo>
                  <a:pt x="445007" y="256032"/>
                </a:lnTo>
                <a:lnTo>
                  <a:pt x="445007" y="259080"/>
                </a:lnTo>
                <a:lnTo>
                  <a:pt x="454151" y="243840"/>
                </a:lnTo>
                <a:lnTo>
                  <a:pt x="466343" y="231648"/>
                </a:lnTo>
                <a:lnTo>
                  <a:pt x="463295" y="231648"/>
                </a:lnTo>
                <a:lnTo>
                  <a:pt x="478535" y="219456"/>
                </a:lnTo>
                <a:lnTo>
                  <a:pt x="475487" y="222504"/>
                </a:lnTo>
                <a:close/>
              </a:path>
              <a:path w="2343912" h="789431">
                <a:moveTo>
                  <a:pt x="2279904" y="749808"/>
                </a:moveTo>
                <a:lnTo>
                  <a:pt x="2292096" y="740664"/>
                </a:lnTo>
                <a:lnTo>
                  <a:pt x="2293450" y="738970"/>
                </a:lnTo>
                <a:lnTo>
                  <a:pt x="2279904" y="749808"/>
                </a:lnTo>
                <a:close/>
              </a:path>
              <a:path w="2343912" h="789431">
                <a:moveTo>
                  <a:pt x="2316479" y="271272"/>
                </a:moveTo>
                <a:lnTo>
                  <a:pt x="2340864" y="271272"/>
                </a:lnTo>
                <a:lnTo>
                  <a:pt x="2340864" y="268224"/>
                </a:lnTo>
                <a:lnTo>
                  <a:pt x="2316479" y="271272"/>
                </a:lnTo>
                <a:close/>
              </a:path>
              <a:path w="2343912" h="789431">
                <a:moveTo>
                  <a:pt x="740663" y="207264"/>
                </a:moveTo>
                <a:lnTo>
                  <a:pt x="505967" y="207264"/>
                </a:lnTo>
                <a:lnTo>
                  <a:pt x="740663" y="207264"/>
                </a:lnTo>
                <a:close/>
              </a:path>
              <a:path w="2343912" h="789431">
                <a:moveTo>
                  <a:pt x="2252472" y="207264"/>
                </a:moveTo>
                <a:lnTo>
                  <a:pt x="1219199" y="207264"/>
                </a:lnTo>
                <a:lnTo>
                  <a:pt x="2249423" y="207264"/>
                </a:lnTo>
                <a:lnTo>
                  <a:pt x="2267711" y="213360"/>
                </a:lnTo>
                <a:lnTo>
                  <a:pt x="2252472" y="207264"/>
                </a:lnTo>
                <a:close/>
              </a:path>
              <a:path w="2343912" h="789431">
                <a:moveTo>
                  <a:pt x="2310384" y="713232"/>
                </a:moveTo>
                <a:lnTo>
                  <a:pt x="2310384" y="710184"/>
                </a:lnTo>
                <a:lnTo>
                  <a:pt x="2304288" y="728472"/>
                </a:lnTo>
                <a:lnTo>
                  <a:pt x="2295144" y="737616"/>
                </a:lnTo>
                <a:lnTo>
                  <a:pt x="2325623" y="740664"/>
                </a:lnTo>
                <a:lnTo>
                  <a:pt x="2334767" y="722376"/>
                </a:lnTo>
                <a:lnTo>
                  <a:pt x="2334767" y="719328"/>
                </a:lnTo>
                <a:lnTo>
                  <a:pt x="2340864" y="704088"/>
                </a:lnTo>
                <a:lnTo>
                  <a:pt x="2340864" y="701040"/>
                </a:lnTo>
                <a:lnTo>
                  <a:pt x="2316479" y="697992"/>
                </a:lnTo>
                <a:lnTo>
                  <a:pt x="2310384" y="713232"/>
                </a:lnTo>
                <a:close/>
              </a:path>
              <a:path w="2343912" h="789431">
                <a:moveTo>
                  <a:pt x="478535" y="780288"/>
                </a:moveTo>
                <a:lnTo>
                  <a:pt x="481583" y="780288"/>
                </a:lnTo>
                <a:lnTo>
                  <a:pt x="499871" y="786384"/>
                </a:lnTo>
                <a:lnTo>
                  <a:pt x="502919" y="786384"/>
                </a:lnTo>
                <a:lnTo>
                  <a:pt x="524255" y="789432"/>
                </a:lnTo>
                <a:lnTo>
                  <a:pt x="2234184" y="789432"/>
                </a:lnTo>
                <a:lnTo>
                  <a:pt x="2255520" y="786384"/>
                </a:lnTo>
                <a:lnTo>
                  <a:pt x="2258567" y="786384"/>
                </a:lnTo>
                <a:lnTo>
                  <a:pt x="2276855" y="780288"/>
                </a:lnTo>
                <a:lnTo>
                  <a:pt x="2295144" y="771144"/>
                </a:lnTo>
                <a:lnTo>
                  <a:pt x="2295144" y="768096"/>
                </a:lnTo>
                <a:lnTo>
                  <a:pt x="2310384" y="758952"/>
                </a:lnTo>
                <a:lnTo>
                  <a:pt x="2310384" y="755904"/>
                </a:lnTo>
                <a:lnTo>
                  <a:pt x="2313432" y="755904"/>
                </a:lnTo>
                <a:lnTo>
                  <a:pt x="2325623" y="740664"/>
                </a:lnTo>
                <a:lnTo>
                  <a:pt x="2295144" y="737616"/>
                </a:lnTo>
                <a:lnTo>
                  <a:pt x="2304288" y="728472"/>
                </a:lnTo>
                <a:lnTo>
                  <a:pt x="2304288" y="725424"/>
                </a:lnTo>
                <a:lnTo>
                  <a:pt x="2293450" y="738970"/>
                </a:lnTo>
                <a:lnTo>
                  <a:pt x="2292096" y="740664"/>
                </a:lnTo>
                <a:lnTo>
                  <a:pt x="2279904" y="749808"/>
                </a:lnTo>
                <a:lnTo>
                  <a:pt x="2282952" y="746760"/>
                </a:lnTo>
                <a:lnTo>
                  <a:pt x="2264664" y="755904"/>
                </a:lnTo>
                <a:lnTo>
                  <a:pt x="2267711" y="755904"/>
                </a:lnTo>
                <a:lnTo>
                  <a:pt x="2249423" y="762000"/>
                </a:lnTo>
                <a:lnTo>
                  <a:pt x="2252472" y="762000"/>
                </a:lnTo>
                <a:lnTo>
                  <a:pt x="460247" y="768096"/>
                </a:lnTo>
                <a:lnTo>
                  <a:pt x="463295" y="771144"/>
                </a:lnTo>
                <a:lnTo>
                  <a:pt x="478535" y="780288"/>
                </a:lnTo>
                <a:close/>
              </a:path>
              <a:path w="2343912" h="789431">
                <a:moveTo>
                  <a:pt x="466343" y="740664"/>
                </a:moveTo>
                <a:lnTo>
                  <a:pt x="463295" y="737616"/>
                </a:lnTo>
                <a:lnTo>
                  <a:pt x="432815" y="740664"/>
                </a:lnTo>
                <a:lnTo>
                  <a:pt x="445007" y="755904"/>
                </a:lnTo>
                <a:lnTo>
                  <a:pt x="466343" y="7406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2956560" y="2616708"/>
            <a:ext cx="1993391" cy="338328"/>
          </a:xfrm>
          <a:custGeom>
            <a:avLst/>
            <a:gdLst/>
            <a:ahLst/>
            <a:cxnLst/>
            <a:rect l="l" t="t" r="r" b="b"/>
            <a:pathLst>
              <a:path w="1993391" h="338328">
                <a:moveTo>
                  <a:pt x="490727" y="54863"/>
                </a:moveTo>
                <a:lnTo>
                  <a:pt x="0" y="36575"/>
                </a:lnTo>
                <a:lnTo>
                  <a:pt x="490727" y="140207"/>
                </a:lnTo>
                <a:lnTo>
                  <a:pt x="490727" y="280415"/>
                </a:lnTo>
                <a:lnTo>
                  <a:pt x="490873" y="284491"/>
                </a:lnTo>
                <a:lnTo>
                  <a:pt x="508084" y="322212"/>
                </a:lnTo>
                <a:lnTo>
                  <a:pt x="545591" y="338327"/>
                </a:lnTo>
                <a:lnTo>
                  <a:pt x="1938527" y="338327"/>
                </a:lnTo>
                <a:lnTo>
                  <a:pt x="1978698" y="319345"/>
                </a:lnTo>
                <a:lnTo>
                  <a:pt x="1993391" y="280415"/>
                </a:lnTo>
                <a:lnTo>
                  <a:pt x="1993368" y="53232"/>
                </a:lnTo>
                <a:lnTo>
                  <a:pt x="1976854" y="15473"/>
                </a:lnTo>
                <a:lnTo>
                  <a:pt x="1938527" y="0"/>
                </a:lnTo>
                <a:lnTo>
                  <a:pt x="543960" y="23"/>
                </a:lnTo>
                <a:lnTo>
                  <a:pt x="506201" y="16537"/>
                </a:lnTo>
                <a:lnTo>
                  <a:pt x="490727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2944367" y="2641092"/>
            <a:ext cx="2014727" cy="329184"/>
          </a:xfrm>
          <a:custGeom>
            <a:avLst/>
            <a:gdLst/>
            <a:ahLst/>
            <a:cxnLst/>
            <a:rect l="l" t="t" r="r" b="b"/>
            <a:pathLst>
              <a:path w="2014727" h="329184">
                <a:moveTo>
                  <a:pt x="1978152" y="289559"/>
                </a:moveTo>
                <a:lnTo>
                  <a:pt x="1981200" y="286512"/>
                </a:lnTo>
                <a:lnTo>
                  <a:pt x="1972056" y="292607"/>
                </a:lnTo>
                <a:lnTo>
                  <a:pt x="1975103" y="292607"/>
                </a:lnTo>
                <a:lnTo>
                  <a:pt x="1978152" y="289559"/>
                </a:lnTo>
                <a:close/>
              </a:path>
              <a:path w="2014727" h="329184">
                <a:moveTo>
                  <a:pt x="518159" y="15239"/>
                </a:moveTo>
                <a:lnTo>
                  <a:pt x="502919" y="18287"/>
                </a:lnTo>
                <a:lnTo>
                  <a:pt x="515111" y="21335"/>
                </a:lnTo>
                <a:lnTo>
                  <a:pt x="518159" y="15239"/>
                </a:lnTo>
                <a:close/>
              </a:path>
              <a:path w="2014727" h="329184">
                <a:moveTo>
                  <a:pt x="515111" y="24383"/>
                </a:moveTo>
                <a:lnTo>
                  <a:pt x="487679" y="30479"/>
                </a:lnTo>
                <a:lnTo>
                  <a:pt x="515111" y="33527"/>
                </a:lnTo>
                <a:lnTo>
                  <a:pt x="515111" y="24383"/>
                </a:lnTo>
                <a:close/>
              </a:path>
              <a:path w="2014727" h="329184">
                <a:moveTo>
                  <a:pt x="1987295" y="-24384"/>
                </a:moveTo>
                <a:lnTo>
                  <a:pt x="1978152" y="-30480"/>
                </a:lnTo>
                <a:lnTo>
                  <a:pt x="1975103" y="-30480"/>
                </a:lnTo>
                <a:lnTo>
                  <a:pt x="1975103" y="-33528"/>
                </a:lnTo>
                <a:lnTo>
                  <a:pt x="1962912" y="-36576"/>
                </a:lnTo>
                <a:lnTo>
                  <a:pt x="542543" y="-36576"/>
                </a:lnTo>
                <a:lnTo>
                  <a:pt x="533399" y="-33528"/>
                </a:lnTo>
                <a:lnTo>
                  <a:pt x="530351" y="-30480"/>
                </a:lnTo>
                <a:lnTo>
                  <a:pt x="521207" y="-24384"/>
                </a:lnTo>
                <a:lnTo>
                  <a:pt x="518159" y="-24384"/>
                </a:lnTo>
                <a:lnTo>
                  <a:pt x="509015" y="-18288"/>
                </a:lnTo>
                <a:lnTo>
                  <a:pt x="509015" y="-15240"/>
                </a:lnTo>
                <a:lnTo>
                  <a:pt x="502919" y="-9144"/>
                </a:lnTo>
                <a:lnTo>
                  <a:pt x="499871" y="-6096"/>
                </a:lnTo>
                <a:lnTo>
                  <a:pt x="493775" y="3047"/>
                </a:lnTo>
                <a:lnTo>
                  <a:pt x="493775" y="6095"/>
                </a:lnTo>
                <a:lnTo>
                  <a:pt x="490840" y="17837"/>
                </a:lnTo>
                <a:lnTo>
                  <a:pt x="161673" y="30923"/>
                </a:lnTo>
                <a:lnTo>
                  <a:pt x="499871" y="45719"/>
                </a:lnTo>
                <a:lnTo>
                  <a:pt x="509015" y="45719"/>
                </a:lnTo>
                <a:lnTo>
                  <a:pt x="515111" y="39623"/>
                </a:lnTo>
                <a:lnTo>
                  <a:pt x="515111" y="33527"/>
                </a:lnTo>
                <a:lnTo>
                  <a:pt x="487679" y="30479"/>
                </a:lnTo>
                <a:lnTo>
                  <a:pt x="515111" y="24383"/>
                </a:lnTo>
                <a:lnTo>
                  <a:pt x="518159" y="15239"/>
                </a:lnTo>
                <a:lnTo>
                  <a:pt x="515111" y="21335"/>
                </a:lnTo>
                <a:lnTo>
                  <a:pt x="502919" y="18287"/>
                </a:lnTo>
                <a:lnTo>
                  <a:pt x="518159" y="15239"/>
                </a:lnTo>
                <a:lnTo>
                  <a:pt x="524255" y="6095"/>
                </a:lnTo>
                <a:lnTo>
                  <a:pt x="521207" y="9143"/>
                </a:lnTo>
                <a:lnTo>
                  <a:pt x="527304" y="0"/>
                </a:lnTo>
                <a:lnTo>
                  <a:pt x="527304" y="3047"/>
                </a:lnTo>
                <a:lnTo>
                  <a:pt x="533399" y="-6096"/>
                </a:lnTo>
                <a:lnTo>
                  <a:pt x="533399" y="-3048"/>
                </a:lnTo>
                <a:lnTo>
                  <a:pt x="542543" y="-9144"/>
                </a:lnTo>
                <a:lnTo>
                  <a:pt x="539496" y="-6096"/>
                </a:lnTo>
                <a:lnTo>
                  <a:pt x="551688" y="-12192"/>
                </a:lnTo>
                <a:lnTo>
                  <a:pt x="548640" y="-9144"/>
                </a:lnTo>
                <a:lnTo>
                  <a:pt x="557783" y="-12192"/>
                </a:lnTo>
                <a:lnTo>
                  <a:pt x="1950720" y="-12192"/>
                </a:lnTo>
                <a:lnTo>
                  <a:pt x="1959864" y="-9144"/>
                </a:lnTo>
                <a:lnTo>
                  <a:pt x="1956815" y="-12192"/>
                </a:lnTo>
                <a:lnTo>
                  <a:pt x="1969008" y="-6096"/>
                </a:lnTo>
                <a:lnTo>
                  <a:pt x="1965960" y="-9144"/>
                </a:lnTo>
                <a:lnTo>
                  <a:pt x="1975103" y="-3048"/>
                </a:lnTo>
                <a:lnTo>
                  <a:pt x="1972056" y="-6096"/>
                </a:lnTo>
                <a:lnTo>
                  <a:pt x="1981200" y="3047"/>
                </a:lnTo>
                <a:lnTo>
                  <a:pt x="1978152" y="0"/>
                </a:lnTo>
                <a:lnTo>
                  <a:pt x="1984248" y="6095"/>
                </a:lnTo>
                <a:lnTo>
                  <a:pt x="1990344" y="15239"/>
                </a:lnTo>
                <a:lnTo>
                  <a:pt x="1993391" y="24383"/>
                </a:lnTo>
                <a:lnTo>
                  <a:pt x="1990344" y="21335"/>
                </a:lnTo>
                <a:lnTo>
                  <a:pt x="1993391" y="33527"/>
                </a:lnTo>
                <a:lnTo>
                  <a:pt x="1993391" y="256031"/>
                </a:lnTo>
                <a:lnTo>
                  <a:pt x="1990344" y="265175"/>
                </a:lnTo>
                <a:lnTo>
                  <a:pt x="1993391" y="265175"/>
                </a:lnTo>
                <a:lnTo>
                  <a:pt x="1990344" y="274319"/>
                </a:lnTo>
                <a:lnTo>
                  <a:pt x="1990344" y="271271"/>
                </a:lnTo>
                <a:lnTo>
                  <a:pt x="1984248" y="283464"/>
                </a:lnTo>
                <a:lnTo>
                  <a:pt x="1981200" y="286512"/>
                </a:lnTo>
                <a:lnTo>
                  <a:pt x="1978152" y="289559"/>
                </a:lnTo>
                <a:lnTo>
                  <a:pt x="1975103" y="292607"/>
                </a:lnTo>
                <a:lnTo>
                  <a:pt x="1965960" y="298703"/>
                </a:lnTo>
                <a:lnTo>
                  <a:pt x="1969008" y="295655"/>
                </a:lnTo>
                <a:lnTo>
                  <a:pt x="1956815" y="298703"/>
                </a:lnTo>
                <a:lnTo>
                  <a:pt x="1959864" y="298703"/>
                </a:lnTo>
                <a:lnTo>
                  <a:pt x="551688" y="298703"/>
                </a:lnTo>
                <a:lnTo>
                  <a:pt x="539496" y="295655"/>
                </a:lnTo>
                <a:lnTo>
                  <a:pt x="542544" y="298703"/>
                </a:lnTo>
                <a:lnTo>
                  <a:pt x="548640" y="298703"/>
                </a:lnTo>
                <a:lnTo>
                  <a:pt x="542544" y="298703"/>
                </a:lnTo>
                <a:lnTo>
                  <a:pt x="533399" y="292608"/>
                </a:lnTo>
                <a:lnTo>
                  <a:pt x="527304" y="286512"/>
                </a:lnTo>
                <a:lnTo>
                  <a:pt x="527304" y="289559"/>
                </a:lnTo>
                <a:lnTo>
                  <a:pt x="521207" y="280416"/>
                </a:lnTo>
                <a:lnTo>
                  <a:pt x="518159" y="271272"/>
                </a:lnTo>
                <a:lnTo>
                  <a:pt x="518159" y="274320"/>
                </a:lnTo>
                <a:lnTo>
                  <a:pt x="515111" y="265176"/>
                </a:lnTo>
                <a:lnTo>
                  <a:pt x="499871" y="128015"/>
                </a:lnTo>
                <a:lnTo>
                  <a:pt x="487679" y="125441"/>
                </a:lnTo>
                <a:lnTo>
                  <a:pt x="487680" y="259079"/>
                </a:lnTo>
                <a:lnTo>
                  <a:pt x="490727" y="268223"/>
                </a:lnTo>
                <a:lnTo>
                  <a:pt x="490727" y="271272"/>
                </a:lnTo>
                <a:lnTo>
                  <a:pt x="493775" y="283463"/>
                </a:lnTo>
                <a:lnTo>
                  <a:pt x="499871" y="295655"/>
                </a:lnTo>
                <a:lnTo>
                  <a:pt x="502919" y="295655"/>
                </a:lnTo>
                <a:lnTo>
                  <a:pt x="509016" y="304799"/>
                </a:lnTo>
                <a:lnTo>
                  <a:pt x="509016" y="307848"/>
                </a:lnTo>
                <a:lnTo>
                  <a:pt x="518159" y="313944"/>
                </a:lnTo>
                <a:lnTo>
                  <a:pt x="521207" y="313944"/>
                </a:lnTo>
                <a:lnTo>
                  <a:pt x="530352" y="320040"/>
                </a:lnTo>
                <a:lnTo>
                  <a:pt x="533399" y="320040"/>
                </a:lnTo>
                <a:lnTo>
                  <a:pt x="542544" y="323088"/>
                </a:lnTo>
                <a:lnTo>
                  <a:pt x="545591" y="323088"/>
                </a:lnTo>
                <a:lnTo>
                  <a:pt x="557783" y="326135"/>
                </a:lnTo>
                <a:lnTo>
                  <a:pt x="1950720" y="326135"/>
                </a:lnTo>
                <a:lnTo>
                  <a:pt x="1962912" y="323087"/>
                </a:lnTo>
                <a:lnTo>
                  <a:pt x="1975103" y="320039"/>
                </a:lnTo>
                <a:lnTo>
                  <a:pt x="1978152" y="320039"/>
                </a:lnTo>
                <a:lnTo>
                  <a:pt x="1987295" y="313943"/>
                </a:lnTo>
                <a:lnTo>
                  <a:pt x="1990344" y="313943"/>
                </a:lnTo>
                <a:lnTo>
                  <a:pt x="1996439" y="307847"/>
                </a:lnTo>
                <a:lnTo>
                  <a:pt x="1999488" y="304799"/>
                </a:lnTo>
                <a:lnTo>
                  <a:pt x="2005583" y="295655"/>
                </a:lnTo>
                <a:lnTo>
                  <a:pt x="2008632" y="295655"/>
                </a:lnTo>
                <a:lnTo>
                  <a:pt x="2011679" y="283463"/>
                </a:lnTo>
                <a:lnTo>
                  <a:pt x="1981200" y="286511"/>
                </a:lnTo>
                <a:lnTo>
                  <a:pt x="1984248" y="283463"/>
                </a:lnTo>
                <a:lnTo>
                  <a:pt x="1987295" y="280415"/>
                </a:lnTo>
                <a:lnTo>
                  <a:pt x="2014727" y="283463"/>
                </a:lnTo>
                <a:lnTo>
                  <a:pt x="2017776" y="271271"/>
                </a:lnTo>
                <a:lnTo>
                  <a:pt x="2017776" y="18287"/>
                </a:lnTo>
                <a:lnTo>
                  <a:pt x="1987295" y="9143"/>
                </a:lnTo>
                <a:lnTo>
                  <a:pt x="2017776" y="18287"/>
                </a:lnTo>
                <a:lnTo>
                  <a:pt x="2014727" y="6095"/>
                </a:lnTo>
                <a:lnTo>
                  <a:pt x="2011679" y="6095"/>
                </a:lnTo>
                <a:lnTo>
                  <a:pt x="2011679" y="3047"/>
                </a:lnTo>
                <a:lnTo>
                  <a:pt x="2008632" y="-6096"/>
                </a:lnTo>
                <a:lnTo>
                  <a:pt x="2005583" y="-6096"/>
                </a:lnTo>
                <a:lnTo>
                  <a:pt x="2005583" y="-9144"/>
                </a:lnTo>
                <a:lnTo>
                  <a:pt x="1999488" y="-15240"/>
                </a:lnTo>
                <a:lnTo>
                  <a:pt x="1999488" y="-18288"/>
                </a:lnTo>
                <a:lnTo>
                  <a:pt x="1996439" y="-18288"/>
                </a:lnTo>
                <a:lnTo>
                  <a:pt x="1990344" y="-24384"/>
                </a:lnTo>
                <a:lnTo>
                  <a:pt x="1987295" y="-24384"/>
                </a:lnTo>
                <a:close/>
              </a:path>
              <a:path w="2014727" h="329184">
                <a:moveTo>
                  <a:pt x="515111" y="265176"/>
                </a:moveTo>
                <a:lnTo>
                  <a:pt x="515111" y="115823"/>
                </a:lnTo>
                <a:lnTo>
                  <a:pt x="487679" y="115823"/>
                </a:lnTo>
                <a:lnTo>
                  <a:pt x="161673" y="30923"/>
                </a:lnTo>
                <a:lnTo>
                  <a:pt x="490840" y="17837"/>
                </a:lnTo>
                <a:lnTo>
                  <a:pt x="15893" y="137"/>
                </a:lnTo>
                <a:lnTo>
                  <a:pt x="15239" y="0"/>
                </a:lnTo>
                <a:lnTo>
                  <a:pt x="12191" y="24384"/>
                </a:lnTo>
                <a:lnTo>
                  <a:pt x="487679" y="125441"/>
                </a:lnTo>
                <a:lnTo>
                  <a:pt x="499871" y="128015"/>
                </a:lnTo>
                <a:lnTo>
                  <a:pt x="515111" y="265176"/>
                </a:lnTo>
                <a:close/>
              </a:path>
              <a:path w="2014727" h="329184">
                <a:moveTo>
                  <a:pt x="487679" y="115823"/>
                </a:moveTo>
                <a:lnTo>
                  <a:pt x="515111" y="115823"/>
                </a:lnTo>
                <a:lnTo>
                  <a:pt x="515111" y="109727"/>
                </a:lnTo>
                <a:lnTo>
                  <a:pt x="509015" y="103631"/>
                </a:lnTo>
                <a:lnTo>
                  <a:pt x="505967" y="103631"/>
                </a:lnTo>
                <a:lnTo>
                  <a:pt x="161673" y="30923"/>
                </a:lnTo>
                <a:lnTo>
                  <a:pt x="487679" y="115823"/>
                </a:lnTo>
                <a:close/>
              </a:path>
              <a:path w="2014727" h="329184">
                <a:moveTo>
                  <a:pt x="12191" y="24384"/>
                </a:moveTo>
                <a:lnTo>
                  <a:pt x="15225" y="113"/>
                </a:lnTo>
                <a:lnTo>
                  <a:pt x="6095" y="0"/>
                </a:lnTo>
                <a:lnTo>
                  <a:pt x="0" y="3048"/>
                </a:lnTo>
                <a:lnTo>
                  <a:pt x="0" y="18288"/>
                </a:lnTo>
                <a:lnTo>
                  <a:pt x="3047" y="24384"/>
                </a:lnTo>
                <a:lnTo>
                  <a:pt x="9143" y="24384"/>
                </a:lnTo>
                <a:lnTo>
                  <a:pt x="487679" y="125441"/>
                </a:lnTo>
                <a:lnTo>
                  <a:pt x="12191" y="24384"/>
                </a:lnTo>
                <a:close/>
              </a:path>
              <a:path w="2014727" h="329184">
                <a:moveTo>
                  <a:pt x="1984248" y="283463"/>
                </a:moveTo>
                <a:lnTo>
                  <a:pt x="1981200" y="286511"/>
                </a:lnTo>
                <a:lnTo>
                  <a:pt x="2011679" y="283463"/>
                </a:lnTo>
                <a:lnTo>
                  <a:pt x="2014727" y="283463"/>
                </a:lnTo>
                <a:lnTo>
                  <a:pt x="1987295" y="280415"/>
                </a:lnTo>
                <a:lnTo>
                  <a:pt x="1984248" y="28346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6141720" y="885444"/>
            <a:ext cx="1737360" cy="630936"/>
          </a:xfrm>
          <a:custGeom>
            <a:avLst/>
            <a:gdLst/>
            <a:ahLst/>
            <a:cxnLst/>
            <a:rect l="l" t="t" r="r" b="b"/>
            <a:pathLst>
              <a:path w="1737360" h="630936">
                <a:moveTo>
                  <a:pt x="782722" y="842"/>
                </a:moveTo>
                <a:lnTo>
                  <a:pt x="768551" y="3828"/>
                </a:lnTo>
                <a:lnTo>
                  <a:pt x="755264" y="8793"/>
                </a:lnTo>
                <a:lnTo>
                  <a:pt x="743007" y="15554"/>
                </a:lnTo>
                <a:lnTo>
                  <a:pt x="731920" y="23923"/>
                </a:lnTo>
                <a:lnTo>
                  <a:pt x="722148" y="33716"/>
                </a:lnTo>
                <a:lnTo>
                  <a:pt x="713832" y="44746"/>
                </a:lnTo>
                <a:lnTo>
                  <a:pt x="707116" y="56829"/>
                </a:lnTo>
                <a:lnTo>
                  <a:pt x="702142" y="69778"/>
                </a:lnTo>
                <a:lnTo>
                  <a:pt x="699053" y="83409"/>
                </a:lnTo>
                <a:lnTo>
                  <a:pt x="697991" y="97536"/>
                </a:lnTo>
                <a:lnTo>
                  <a:pt x="697991" y="341376"/>
                </a:lnTo>
                <a:lnTo>
                  <a:pt x="0" y="630936"/>
                </a:lnTo>
                <a:lnTo>
                  <a:pt x="697991" y="487680"/>
                </a:lnTo>
                <a:lnTo>
                  <a:pt x="698781" y="499870"/>
                </a:lnTo>
                <a:lnTo>
                  <a:pt x="701597" y="513581"/>
                </a:lnTo>
                <a:lnTo>
                  <a:pt x="720903" y="550038"/>
                </a:lnTo>
                <a:lnTo>
                  <a:pt x="753498" y="575586"/>
                </a:lnTo>
                <a:lnTo>
                  <a:pt x="795527" y="585216"/>
                </a:lnTo>
                <a:lnTo>
                  <a:pt x="1639823" y="585216"/>
                </a:lnTo>
                <a:lnTo>
                  <a:pt x="1678780" y="576422"/>
                </a:lnTo>
                <a:lnTo>
                  <a:pt x="1712157" y="551499"/>
                </a:lnTo>
                <a:lnTo>
                  <a:pt x="1732956" y="515437"/>
                </a:lnTo>
                <a:lnTo>
                  <a:pt x="1737359" y="487680"/>
                </a:lnTo>
                <a:lnTo>
                  <a:pt x="1737359" y="97536"/>
                </a:lnTo>
                <a:lnTo>
                  <a:pt x="1728566" y="58579"/>
                </a:lnTo>
                <a:lnTo>
                  <a:pt x="1703643" y="25202"/>
                </a:lnTo>
                <a:lnTo>
                  <a:pt x="1667581" y="4403"/>
                </a:lnTo>
                <a:lnTo>
                  <a:pt x="1639823" y="0"/>
                </a:lnTo>
                <a:lnTo>
                  <a:pt x="795527" y="0"/>
                </a:lnTo>
                <a:lnTo>
                  <a:pt x="782722" y="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6126480" y="873252"/>
            <a:ext cx="1764792" cy="655320"/>
          </a:xfrm>
          <a:custGeom>
            <a:avLst/>
            <a:gdLst/>
            <a:ahLst/>
            <a:cxnLst/>
            <a:rect l="l" t="t" r="r" b="b"/>
            <a:pathLst>
              <a:path w="1764791" h="655320">
                <a:moveTo>
                  <a:pt x="725423" y="515111"/>
                </a:moveTo>
                <a:lnTo>
                  <a:pt x="725423" y="493775"/>
                </a:lnTo>
                <a:lnTo>
                  <a:pt x="722375" y="490727"/>
                </a:lnTo>
                <a:lnTo>
                  <a:pt x="719327" y="487679"/>
                </a:lnTo>
                <a:lnTo>
                  <a:pt x="716279" y="487679"/>
                </a:lnTo>
                <a:lnTo>
                  <a:pt x="713231" y="484631"/>
                </a:lnTo>
                <a:lnTo>
                  <a:pt x="710183" y="487679"/>
                </a:lnTo>
                <a:lnTo>
                  <a:pt x="152213" y="599761"/>
                </a:lnTo>
                <a:lnTo>
                  <a:pt x="697991" y="499871"/>
                </a:lnTo>
                <a:lnTo>
                  <a:pt x="725423" y="515111"/>
                </a:lnTo>
                <a:close/>
              </a:path>
              <a:path w="1764791" h="655320">
                <a:moveTo>
                  <a:pt x="1716023" y="21335"/>
                </a:moveTo>
                <a:lnTo>
                  <a:pt x="1673352" y="27431"/>
                </a:lnTo>
                <a:lnTo>
                  <a:pt x="1731264" y="33527"/>
                </a:lnTo>
                <a:lnTo>
                  <a:pt x="1716023" y="21335"/>
                </a:lnTo>
                <a:close/>
              </a:path>
              <a:path w="1764791" h="655320">
                <a:moveTo>
                  <a:pt x="20527" y="626213"/>
                </a:moveTo>
                <a:lnTo>
                  <a:pt x="697991" y="353567"/>
                </a:lnTo>
                <a:lnTo>
                  <a:pt x="697991" y="345169"/>
                </a:lnTo>
                <a:lnTo>
                  <a:pt x="20527" y="626213"/>
                </a:lnTo>
                <a:close/>
              </a:path>
              <a:path w="1764791" h="655320">
                <a:moveTo>
                  <a:pt x="725423" y="518159"/>
                </a:moveTo>
                <a:lnTo>
                  <a:pt x="731519" y="533399"/>
                </a:lnTo>
                <a:lnTo>
                  <a:pt x="725423" y="515111"/>
                </a:lnTo>
                <a:lnTo>
                  <a:pt x="725423" y="518159"/>
                </a:lnTo>
                <a:close/>
              </a:path>
              <a:path w="1764791" h="655320">
                <a:moveTo>
                  <a:pt x="1700783" y="569975"/>
                </a:moveTo>
                <a:lnTo>
                  <a:pt x="1712976" y="560831"/>
                </a:lnTo>
                <a:lnTo>
                  <a:pt x="1714330" y="559138"/>
                </a:lnTo>
                <a:lnTo>
                  <a:pt x="1700783" y="569975"/>
                </a:lnTo>
                <a:close/>
              </a:path>
              <a:path w="1764791" h="655320">
                <a:moveTo>
                  <a:pt x="1731264" y="576071"/>
                </a:moveTo>
                <a:lnTo>
                  <a:pt x="1673352" y="582167"/>
                </a:lnTo>
                <a:lnTo>
                  <a:pt x="1716023" y="588263"/>
                </a:lnTo>
                <a:lnTo>
                  <a:pt x="1731264" y="576071"/>
                </a:lnTo>
                <a:close/>
              </a:path>
              <a:path w="1764791" h="655320">
                <a:moveTo>
                  <a:pt x="707135" y="341375"/>
                </a:moveTo>
                <a:lnTo>
                  <a:pt x="725423" y="353567"/>
                </a:lnTo>
                <a:lnTo>
                  <a:pt x="725423" y="109727"/>
                </a:lnTo>
                <a:lnTo>
                  <a:pt x="707135" y="341375"/>
                </a:lnTo>
                <a:close/>
              </a:path>
              <a:path w="1764791" h="655320">
                <a:moveTo>
                  <a:pt x="731519" y="76199"/>
                </a:moveTo>
                <a:lnTo>
                  <a:pt x="731519" y="79247"/>
                </a:lnTo>
                <a:lnTo>
                  <a:pt x="740663" y="64007"/>
                </a:lnTo>
                <a:lnTo>
                  <a:pt x="737615" y="64007"/>
                </a:lnTo>
                <a:lnTo>
                  <a:pt x="761999" y="39623"/>
                </a:lnTo>
                <a:lnTo>
                  <a:pt x="761999" y="42671"/>
                </a:lnTo>
                <a:lnTo>
                  <a:pt x="777239" y="33527"/>
                </a:lnTo>
                <a:lnTo>
                  <a:pt x="774191" y="33527"/>
                </a:lnTo>
                <a:lnTo>
                  <a:pt x="792479" y="27431"/>
                </a:lnTo>
                <a:lnTo>
                  <a:pt x="1670303" y="27431"/>
                </a:lnTo>
                <a:lnTo>
                  <a:pt x="1688591" y="33527"/>
                </a:lnTo>
                <a:lnTo>
                  <a:pt x="1685543" y="33527"/>
                </a:lnTo>
                <a:lnTo>
                  <a:pt x="1703831" y="42671"/>
                </a:lnTo>
                <a:lnTo>
                  <a:pt x="1700783" y="39623"/>
                </a:lnTo>
                <a:lnTo>
                  <a:pt x="1716023" y="51815"/>
                </a:lnTo>
                <a:lnTo>
                  <a:pt x="1712976" y="51815"/>
                </a:lnTo>
                <a:lnTo>
                  <a:pt x="1725167" y="64007"/>
                </a:lnTo>
                <a:lnTo>
                  <a:pt x="1734311" y="79247"/>
                </a:lnTo>
                <a:lnTo>
                  <a:pt x="1731264" y="76199"/>
                </a:lnTo>
                <a:lnTo>
                  <a:pt x="1737359" y="94487"/>
                </a:lnTo>
                <a:lnTo>
                  <a:pt x="1737359" y="91439"/>
                </a:lnTo>
                <a:lnTo>
                  <a:pt x="1740407" y="112775"/>
                </a:lnTo>
                <a:lnTo>
                  <a:pt x="1740407" y="499871"/>
                </a:lnTo>
                <a:lnTo>
                  <a:pt x="1737359" y="518159"/>
                </a:lnTo>
                <a:lnTo>
                  <a:pt x="1737359" y="515111"/>
                </a:lnTo>
                <a:lnTo>
                  <a:pt x="1731264" y="533399"/>
                </a:lnTo>
                <a:lnTo>
                  <a:pt x="1734311" y="530351"/>
                </a:lnTo>
                <a:lnTo>
                  <a:pt x="1725167" y="548639"/>
                </a:lnTo>
                <a:lnTo>
                  <a:pt x="1716023" y="557783"/>
                </a:lnTo>
                <a:lnTo>
                  <a:pt x="1746503" y="560831"/>
                </a:lnTo>
                <a:lnTo>
                  <a:pt x="1755647" y="542543"/>
                </a:lnTo>
                <a:lnTo>
                  <a:pt x="1755647" y="539495"/>
                </a:lnTo>
                <a:lnTo>
                  <a:pt x="1761743" y="521207"/>
                </a:lnTo>
                <a:lnTo>
                  <a:pt x="1764791" y="499871"/>
                </a:lnTo>
                <a:lnTo>
                  <a:pt x="1764791" y="109727"/>
                </a:lnTo>
                <a:lnTo>
                  <a:pt x="1761743" y="91439"/>
                </a:lnTo>
                <a:lnTo>
                  <a:pt x="1761743" y="88391"/>
                </a:lnTo>
                <a:lnTo>
                  <a:pt x="1755647" y="70103"/>
                </a:lnTo>
                <a:lnTo>
                  <a:pt x="1755647" y="67055"/>
                </a:lnTo>
                <a:lnTo>
                  <a:pt x="1746503" y="51815"/>
                </a:lnTo>
                <a:lnTo>
                  <a:pt x="1746503" y="48767"/>
                </a:lnTo>
                <a:lnTo>
                  <a:pt x="1734311" y="33527"/>
                </a:lnTo>
                <a:lnTo>
                  <a:pt x="1731264" y="33527"/>
                </a:lnTo>
                <a:lnTo>
                  <a:pt x="1673352" y="27431"/>
                </a:lnTo>
                <a:lnTo>
                  <a:pt x="1716023" y="21335"/>
                </a:lnTo>
                <a:lnTo>
                  <a:pt x="1716023" y="18287"/>
                </a:lnTo>
                <a:lnTo>
                  <a:pt x="1697735" y="9143"/>
                </a:lnTo>
                <a:lnTo>
                  <a:pt x="1679447" y="3047"/>
                </a:lnTo>
                <a:lnTo>
                  <a:pt x="1676400" y="3047"/>
                </a:lnTo>
                <a:lnTo>
                  <a:pt x="1655064" y="0"/>
                </a:lnTo>
                <a:lnTo>
                  <a:pt x="807719" y="0"/>
                </a:lnTo>
                <a:lnTo>
                  <a:pt x="789431" y="3047"/>
                </a:lnTo>
                <a:lnTo>
                  <a:pt x="786383" y="3047"/>
                </a:lnTo>
                <a:lnTo>
                  <a:pt x="768095" y="9143"/>
                </a:lnTo>
                <a:lnTo>
                  <a:pt x="765047" y="9143"/>
                </a:lnTo>
                <a:lnTo>
                  <a:pt x="749807" y="18287"/>
                </a:lnTo>
                <a:lnTo>
                  <a:pt x="746759" y="18287"/>
                </a:lnTo>
                <a:lnTo>
                  <a:pt x="746759" y="21335"/>
                </a:lnTo>
                <a:lnTo>
                  <a:pt x="731519" y="33527"/>
                </a:lnTo>
                <a:lnTo>
                  <a:pt x="719327" y="48767"/>
                </a:lnTo>
                <a:lnTo>
                  <a:pt x="716279" y="51815"/>
                </a:lnTo>
                <a:lnTo>
                  <a:pt x="707135" y="67055"/>
                </a:lnTo>
                <a:lnTo>
                  <a:pt x="707135" y="70103"/>
                </a:lnTo>
                <a:lnTo>
                  <a:pt x="701039" y="88391"/>
                </a:lnTo>
                <a:lnTo>
                  <a:pt x="701039" y="91439"/>
                </a:lnTo>
                <a:lnTo>
                  <a:pt x="697991" y="109727"/>
                </a:lnTo>
                <a:lnTo>
                  <a:pt x="725423" y="91439"/>
                </a:lnTo>
                <a:lnTo>
                  <a:pt x="725423" y="94487"/>
                </a:lnTo>
                <a:lnTo>
                  <a:pt x="731519" y="76199"/>
                </a:lnTo>
                <a:close/>
              </a:path>
              <a:path w="1764791" h="655320">
                <a:moveTo>
                  <a:pt x="1670303" y="582167"/>
                </a:moveTo>
                <a:lnTo>
                  <a:pt x="792479" y="582167"/>
                </a:lnTo>
                <a:lnTo>
                  <a:pt x="774191" y="576071"/>
                </a:lnTo>
                <a:lnTo>
                  <a:pt x="777239" y="576071"/>
                </a:lnTo>
                <a:lnTo>
                  <a:pt x="761999" y="566927"/>
                </a:lnTo>
                <a:lnTo>
                  <a:pt x="761999" y="569975"/>
                </a:lnTo>
                <a:lnTo>
                  <a:pt x="749807" y="557783"/>
                </a:lnTo>
                <a:lnTo>
                  <a:pt x="749807" y="560831"/>
                </a:lnTo>
                <a:lnTo>
                  <a:pt x="737615" y="545591"/>
                </a:lnTo>
                <a:lnTo>
                  <a:pt x="740663" y="548639"/>
                </a:lnTo>
                <a:lnTo>
                  <a:pt x="731519" y="530351"/>
                </a:lnTo>
                <a:lnTo>
                  <a:pt x="731519" y="533399"/>
                </a:lnTo>
                <a:lnTo>
                  <a:pt x="725423" y="518159"/>
                </a:lnTo>
                <a:lnTo>
                  <a:pt x="725423" y="515111"/>
                </a:lnTo>
                <a:lnTo>
                  <a:pt x="697991" y="499871"/>
                </a:lnTo>
                <a:lnTo>
                  <a:pt x="152213" y="599761"/>
                </a:lnTo>
                <a:lnTo>
                  <a:pt x="716279" y="365759"/>
                </a:lnTo>
                <a:lnTo>
                  <a:pt x="722375" y="362711"/>
                </a:lnTo>
                <a:lnTo>
                  <a:pt x="725423" y="359663"/>
                </a:lnTo>
                <a:lnTo>
                  <a:pt x="725423" y="353567"/>
                </a:lnTo>
                <a:lnTo>
                  <a:pt x="707135" y="341375"/>
                </a:lnTo>
                <a:lnTo>
                  <a:pt x="725423" y="109727"/>
                </a:lnTo>
                <a:lnTo>
                  <a:pt x="725423" y="91439"/>
                </a:lnTo>
                <a:lnTo>
                  <a:pt x="697991" y="109727"/>
                </a:lnTo>
                <a:lnTo>
                  <a:pt x="697991" y="353567"/>
                </a:lnTo>
                <a:lnTo>
                  <a:pt x="20527" y="626213"/>
                </a:lnTo>
                <a:lnTo>
                  <a:pt x="12191" y="627887"/>
                </a:lnTo>
                <a:lnTo>
                  <a:pt x="12554" y="629521"/>
                </a:lnTo>
                <a:lnTo>
                  <a:pt x="9143" y="630935"/>
                </a:lnTo>
                <a:lnTo>
                  <a:pt x="3047" y="633983"/>
                </a:lnTo>
                <a:lnTo>
                  <a:pt x="0" y="640079"/>
                </a:lnTo>
                <a:lnTo>
                  <a:pt x="3047" y="646175"/>
                </a:lnTo>
                <a:lnTo>
                  <a:pt x="3047" y="652271"/>
                </a:lnTo>
                <a:lnTo>
                  <a:pt x="9143" y="655319"/>
                </a:lnTo>
                <a:lnTo>
                  <a:pt x="18287" y="655319"/>
                </a:lnTo>
                <a:lnTo>
                  <a:pt x="700205" y="515363"/>
                </a:lnTo>
                <a:lnTo>
                  <a:pt x="716279" y="512063"/>
                </a:lnTo>
                <a:lnTo>
                  <a:pt x="700205" y="515363"/>
                </a:lnTo>
                <a:lnTo>
                  <a:pt x="701039" y="521207"/>
                </a:lnTo>
                <a:lnTo>
                  <a:pt x="707135" y="539495"/>
                </a:lnTo>
                <a:lnTo>
                  <a:pt x="707135" y="542543"/>
                </a:lnTo>
                <a:lnTo>
                  <a:pt x="716279" y="560831"/>
                </a:lnTo>
                <a:lnTo>
                  <a:pt x="719327" y="560831"/>
                </a:lnTo>
                <a:lnTo>
                  <a:pt x="731519" y="576071"/>
                </a:lnTo>
                <a:lnTo>
                  <a:pt x="746759" y="588263"/>
                </a:lnTo>
                <a:lnTo>
                  <a:pt x="746759" y="591311"/>
                </a:lnTo>
                <a:lnTo>
                  <a:pt x="749807" y="591311"/>
                </a:lnTo>
                <a:lnTo>
                  <a:pt x="765047" y="600455"/>
                </a:lnTo>
                <a:lnTo>
                  <a:pt x="768095" y="600455"/>
                </a:lnTo>
                <a:lnTo>
                  <a:pt x="786383" y="606551"/>
                </a:lnTo>
                <a:lnTo>
                  <a:pt x="789431" y="606551"/>
                </a:lnTo>
                <a:lnTo>
                  <a:pt x="810767" y="609599"/>
                </a:lnTo>
                <a:lnTo>
                  <a:pt x="1655064" y="609599"/>
                </a:lnTo>
                <a:lnTo>
                  <a:pt x="1676400" y="606551"/>
                </a:lnTo>
                <a:lnTo>
                  <a:pt x="1679447" y="606551"/>
                </a:lnTo>
                <a:lnTo>
                  <a:pt x="1697735" y="600455"/>
                </a:lnTo>
                <a:lnTo>
                  <a:pt x="1716023" y="591311"/>
                </a:lnTo>
                <a:lnTo>
                  <a:pt x="1716023" y="588263"/>
                </a:lnTo>
                <a:lnTo>
                  <a:pt x="1673352" y="582167"/>
                </a:lnTo>
                <a:lnTo>
                  <a:pt x="1731264" y="576071"/>
                </a:lnTo>
                <a:lnTo>
                  <a:pt x="1734311" y="576071"/>
                </a:lnTo>
                <a:lnTo>
                  <a:pt x="1746503" y="560831"/>
                </a:lnTo>
                <a:lnTo>
                  <a:pt x="1716023" y="557783"/>
                </a:lnTo>
                <a:lnTo>
                  <a:pt x="1725167" y="548639"/>
                </a:lnTo>
                <a:lnTo>
                  <a:pt x="1725167" y="545591"/>
                </a:lnTo>
                <a:lnTo>
                  <a:pt x="1714330" y="559138"/>
                </a:lnTo>
                <a:lnTo>
                  <a:pt x="1712976" y="560831"/>
                </a:lnTo>
                <a:lnTo>
                  <a:pt x="1700783" y="569975"/>
                </a:lnTo>
                <a:lnTo>
                  <a:pt x="1703831" y="566927"/>
                </a:lnTo>
                <a:lnTo>
                  <a:pt x="1685543" y="576071"/>
                </a:lnTo>
                <a:lnTo>
                  <a:pt x="1688591" y="576071"/>
                </a:lnTo>
                <a:lnTo>
                  <a:pt x="1670303" y="5821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51891" y="50012"/>
            <a:ext cx="3815558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Dictionary Methods Example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6936740" y="971451"/>
            <a:ext cx="809498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Dupli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25" dirty="0" smtClean="0">
                <a:latin typeface="Arial"/>
                <a:cs typeface="Arial"/>
              </a:rPr>
              <a:t>k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322580" y="1302600"/>
            <a:ext cx="42537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816459" y="1302600"/>
            <a:ext cx="3373171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'Y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Z'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9259">
              <a:lnSpc>
                <a:spcPts val="1812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as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a_c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ti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85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{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HK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:</a:t>
            </a:r>
            <a:r>
              <a:rPr sz="1600" b="1" spc="6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'H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ng </a:t>
            </a:r>
            <a:endParaRPr sz="1600">
              <a:latin typeface="Courier New"/>
              <a:cs typeface="Courier New"/>
            </a:endParaRPr>
          </a:p>
          <a:p>
            <a:pPr marL="12700" marR="9259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up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-19" dirty="0" smtClean="0">
                <a:latin typeface="Courier New"/>
                <a:cs typeface="Courier New"/>
              </a:rPr>
              <a:t>at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(a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ia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) </a:t>
            </a:r>
            <a:endParaRPr sz="1600">
              <a:latin typeface="Courier New"/>
              <a:cs typeface="Courier New"/>
            </a:endParaRPr>
          </a:p>
          <a:p>
            <a:pPr marL="12700" marR="9259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4258116" y="1302600"/>
            <a:ext cx="189774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ky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4258116" y="1549436"/>
            <a:ext cx="288484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Kon</a:t>
            </a:r>
            <a:r>
              <a:rPr sz="2400" b="1" spc="4" baseline="3678" dirty="0" smtClean="0"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'N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T'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20" baseline="3678" dirty="0" smtClean="0">
                <a:latin typeface="Courier New"/>
                <a:cs typeface="Courier New"/>
              </a:rPr>
              <a:t>ar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20" baseline="3678" dirty="0" smtClean="0">
                <a:latin typeface="Courier New"/>
                <a:cs typeface="Courier New"/>
              </a:rPr>
              <a:t>ta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322580" y="2289945"/>
            <a:ext cx="460747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{</a:t>
            </a: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r>
              <a:rPr sz="2400" spc="6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ri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a'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86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H</a:t>
            </a:r>
            <a:r>
              <a:rPr sz="2400" spc="-19" baseline="3678" dirty="0" smtClean="0">
                <a:latin typeface="Courier New"/>
                <a:cs typeface="Courier New"/>
              </a:rPr>
              <a:t>KG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r>
              <a:rPr sz="2400" spc="37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Ho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g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K</a:t>
            </a:r>
            <a:r>
              <a:rPr sz="2400" spc="-20" baseline="3678" dirty="0" smtClean="0">
                <a:latin typeface="Courier New"/>
                <a:cs typeface="Courier New"/>
              </a:rPr>
              <a:t>ong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4993070" y="228994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YY</a:t>
            </a:r>
            <a:r>
              <a:rPr sz="2400" spc="4" baseline="3678" dirty="0" smtClean="0">
                <a:latin typeface="Courier New"/>
                <a:cs typeface="Courier New"/>
              </a:rPr>
              <a:t>Z</a:t>
            </a:r>
            <a:r>
              <a:rPr sz="2400" spc="-19" baseline="3678" dirty="0" smtClean="0">
                <a:latin typeface="Courier New"/>
                <a:cs typeface="Courier New"/>
              </a:rPr>
              <a:t>':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5855878" y="2289945"/>
            <a:ext cx="128749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'T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ro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-19" baseline="3678" dirty="0" smtClean="0">
                <a:latin typeface="Courier New"/>
                <a:cs typeface="Courier New"/>
              </a:rPr>
              <a:t>to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322580" y="2536781"/>
            <a:ext cx="2641077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ies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ge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('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SY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[</a:t>
            </a:r>
            <a:r>
              <a:rPr sz="1600" b="1" spc="-19" dirty="0" smtClean="0">
                <a:latin typeface="Courier New"/>
                <a:cs typeface="Courier New"/>
              </a:rPr>
              <a:t>'M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Y']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3532124" y="2678331"/>
            <a:ext cx="1295470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-9" baseline="4141" dirty="0" smtClean="0">
                <a:latin typeface="Arial"/>
                <a:cs typeface="Arial"/>
              </a:rPr>
              <a:t>Re</a:t>
            </a:r>
            <a:r>
              <a:rPr sz="2100" spc="4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u</a:t>
            </a:r>
            <a:r>
              <a:rPr sz="2100" spc="0" baseline="4141" dirty="0" smtClean="0">
                <a:latin typeface="Arial"/>
                <a:cs typeface="Arial"/>
              </a:rPr>
              <a:t>r</a:t>
            </a:r>
            <a:r>
              <a:rPr sz="2100" spc="-9" baseline="4141" dirty="0" smtClean="0">
                <a:latin typeface="Arial"/>
                <a:cs typeface="Arial"/>
              </a:rPr>
              <a:t>ne</a:t>
            </a:r>
            <a:r>
              <a:rPr sz="2100" spc="0" baseline="4141" dirty="0" smtClean="0">
                <a:latin typeface="Arial"/>
                <a:cs typeface="Arial"/>
              </a:rPr>
              <a:t>d</a:t>
            </a:r>
            <a:r>
              <a:rPr sz="2100" spc="150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None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322580" y="3030454"/>
            <a:ext cx="190334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ra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19" baseline="3678" dirty="0" smtClean="0">
                <a:latin typeface="Courier New"/>
                <a:cs typeface="Courier New"/>
              </a:rPr>
              <a:t>eb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c</a:t>
            </a:r>
            <a:r>
              <a:rPr sz="2400" spc="0" baseline="3678" dirty="0" smtClean="0">
                <a:latin typeface="Courier New"/>
                <a:cs typeface="Courier New"/>
              </a:rPr>
              <a:t>k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spc="-20" baseline="3678" dirty="0" smtClean="0">
                <a:latin typeface="Courier New"/>
                <a:cs typeface="Courier New"/>
              </a:rPr>
              <a:t>mo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it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es</a:t>
            </a: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'MS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2288938" y="3030454"/>
            <a:ext cx="226980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ca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0" baseline="3678" dirty="0" smtClean="0">
                <a:latin typeface="Courier New"/>
                <a:cs typeface="Courier New"/>
              </a:rPr>
              <a:t>l</a:t>
            </a:r>
            <a:r>
              <a:rPr sz="2400" spc="1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as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322580" y="3524126"/>
            <a:ext cx="116314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K</a:t>
            </a:r>
            <a:r>
              <a:rPr sz="2400" spc="-19" baseline="3678" dirty="0" smtClean="0">
                <a:latin typeface="Courier New"/>
                <a:cs typeface="Courier New"/>
              </a:rPr>
              <a:t>ey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rr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r: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1551165" y="3524126"/>
            <a:ext cx="67475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20" baseline="3678" dirty="0" smtClean="0">
                <a:latin typeface="Courier New"/>
                <a:cs typeface="Courier New"/>
              </a:rPr>
              <a:t>MS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2629916" y="3646144"/>
            <a:ext cx="1561320" cy="413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580"/>
              </a:lnSpc>
              <a:spcBef>
                <a:spcPts val="79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KeyError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  <a:spcBef>
                <a:spcPts val="1"/>
              </a:spcBef>
            </a:pP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xc</a:t>
            </a:r>
            <a:r>
              <a:rPr sz="1400" spc="-9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15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ai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6"/>
          <p:cNvSpPr txBox="1"/>
          <p:nvPr/>
        </p:nvSpPr>
        <p:spPr>
          <a:xfrm>
            <a:off x="277368" y="2346816"/>
            <a:ext cx="7726680" cy="2580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12">
              <a:lnSpc>
                <a:spcPts val="1914"/>
              </a:lnSpc>
              <a:spcBef>
                <a:spcPts val="95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7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-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21"/>
          <p:cNvSpPr/>
          <p:nvPr/>
        </p:nvSpPr>
        <p:spPr>
          <a:xfrm>
            <a:off x="277368" y="2351532"/>
            <a:ext cx="7726680" cy="2575560"/>
          </a:xfrm>
          <a:custGeom>
            <a:avLst/>
            <a:gdLst/>
            <a:ahLst/>
            <a:cxnLst/>
            <a:rect l="l" t="t" r="r" b="b"/>
            <a:pathLst>
              <a:path w="7726680" h="2575560">
                <a:moveTo>
                  <a:pt x="0" y="0"/>
                </a:moveTo>
                <a:lnTo>
                  <a:pt x="0" y="2575560"/>
                </a:lnTo>
                <a:lnTo>
                  <a:pt x="7726680" y="2575560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71272" y="2345436"/>
            <a:ext cx="7738872" cy="2587752"/>
          </a:xfrm>
          <a:custGeom>
            <a:avLst/>
            <a:gdLst/>
            <a:ahLst/>
            <a:cxnLst/>
            <a:rect l="l" t="t" r="r" b="b"/>
            <a:pathLst>
              <a:path w="7738872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29728" y="12192"/>
                </a:lnTo>
                <a:lnTo>
                  <a:pt x="7729728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38872" y="2587752"/>
                </a:lnTo>
                <a:lnTo>
                  <a:pt x="7738872" y="2581656"/>
                </a:lnTo>
                <a:lnTo>
                  <a:pt x="7732776" y="2575560"/>
                </a:lnTo>
                <a:lnTo>
                  <a:pt x="7732776" y="12191"/>
                </a:lnTo>
                <a:lnTo>
                  <a:pt x="7729728" y="6095"/>
                </a:lnTo>
                <a:lnTo>
                  <a:pt x="12192" y="6096"/>
                </a:lnTo>
                <a:lnTo>
                  <a:pt x="7738872" y="6095"/>
                </a:lnTo>
                <a:lnTo>
                  <a:pt x="77388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71272" y="23515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271272" y="2357628"/>
            <a:ext cx="7729728" cy="2569464"/>
          </a:xfrm>
          <a:custGeom>
            <a:avLst/>
            <a:gdLst/>
            <a:ahLst/>
            <a:cxnLst/>
            <a:rect l="l" t="t" r="r" b="b"/>
            <a:pathLst>
              <a:path w="7729728" h="2569464">
                <a:moveTo>
                  <a:pt x="7729728" y="2569463"/>
                </a:moveTo>
                <a:lnTo>
                  <a:pt x="7729728" y="2563368"/>
                </a:lnTo>
                <a:lnTo>
                  <a:pt x="12191" y="2563368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7"/>
                </a:lnTo>
                <a:lnTo>
                  <a:pt x="12192" y="2569464"/>
                </a:lnTo>
                <a:lnTo>
                  <a:pt x="7729728" y="25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283464" y="2351531"/>
            <a:ext cx="7726680" cy="2575560"/>
          </a:xfrm>
          <a:custGeom>
            <a:avLst/>
            <a:gdLst/>
            <a:ahLst/>
            <a:cxnLst/>
            <a:rect l="l" t="t" r="r" b="b"/>
            <a:pathLst>
              <a:path w="7726680" h="2575560">
                <a:moveTo>
                  <a:pt x="0" y="0"/>
                </a:moveTo>
                <a:lnTo>
                  <a:pt x="7717535" y="0"/>
                </a:lnTo>
                <a:lnTo>
                  <a:pt x="7720583" y="6096"/>
                </a:lnTo>
                <a:lnTo>
                  <a:pt x="7720583" y="2569464"/>
                </a:lnTo>
                <a:lnTo>
                  <a:pt x="7726680" y="2575560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6565392" y="2702052"/>
            <a:ext cx="1310640" cy="652272"/>
          </a:xfrm>
          <a:custGeom>
            <a:avLst/>
            <a:gdLst/>
            <a:ahLst/>
            <a:cxnLst/>
            <a:rect l="l" t="t" r="r" b="b"/>
            <a:pathLst>
              <a:path w="1310640" h="652272">
                <a:moveTo>
                  <a:pt x="51049" y="390"/>
                </a:moveTo>
                <a:lnTo>
                  <a:pt x="36871" y="3877"/>
                </a:lnTo>
                <a:lnTo>
                  <a:pt x="24507" y="10531"/>
                </a:lnTo>
                <a:lnTo>
                  <a:pt x="14296" y="19807"/>
                </a:lnTo>
                <a:lnTo>
                  <a:pt x="6581" y="31160"/>
                </a:lnTo>
                <a:lnTo>
                  <a:pt x="1702" y="44043"/>
                </a:lnTo>
                <a:lnTo>
                  <a:pt x="0" y="57912"/>
                </a:lnTo>
                <a:lnTo>
                  <a:pt x="0" y="283464"/>
                </a:lnTo>
                <a:lnTo>
                  <a:pt x="2914" y="301201"/>
                </a:lnTo>
                <a:lnTo>
                  <a:pt x="8919" y="313386"/>
                </a:lnTo>
                <a:lnTo>
                  <a:pt x="17790" y="323634"/>
                </a:lnTo>
                <a:lnTo>
                  <a:pt x="29158" y="331502"/>
                </a:lnTo>
                <a:lnTo>
                  <a:pt x="42655" y="336547"/>
                </a:lnTo>
                <a:lnTo>
                  <a:pt x="57912" y="338328"/>
                </a:lnTo>
                <a:lnTo>
                  <a:pt x="219456" y="338328"/>
                </a:lnTo>
                <a:lnTo>
                  <a:pt x="152400" y="652272"/>
                </a:lnTo>
                <a:lnTo>
                  <a:pt x="545592" y="338327"/>
                </a:lnTo>
                <a:lnTo>
                  <a:pt x="1257407" y="338304"/>
                </a:lnTo>
                <a:lnTo>
                  <a:pt x="1271667" y="336025"/>
                </a:lnTo>
                <a:lnTo>
                  <a:pt x="1303442" y="310796"/>
                </a:lnTo>
                <a:lnTo>
                  <a:pt x="1310640" y="283463"/>
                </a:lnTo>
                <a:lnTo>
                  <a:pt x="1310640" y="57911"/>
                </a:lnTo>
                <a:lnTo>
                  <a:pt x="1293283" y="16115"/>
                </a:lnTo>
                <a:lnTo>
                  <a:pt x="1255776" y="0"/>
                </a:lnTo>
                <a:lnTo>
                  <a:pt x="57912" y="0"/>
                </a:lnTo>
                <a:lnTo>
                  <a:pt x="51049" y="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6553200" y="2717291"/>
            <a:ext cx="1335024" cy="673608"/>
          </a:xfrm>
          <a:custGeom>
            <a:avLst/>
            <a:gdLst/>
            <a:ahLst/>
            <a:cxnLst/>
            <a:rect l="l" t="t" r="r" b="b"/>
            <a:pathLst>
              <a:path w="1335024" h="673608">
                <a:moveTo>
                  <a:pt x="51816" y="3048"/>
                </a:moveTo>
                <a:lnTo>
                  <a:pt x="57912" y="0"/>
                </a:lnTo>
                <a:lnTo>
                  <a:pt x="54864" y="0"/>
                </a:lnTo>
                <a:lnTo>
                  <a:pt x="51816" y="3048"/>
                </a:lnTo>
                <a:close/>
              </a:path>
              <a:path w="1335024" h="673608">
                <a:moveTo>
                  <a:pt x="563081" y="335279"/>
                </a:moveTo>
                <a:lnTo>
                  <a:pt x="176784" y="640080"/>
                </a:lnTo>
                <a:lnTo>
                  <a:pt x="170688" y="646176"/>
                </a:lnTo>
                <a:lnTo>
                  <a:pt x="563081" y="335279"/>
                </a:lnTo>
                <a:close/>
              </a:path>
              <a:path w="1335024" h="673608">
                <a:moveTo>
                  <a:pt x="1325880" y="3048"/>
                </a:moveTo>
                <a:lnTo>
                  <a:pt x="1322832" y="3048"/>
                </a:lnTo>
                <a:lnTo>
                  <a:pt x="1316736" y="-6095"/>
                </a:lnTo>
                <a:lnTo>
                  <a:pt x="1307592" y="-15239"/>
                </a:lnTo>
                <a:lnTo>
                  <a:pt x="1304544" y="-15239"/>
                </a:lnTo>
                <a:lnTo>
                  <a:pt x="1295400" y="-21335"/>
                </a:lnTo>
                <a:lnTo>
                  <a:pt x="1292352" y="-21335"/>
                </a:lnTo>
                <a:lnTo>
                  <a:pt x="1283208" y="-24383"/>
                </a:lnTo>
                <a:lnTo>
                  <a:pt x="1280160" y="-24383"/>
                </a:lnTo>
                <a:lnTo>
                  <a:pt x="1267968" y="-27431"/>
                </a:lnTo>
                <a:lnTo>
                  <a:pt x="67056" y="-27431"/>
                </a:lnTo>
                <a:lnTo>
                  <a:pt x="57912" y="-24383"/>
                </a:lnTo>
                <a:lnTo>
                  <a:pt x="54864" y="-24383"/>
                </a:lnTo>
                <a:lnTo>
                  <a:pt x="42671" y="-21335"/>
                </a:lnTo>
                <a:lnTo>
                  <a:pt x="39623" y="-21335"/>
                </a:lnTo>
                <a:lnTo>
                  <a:pt x="30479" y="-15239"/>
                </a:lnTo>
                <a:lnTo>
                  <a:pt x="21336" y="-6095"/>
                </a:lnTo>
                <a:lnTo>
                  <a:pt x="18287" y="-6095"/>
                </a:lnTo>
                <a:lnTo>
                  <a:pt x="12191" y="3048"/>
                </a:lnTo>
                <a:lnTo>
                  <a:pt x="6095" y="15240"/>
                </a:lnTo>
                <a:lnTo>
                  <a:pt x="3047" y="27432"/>
                </a:lnTo>
                <a:lnTo>
                  <a:pt x="0" y="27432"/>
                </a:lnTo>
                <a:lnTo>
                  <a:pt x="0" y="280416"/>
                </a:lnTo>
                <a:lnTo>
                  <a:pt x="3048" y="280416"/>
                </a:lnTo>
                <a:lnTo>
                  <a:pt x="6096" y="292608"/>
                </a:lnTo>
                <a:lnTo>
                  <a:pt x="6096" y="295656"/>
                </a:lnTo>
                <a:lnTo>
                  <a:pt x="12192" y="304800"/>
                </a:lnTo>
                <a:lnTo>
                  <a:pt x="12192" y="307848"/>
                </a:lnTo>
                <a:lnTo>
                  <a:pt x="18288" y="313944"/>
                </a:lnTo>
                <a:lnTo>
                  <a:pt x="21336" y="313944"/>
                </a:lnTo>
                <a:lnTo>
                  <a:pt x="21336" y="316992"/>
                </a:lnTo>
                <a:lnTo>
                  <a:pt x="30480" y="323088"/>
                </a:lnTo>
                <a:lnTo>
                  <a:pt x="30480" y="326136"/>
                </a:lnTo>
                <a:lnTo>
                  <a:pt x="42672" y="329184"/>
                </a:lnTo>
                <a:lnTo>
                  <a:pt x="42672" y="332232"/>
                </a:lnTo>
                <a:lnTo>
                  <a:pt x="54864" y="335280"/>
                </a:lnTo>
                <a:lnTo>
                  <a:pt x="216200" y="335280"/>
                </a:lnTo>
                <a:lnTo>
                  <a:pt x="152400" y="633984"/>
                </a:lnTo>
                <a:lnTo>
                  <a:pt x="149352" y="640080"/>
                </a:lnTo>
                <a:lnTo>
                  <a:pt x="152400" y="646176"/>
                </a:lnTo>
                <a:lnTo>
                  <a:pt x="158496" y="649224"/>
                </a:lnTo>
                <a:lnTo>
                  <a:pt x="161544" y="652272"/>
                </a:lnTo>
                <a:lnTo>
                  <a:pt x="167640" y="652272"/>
                </a:lnTo>
                <a:lnTo>
                  <a:pt x="170688" y="646176"/>
                </a:lnTo>
                <a:lnTo>
                  <a:pt x="176784" y="640080"/>
                </a:lnTo>
                <a:lnTo>
                  <a:pt x="563081" y="335279"/>
                </a:lnTo>
                <a:lnTo>
                  <a:pt x="557784" y="335280"/>
                </a:lnTo>
                <a:lnTo>
                  <a:pt x="184264" y="605056"/>
                </a:lnTo>
                <a:lnTo>
                  <a:pt x="155448" y="627888"/>
                </a:lnTo>
                <a:lnTo>
                  <a:pt x="231647" y="335280"/>
                </a:lnTo>
                <a:lnTo>
                  <a:pt x="219456" y="320040"/>
                </a:lnTo>
                <a:lnTo>
                  <a:pt x="243840" y="323088"/>
                </a:lnTo>
                <a:lnTo>
                  <a:pt x="243840" y="316992"/>
                </a:lnTo>
                <a:lnTo>
                  <a:pt x="240792" y="313944"/>
                </a:lnTo>
                <a:lnTo>
                  <a:pt x="237744" y="310896"/>
                </a:lnTo>
                <a:lnTo>
                  <a:pt x="70104" y="310896"/>
                </a:lnTo>
                <a:lnTo>
                  <a:pt x="57912" y="307848"/>
                </a:lnTo>
                <a:lnTo>
                  <a:pt x="60960" y="310896"/>
                </a:lnTo>
                <a:lnTo>
                  <a:pt x="51816" y="307848"/>
                </a:lnTo>
                <a:lnTo>
                  <a:pt x="42672" y="301752"/>
                </a:lnTo>
                <a:lnTo>
                  <a:pt x="45720" y="304800"/>
                </a:lnTo>
                <a:lnTo>
                  <a:pt x="36576" y="295656"/>
                </a:lnTo>
                <a:lnTo>
                  <a:pt x="39624" y="298704"/>
                </a:lnTo>
                <a:lnTo>
                  <a:pt x="33528" y="289560"/>
                </a:lnTo>
                <a:lnTo>
                  <a:pt x="33528" y="292608"/>
                </a:lnTo>
                <a:lnTo>
                  <a:pt x="27432" y="283464"/>
                </a:lnTo>
                <a:lnTo>
                  <a:pt x="30480" y="286512"/>
                </a:lnTo>
                <a:lnTo>
                  <a:pt x="27432" y="274320"/>
                </a:lnTo>
                <a:lnTo>
                  <a:pt x="27432" y="277368"/>
                </a:lnTo>
                <a:lnTo>
                  <a:pt x="24384" y="265176"/>
                </a:lnTo>
                <a:lnTo>
                  <a:pt x="24384" y="42672"/>
                </a:lnTo>
                <a:lnTo>
                  <a:pt x="30480" y="24384"/>
                </a:lnTo>
                <a:lnTo>
                  <a:pt x="27432" y="27432"/>
                </a:lnTo>
                <a:lnTo>
                  <a:pt x="33528" y="18288"/>
                </a:lnTo>
                <a:lnTo>
                  <a:pt x="39624" y="12192"/>
                </a:lnTo>
                <a:lnTo>
                  <a:pt x="36576" y="12192"/>
                </a:lnTo>
                <a:lnTo>
                  <a:pt x="45720" y="6096"/>
                </a:lnTo>
                <a:lnTo>
                  <a:pt x="42672" y="6096"/>
                </a:lnTo>
                <a:lnTo>
                  <a:pt x="54864" y="0"/>
                </a:lnTo>
                <a:lnTo>
                  <a:pt x="57912" y="0"/>
                </a:lnTo>
                <a:lnTo>
                  <a:pt x="51816" y="3048"/>
                </a:lnTo>
                <a:lnTo>
                  <a:pt x="60960" y="0"/>
                </a:lnTo>
                <a:lnTo>
                  <a:pt x="1277112" y="0"/>
                </a:lnTo>
                <a:lnTo>
                  <a:pt x="1274064" y="0"/>
                </a:lnTo>
                <a:lnTo>
                  <a:pt x="1286256" y="3048"/>
                </a:lnTo>
                <a:lnTo>
                  <a:pt x="1283208" y="0"/>
                </a:lnTo>
                <a:lnTo>
                  <a:pt x="1292352" y="6096"/>
                </a:lnTo>
                <a:lnTo>
                  <a:pt x="1289304" y="6096"/>
                </a:lnTo>
                <a:lnTo>
                  <a:pt x="1298448" y="12192"/>
                </a:lnTo>
                <a:lnTo>
                  <a:pt x="1301496" y="15239"/>
                </a:lnTo>
                <a:lnTo>
                  <a:pt x="1307592" y="27432"/>
                </a:lnTo>
                <a:lnTo>
                  <a:pt x="1307592" y="24384"/>
                </a:lnTo>
                <a:lnTo>
                  <a:pt x="1304544" y="18288"/>
                </a:lnTo>
                <a:lnTo>
                  <a:pt x="1331976" y="15240"/>
                </a:lnTo>
                <a:lnTo>
                  <a:pt x="1325880" y="6096"/>
                </a:lnTo>
                <a:lnTo>
                  <a:pt x="1325880" y="3048"/>
                </a:lnTo>
                <a:close/>
              </a:path>
              <a:path w="1335024" h="673608">
                <a:moveTo>
                  <a:pt x="1298448" y="298704"/>
                </a:moveTo>
                <a:lnTo>
                  <a:pt x="1292352" y="301752"/>
                </a:lnTo>
                <a:lnTo>
                  <a:pt x="1325880" y="304800"/>
                </a:lnTo>
                <a:lnTo>
                  <a:pt x="1331976" y="295656"/>
                </a:lnTo>
                <a:lnTo>
                  <a:pt x="1331976" y="292608"/>
                </a:lnTo>
                <a:lnTo>
                  <a:pt x="1335024" y="280416"/>
                </a:lnTo>
                <a:lnTo>
                  <a:pt x="1310640" y="277368"/>
                </a:lnTo>
                <a:lnTo>
                  <a:pt x="1335024" y="280416"/>
                </a:lnTo>
                <a:lnTo>
                  <a:pt x="1335024" y="27432"/>
                </a:lnTo>
                <a:lnTo>
                  <a:pt x="1331976" y="15240"/>
                </a:lnTo>
                <a:lnTo>
                  <a:pt x="1304544" y="18288"/>
                </a:lnTo>
                <a:lnTo>
                  <a:pt x="1307592" y="24384"/>
                </a:lnTo>
                <a:lnTo>
                  <a:pt x="1310640" y="33528"/>
                </a:lnTo>
                <a:lnTo>
                  <a:pt x="1310640" y="274320"/>
                </a:lnTo>
                <a:lnTo>
                  <a:pt x="1307592" y="286512"/>
                </a:lnTo>
                <a:lnTo>
                  <a:pt x="1307592" y="283464"/>
                </a:lnTo>
                <a:lnTo>
                  <a:pt x="1301496" y="292608"/>
                </a:lnTo>
                <a:lnTo>
                  <a:pt x="1304544" y="289560"/>
                </a:lnTo>
                <a:lnTo>
                  <a:pt x="1298448" y="298704"/>
                </a:lnTo>
                <a:close/>
              </a:path>
              <a:path w="1335024" h="673608">
                <a:moveTo>
                  <a:pt x="1277112" y="307848"/>
                </a:moveTo>
                <a:lnTo>
                  <a:pt x="1264920" y="310896"/>
                </a:lnTo>
                <a:lnTo>
                  <a:pt x="554736" y="310896"/>
                </a:lnTo>
                <a:lnTo>
                  <a:pt x="551688" y="313944"/>
                </a:lnTo>
                <a:lnTo>
                  <a:pt x="566928" y="332232"/>
                </a:lnTo>
                <a:lnTo>
                  <a:pt x="1304544" y="323088"/>
                </a:lnTo>
                <a:lnTo>
                  <a:pt x="1307592" y="323088"/>
                </a:lnTo>
                <a:lnTo>
                  <a:pt x="1316736" y="316992"/>
                </a:lnTo>
                <a:lnTo>
                  <a:pt x="1316736" y="313944"/>
                </a:lnTo>
                <a:lnTo>
                  <a:pt x="1322832" y="307848"/>
                </a:lnTo>
                <a:lnTo>
                  <a:pt x="1325880" y="304800"/>
                </a:lnTo>
                <a:lnTo>
                  <a:pt x="1292352" y="301752"/>
                </a:lnTo>
                <a:lnTo>
                  <a:pt x="1298448" y="298704"/>
                </a:lnTo>
                <a:lnTo>
                  <a:pt x="1298448" y="295656"/>
                </a:lnTo>
                <a:lnTo>
                  <a:pt x="1292352" y="301752"/>
                </a:lnTo>
                <a:lnTo>
                  <a:pt x="1289304" y="304800"/>
                </a:lnTo>
                <a:lnTo>
                  <a:pt x="1292352" y="301752"/>
                </a:lnTo>
                <a:lnTo>
                  <a:pt x="1283208" y="307848"/>
                </a:lnTo>
                <a:lnTo>
                  <a:pt x="1286256" y="307848"/>
                </a:lnTo>
                <a:lnTo>
                  <a:pt x="1274064" y="310896"/>
                </a:lnTo>
                <a:lnTo>
                  <a:pt x="1277112" y="307848"/>
                </a:lnTo>
                <a:close/>
              </a:path>
              <a:path w="1335024" h="673608">
                <a:moveTo>
                  <a:pt x="566928" y="332232"/>
                </a:moveTo>
                <a:lnTo>
                  <a:pt x="551688" y="313944"/>
                </a:lnTo>
                <a:lnTo>
                  <a:pt x="184264" y="605056"/>
                </a:lnTo>
                <a:lnTo>
                  <a:pt x="557784" y="335280"/>
                </a:lnTo>
                <a:lnTo>
                  <a:pt x="1283208" y="335280"/>
                </a:lnTo>
                <a:lnTo>
                  <a:pt x="1292352" y="332232"/>
                </a:lnTo>
                <a:lnTo>
                  <a:pt x="1295400" y="332232"/>
                </a:lnTo>
                <a:lnTo>
                  <a:pt x="1295400" y="329184"/>
                </a:lnTo>
                <a:lnTo>
                  <a:pt x="1304544" y="326136"/>
                </a:lnTo>
                <a:lnTo>
                  <a:pt x="1304544" y="323088"/>
                </a:lnTo>
                <a:lnTo>
                  <a:pt x="566928" y="332232"/>
                </a:lnTo>
                <a:close/>
              </a:path>
              <a:path w="1335024" h="673608">
                <a:moveTo>
                  <a:pt x="231647" y="335280"/>
                </a:moveTo>
                <a:lnTo>
                  <a:pt x="155448" y="627888"/>
                </a:lnTo>
                <a:lnTo>
                  <a:pt x="184264" y="605056"/>
                </a:lnTo>
                <a:lnTo>
                  <a:pt x="243840" y="326136"/>
                </a:lnTo>
                <a:lnTo>
                  <a:pt x="243840" y="323088"/>
                </a:lnTo>
                <a:lnTo>
                  <a:pt x="219456" y="320040"/>
                </a:lnTo>
                <a:lnTo>
                  <a:pt x="231647" y="3352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6717792" y="4082796"/>
            <a:ext cx="1426464" cy="515112"/>
          </a:xfrm>
          <a:custGeom>
            <a:avLst/>
            <a:gdLst/>
            <a:ahLst/>
            <a:cxnLst/>
            <a:rect l="l" t="t" r="r" b="b"/>
            <a:pathLst>
              <a:path w="1426463" h="515112">
                <a:moveTo>
                  <a:pt x="1385619" y="178771"/>
                </a:moveTo>
                <a:lnTo>
                  <a:pt x="1371600" y="176783"/>
                </a:lnTo>
                <a:lnTo>
                  <a:pt x="594360" y="176783"/>
                </a:lnTo>
                <a:lnTo>
                  <a:pt x="167639" y="0"/>
                </a:lnTo>
                <a:lnTo>
                  <a:pt x="237744" y="176783"/>
                </a:lnTo>
                <a:lnTo>
                  <a:pt x="57912" y="176783"/>
                </a:lnTo>
                <a:lnTo>
                  <a:pt x="51600" y="177174"/>
                </a:lnTo>
                <a:lnTo>
                  <a:pt x="15355" y="196591"/>
                </a:lnTo>
                <a:lnTo>
                  <a:pt x="0" y="234695"/>
                </a:lnTo>
                <a:lnTo>
                  <a:pt x="0" y="457199"/>
                </a:lnTo>
                <a:lnTo>
                  <a:pt x="19807" y="500815"/>
                </a:lnTo>
                <a:lnTo>
                  <a:pt x="57912" y="515111"/>
                </a:lnTo>
                <a:lnTo>
                  <a:pt x="1371600" y="515111"/>
                </a:lnTo>
                <a:lnTo>
                  <a:pt x="1411770" y="497321"/>
                </a:lnTo>
                <a:lnTo>
                  <a:pt x="1426464" y="457199"/>
                </a:lnTo>
                <a:lnTo>
                  <a:pt x="1426464" y="234695"/>
                </a:lnTo>
                <a:lnTo>
                  <a:pt x="1409107" y="192899"/>
                </a:lnTo>
                <a:lnTo>
                  <a:pt x="1385619" y="1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6705600" y="4070604"/>
            <a:ext cx="1450848" cy="539496"/>
          </a:xfrm>
          <a:custGeom>
            <a:avLst/>
            <a:gdLst/>
            <a:ahLst/>
            <a:cxnLst/>
            <a:rect l="l" t="t" r="r" b="b"/>
            <a:pathLst>
              <a:path w="1450848" h="539496">
                <a:moveTo>
                  <a:pt x="170687" y="3047"/>
                </a:moveTo>
                <a:lnTo>
                  <a:pt x="192023" y="9143"/>
                </a:lnTo>
                <a:lnTo>
                  <a:pt x="173735" y="24383"/>
                </a:lnTo>
                <a:lnTo>
                  <a:pt x="230491" y="176783"/>
                </a:lnTo>
                <a:lnTo>
                  <a:pt x="249936" y="176783"/>
                </a:lnTo>
                <a:lnTo>
                  <a:pt x="262128" y="185927"/>
                </a:lnTo>
                <a:lnTo>
                  <a:pt x="202810" y="36343"/>
                </a:lnTo>
                <a:lnTo>
                  <a:pt x="606552" y="176783"/>
                </a:lnTo>
                <a:lnTo>
                  <a:pt x="612648" y="176783"/>
                </a:lnTo>
                <a:lnTo>
                  <a:pt x="182879" y="0"/>
                </a:lnTo>
                <a:lnTo>
                  <a:pt x="173735" y="0"/>
                </a:lnTo>
                <a:lnTo>
                  <a:pt x="170687" y="3047"/>
                </a:lnTo>
                <a:close/>
              </a:path>
              <a:path w="1450848" h="539496">
                <a:moveTo>
                  <a:pt x="1414272" y="216407"/>
                </a:moveTo>
                <a:lnTo>
                  <a:pt x="1414272" y="213359"/>
                </a:lnTo>
                <a:lnTo>
                  <a:pt x="1420368" y="222503"/>
                </a:lnTo>
                <a:lnTo>
                  <a:pt x="1420368" y="219455"/>
                </a:lnTo>
                <a:lnTo>
                  <a:pt x="1423416" y="231647"/>
                </a:lnTo>
                <a:lnTo>
                  <a:pt x="1423416" y="228599"/>
                </a:lnTo>
                <a:lnTo>
                  <a:pt x="1426464" y="237743"/>
                </a:lnTo>
                <a:lnTo>
                  <a:pt x="1426464" y="234695"/>
                </a:lnTo>
                <a:lnTo>
                  <a:pt x="1450848" y="231647"/>
                </a:lnTo>
                <a:lnTo>
                  <a:pt x="1447800" y="219455"/>
                </a:lnTo>
                <a:lnTo>
                  <a:pt x="1441704" y="207263"/>
                </a:lnTo>
                <a:lnTo>
                  <a:pt x="1432560" y="198119"/>
                </a:lnTo>
                <a:lnTo>
                  <a:pt x="1432560" y="195071"/>
                </a:lnTo>
                <a:lnTo>
                  <a:pt x="1423416" y="188975"/>
                </a:lnTo>
                <a:lnTo>
                  <a:pt x="1420368" y="188975"/>
                </a:lnTo>
                <a:lnTo>
                  <a:pt x="1411224" y="182879"/>
                </a:lnTo>
                <a:lnTo>
                  <a:pt x="1408176" y="182879"/>
                </a:lnTo>
                <a:lnTo>
                  <a:pt x="1399032" y="179831"/>
                </a:lnTo>
                <a:lnTo>
                  <a:pt x="1395984" y="176783"/>
                </a:lnTo>
                <a:lnTo>
                  <a:pt x="606552" y="176783"/>
                </a:lnTo>
                <a:lnTo>
                  <a:pt x="202810" y="36343"/>
                </a:lnTo>
                <a:lnTo>
                  <a:pt x="603504" y="201167"/>
                </a:lnTo>
                <a:lnTo>
                  <a:pt x="1383792" y="201167"/>
                </a:lnTo>
                <a:lnTo>
                  <a:pt x="1392936" y="204215"/>
                </a:lnTo>
                <a:lnTo>
                  <a:pt x="1389888" y="204215"/>
                </a:lnTo>
                <a:lnTo>
                  <a:pt x="1402080" y="207263"/>
                </a:lnTo>
                <a:lnTo>
                  <a:pt x="1399032" y="204215"/>
                </a:lnTo>
                <a:lnTo>
                  <a:pt x="1408176" y="210311"/>
                </a:lnTo>
                <a:lnTo>
                  <a:pt x="1414272" y="216407"/>
                </a:lnTo>
                <a:close/>
              </a:path>
              <a:path w="1450848" h="539496">
                <a:moveTo>
                  <a:pt x="1266139" y="539495"/>
                </a:moveTo>
                <a:lnTo>
                  <a:pt x="1399032" y="539495"/>
                </a:lnTo>
                <a:lnTo>
                  <a:pt x="1408176" y="533399"/>
                </a:lnTo>
                <a:lnTo>
                  <a:pt x="1411224" y="533399"/>
                </a:lnTo>
                <a:lnTo>
                  <a:pt x="1420368" y="527303"/>
                </a:lnTo>
                <a:lnTo>
                  <a:pt x="1423416" y="527303"/>
                </a:lnTo>
                <a:lnTo>
                  <a:pt x="1432560" y="521207"/>
                </a:lnTo>
                <a:lnTo>
                  <a:pt x="1432560" y="518159"/>
                </a:lnTo>
                <a:lnTo>
                  <a:pt x="1441704" y="509015"/>
                </a:lnTo>
                <a:lnTo>
                  <a:pt x="1447800" y="499871"/>
                </a:lnTo>
                <a:lnTo>
                  <a:pt x="1447800" y="496823"/>
                </a:lnTo>
                <a:lnTo>
                  <a:pt x="1450848" y="484631"/>
                </a:lnTo>
                <a:lnTo>
                  <a:pt x="1453896" y="469391"/>
                </a:lnTo>
                <a:lnTo>
                  <a:pt x="1453896" y="243839"/>
                </a:lnTo>
                <a:lnTo>
                  <a:pt x="1450848" y="234695"/>
                </a:lnTo>
                <a:lnTo>
                  <a:pt x="1450848" y="231647"/>
                </a:lnTo>
                <a:lnTo>
                  <a:pt x="1426464" y="234695"/>
                </a:lnTo>
                <a:lnTo>
                  <a:pt x="1426464" y="478535"/>
                </a:lnTo>
                <a:lnTo>
                  <a:pt x="1420368" y="496823"/>
                </a:lnTo>
                <a:lnTo>
                  <a:pt x="1426464" y="481583"/>
                </a:lnTo>
                <a:lnTo>
                  <a:pt x="1420368" y="496823"/>
                </a:lnTo>
                <a:lnTo>
                  <a:pt x="1420368" y="493775"/>
                </a:lnTo>
                <a:lnTo>
                  <a:pt x="1414272" y="502919"/>
                </a:lnTo>
                <a:lnTo>
                  <a:pt x="1414272" y="499871"/>
                </a:lnTo>
                <a:lnTo>
                  <a:pt x="1408176" y="505967"/>
                </a:lnTo>
                <a:lnTo>
                  <a:pt x="1399032" y="512063"/>
                </a:lnTo>
                <a:lnTo>
                  <a:pt x="1402080" y="509015"/>
                </a:lnTo>
                <a:lnTo>
                  <a:pt x="1389888" y="512063"/>
                </a:lnTo>
                <a:lnTo>
                  <a:pt x="1392936" y="512063"/>
                </a:lnTo>
                <a:lnTo>
                  <a:pt x="1383792" y="515111"/>
                </a:lnTo>
                <a:lnTo>
                  <a:pt x="70104" y="515112"/>
                </a:lnTo>
                <a:lnTo>
                  <a:pt x="60960" y="512063"/>
                </a:lnTo>
                <a:lnTo>
                  <a:pt x="51816" y="509016"/>
                </a:lnTo>
                <a:lnTo>
                  <a:pt x="54864" y="512063"/>
                </a:lnTo>
                <a:lnTo>
                  <a:pt x="42672" y="505967"/>
                </a:lnTo>
                <a:lnTo>
                  <a:pt x="45720" y="509016"/>
                </a:lnTo>
                <a:lnTo>
                  <a:pt x="36576" y="499872"/>
                </a:lnTo>
                <a:lnTo>
                  <a:pt x="39624" y="502919"/>
                </a:lnTo>
                <a:lnTo>
                  <a:pt x="33528" y="493775"/>
                </a:lnTo>
                <a:lnTo>
                  <a:pt x="33528" y="496823"/>
                </a:lnTo>
                <a:lnTo>
                  <a:pt x="27432" y="487680"/>
                </a:lnTo>
                <a:lnTo>
                  <a:pt x="30480" y="487680"/>
                </a:lnTo>
                <a:lnTo>
                  <a:pt x="27432" y="481584"/>
                </a:lnTo>
                <a:lnTo>
                  <a:pt x="6096" y="496823"/>
                </a:lnTo>
                <a:lnTo>
                  <a:pt x="6096" y="499872"/>
                </a:lnTo>
                <a:lnTo>
                  <a:pt x="18288" y="518159"/>
                </a:lnTo>
                <a:lnTo>
                  <a:pt x="21336" y="518159"/>
                </a:lnTo>
                <a:lnTo>
                  <a:pt x="21336" y="521208"/>
                </a:lnTo>
                <a:lnTo>
                  <a:pt x="30480" y="527304"/>
                </a:lnTo>
                <a:lnTo>
                  <a:pt x="54864" y="539496"/>
                </a:lnTo>
                <a:lnTo>
                  <a:pt x="1266139" y="539495"/>
                </a:lnTo>
                <a:close/>
              </a:path>
              <a:path w="1450848" h="539496">
                <a:moveTo>
                  <a:pt x="33528" y="222503"/>
                </a:moveTo>
                <a:lnTo>
                  <a:pt x="38404" y="215188"/>
                </a:lnTo>
                <a:lnTo>
                  <a:pt x="36576" y="216408"/>
                </a:lnTo>
                <a:lnTo>
                  <a:pt x="33528" y="219455"/>
                </a:lnTo>
                <a:lnTo>
                  <a:pt x="33528" y="222503"/>
                </a:lnTo>
                <a:close/>
              </a:path>
              <a:path w="1450848" h="539496">
                <a:moveTo>
                  <a:pt x="27432" y="237744"/>
                </a:moveTo>
                <a:lnTo>
                  <a:pt x="30480" y="228599"/>
                </a:lnTo>
                <a:lnTo>
                  <a:pt x="27432" y="231647"/>
                </a:lnTo>
                <a:lnTo>
                  <a:pt x="27432" y="237744"/>
                </a:lnTo>
                <a:close/>
              </a:path>
              <a:path w="1450848" h="539496">
                <a:moveTo>
                  <a:pt x="27432" y="478535"/>
                </a:moveTo>
                <a:lnTo>
                  <a:pt x="27432" y="231647"/>
                </a:lnTo>
                <a:lnTo>
                  <a:pt x="33528" y="219455"/>
                </a:lnTo>
                <a:lnTo>
                  <a:pt x="45720" y="210311"/>
                </a:lnTo>
                <a:lnTo>
                  <a:pt x="39624" y="213359"/>
                </a:lnTo>
                <a:lnTo>
                  <a:pt x="6095" y="219455"/>
                </a:lnTo>
                <a:lnTo>
                  <a:pt x="3047" y="231647"/>
                </a:lnTo>
                <a:lnTo>
                  <a:pt x="3047" y="234695"/>
                </a:lnTo>
                <a:lnTo>
                  <a:pt x="0" y="246887"/>
                </a:lnTo>
                <a:lnTo>
                  <a:pt x="0" y="472440"/>
                </a:lnTo>
                <a:lnTo>
                  <a:pt x="6096" y="496823"/>
                </a:lnTo>
                <a:lnTo>
                  <a:pt x="27432" y="481584"/>
                </a:lnTo>
                <a:lnTo>
                  <a:pt x="30480" y="487680"/>
                </a:lnTo>
                <a:lnTo>
                  <a:pt x="27432" y="478535"/>
                </a:lnTo>
                <a:close/>
              </a:path>
              <a:path w="1450848" h="539496">
                <a:moveTo>
                  <a:pt x="237744" y="195071"/>
                </a:moveTo>
                <a:lnTo>
                  <a:pt x="265176" y="188975"/>
                </a:lnTo>
                <a:lnTo>
                  <a:pt x="262128" y="185927"/>
                </a:lnTo>
                <a:lnTo>
                  <a:pt x="249936" y="176783"/>
                </a:lnTo>
                <a:lnTo>
                  <a:pt x="54864" y="176783"/>
                </a:lnTo>
                <a:lnTo>
                  <a:pt x="54864" y="179831"/>
                </a:lnTo>
                <a:lnTo>
                  <a:pt x="42671" y="182879"/>
                </a:lnTo>
                <a:lnTo>
                  <a:pt x="30479" y="188975"/>
                </a:lnTo>
                <a:lnTo>
                  <a:pt x="21336" y="195071"/>
                </a:lnTo>
                <a:lnTo>
                  <a:pt x="21336" y="198119"/>
                </a:lnTo>
                <a:lnTo>
                  <a:pt x="237744" y="195071"/>
                </a:lnTo>
                <a:close/>
              </a:path>
              <a:path w="1450848" h="539496">
                <a:moveTo>
                  <a:pt x="170687" y="3047"/>
                </a:moveTo>
                <a:lnTo>
                  <a:pt x="167639" y="9143"/>
                </a:lnTo>
                <a:lnTo>
                  <a:pt x="164592" y="12191"/>
                </a:lnTo>
                <a:lnTo>
                  <a:pt x="167639" y="18287"/>
                </a:lnTo>
                <a:lnTo>
                  <a:pt x="230491" y="176783"/>
                </a:lnTo>
                <a:lnTo>
                  <a:pt x="173735" y="24383"/>
                </a:lnTo>
                <a:lnTo>
                  <a:pt x="192023" y="9143"/>
                </a:lnTo>
                <a:lnTo>
                  <a:pt x="170687" y="3047"/>
                </a:lnTo>
                <a:close/>
              </a:path>
              <a:path w="1450848" h="539496">
                <a:moveTo>
                  <a:pt x="259079" y="201167"/>
                </a:moveTo>
                <a:lnTo>
                  <a:pt x="262128" y="198119"/>
                </a:lnTo>
                <a:lnTo>
                  <a:pt x="265176" y="192023"/>
                </a:lnTo>
                <a:lnTo>
                  <a:pt x="265176" y="188975"/>
                </a:lnTo>
                <a:lnTo>
                  <a:pt x="237744" y="195071"/>
                </a:lnTo>
                <a:lnTo>
                  <a:pt x="21336" y="198119"/>
                </a:lnTo>
                <a:lnTo>
                  <a:pt x="12191" y="207263"/>
                </a:lnTo>
                <a:lnTo>
                  <a:pt x="6095" y="219455"/>
                </a:lnTo>
                <a:lnTo>
                  <a:pt x="39624" y="213359"/>
                </a:lnTo>
                <a:lnTo>
                  <a:pt x="45720" y="210311"/>
                </a:lnTo>
                <a:lnTo>
                  <a:pt x="42672" y="210311"/>
                </a:lnTo>
                <a:lnTo>
                  <a:pt x="54864" y="204215"/>
                </a:lnTo>
                <a:lnTo>
                  <a:pt x="51816" y="207263"/>
                </a:lnTo>
                <a:lnTo>
                  <a:pt x="70104" y="201167"/>
                </a:lnTo>
                <a:lnTo>
                  <a:pt x="259079" y="2011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30"/>
          <p:cNvSpPr/>
          <p:nvPr/>
        </p:nvSpPr>
        <p:spPr>
          <a:xfrm>
            <a:off x="4946904" y="4668012"/>
            <a:ext cx="1770888" cy="582168"/>
          </a:xfrm>
          <a:custGeom>
            <a:avLst/>
            <a:gdLst/>
            <a:ahLst/>
            <a:cxnLst/>
            <a:rect l="l" t="t" r="r" b="b"/>
            <a:pathLst>
              <a:path w="1770888" h="582167">
                <a:moveTo>
                  <a:pt x="448056" y="94487"/>
                </a:moveTo>
                <a:lnTo>
                  <a:pt x="0" y="94488"/>
                </a:lnTo>
                <a:lnTo>
                  <a:pt x="448056" y="240791"/>
                </a:lnTo>
                <a:lnTo>
                  <a:pt x="448056" y="484631"/>
                </a:lnTo>
                <a:lnTo>
                  <a:pt x="456382" y="523588"/>
                </a:lnTo>
                <a:lnTo>
                  <a:pt x="480546" y="556965"/>
                </a:lnTo>
                <a:lnTo>
                  <a:pt x="516714" y="577764"/>
                </a:lnTo>
                <a:lnTo>
                  <a:pt x="545592" y="582168"/>
                </a:lnTo>
                <a:lnTo>
                  <a:pt x="1673352" y="582167"/>
                </a:lnTo>
                <a:lnTo>
                  <a:pt x="1713615" y="573374"/>
                </a:lnTo>
                <a:lnTo>
                  <a:pt x="1746731" y="548451"/>
                </a:lnTo>
                <a:lnTo>
                  <a:pt x="1766737" y="512389"/>
                </a:lnTo>
                <a:lnTo>
                  <a:pt x="1770888" y="484631"/>
                </a:lnTo>
                <a:lnTo>
                  <a:pt x="1770888" y="94487"/>
                </a:lnTo>
                <a:lnTo>
                  <a:pt x="1756875" y="45456"/>
                </a:lnTo>
                <a:lnTo>
                  <a:pt x="1728209" y="16159"/>
                </a:lnTo>
                <a:lnTo>
                  <a:pt x="1688399" y="1092"/>
                </a:lnTo>
                <a:lnTo>
                  <a:pt x="1673352" y="0"/>
                </a:lnTo>
                <a:lnTo>
                  <a:pt x="545592" y="0"/>
                </a:lnTo>
                <a:lnTo>
                  <a:pt x="506948" y="7583"/>
                </a:lnTo>
                <a:lnTo>
                  <a:pt x="472930" y="31225"/>
                </a:lnTo>
                <a:lnTo>
                  <a:pt x="452335" y="66591"/>
                </a:lnTo>
                <a:lnTo>
                  <a:pt x="448056" y="94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1"/>
          <p:cNvSpPr/>
          <p:nvPr/>
        </p:nvSpPr>
        <p:spPr>
          <a:xfrm>
            <a:off x="4931664" y="4652772"/>
            <a:ext cx="1801368" cy="609600"/>
          </a:xfrm>
          <a:custGeom>
            <a:avLst/>
            <a:gdLst/>
            <a:ahLst/>
            <a:cxnLst/>
            <a:rect l="l" t="t" r="r" b="b"/>
            <a:pathLst>
              <a:path w="1801367" h="609600">
                <a:moveTo>
                  <a:pt x="1773936" y="91440"/>
                </a:moveTo>
                <a:lnTo>
                  <a:pt x="1767840" y="76200"/>
                </a:lnTo>
                <a:lnTo>
                  <a:pt x="1773936" y="94488"/>
                </a:lnTo>
                <a:lnTo>
                  <a:pt x="1773936" y="91440"/>
                </a:lnTo>
                <a:close/>
              </a:path>
              <a:path w="1801367" h="609600">
                <a:moveTo>
                  <a:pt x="1737360" y="569976"/>
                </a:moveTo>
                <a:lnTo>
                  <a:pt x="1737360" y="566928"/>
                </a:lnTo>
                <a:lnTo>
                  <a:pt x="1722120" y="576072"/>
                </a:lnTo>
                <a:lnTo>
                  <a:pt x="1725168" y="576072"/>
                </a:lnTo>
                <a:lnTo>
                  <a:pt x="1706880" y="582168"/>
                </a:lnTo>
                <a:lnTo>
                  <a:pt x="542544" y="582168"/>
                </a:lnTo>
                <a:lnTo>
                  <a:pt x="524256" y="576072"/>
                </a:lnTo>
                <a:lnTo>
                  <a:pt x="527304" y="576072"/>
                </a:lnTo>
                <a:lnTo>
                  <a:pt x="512064" y="566928"/>
                </a:lnTo>
                <a:lnTo>
                  <a:pt x="512064" y="569976"/>
                </a:lnTo>
                <a:lnTo>
                  <a:pt x="499872" y="557784"/>
                </a:lnTo>
                <a:lnTo>
                  <a:pt x="499872" y="560832"/>
                </a:lnTo>
                <a:lnTo>
                  <a:pt x="487680" y="545592"/>
                </a:lnTo>
                <a:lnTo>
                  <a:pt x="490728" y="548640"/>
                </a:lnTo>
                <a:lnTo>
                  <a:pt x="481584" y="530352"/>
                </a:lnTo>
                <a:lnTo>
                  <a:pt x="481584" y="533400"/>
                </a:lnTo>
                <a:lnTo>
                  <a:pt x="475488" y="515112"/>
                </a:lnTo>
                <a:lnTo>
                  <a:pt x="478536" y="518160"/>
                </a:lnTo>
                <a:lnTo>
                  <a:pt x="475488" y="496824"/>
                </a:lnTo>
                <a:lnTo>
                  <a:pt x="457200" y="268224"/>
                </a:lnTo>
                <a:lnTo>
                  <a:pt x="448056" y="265238"/>
                </a:lnTo>
                <a:lnTo>
                  <a:pt x="448056" y="499872"/>
                </a:lnTo>
                <a:lnTo>
                  <a:pt x="451104" y="521208"/>
                </a:lnTo>
                <a:lnTo>
                  <a:pt x="451104" y="524256"/>
                </a:lnTo>
                <a:lnTo>
                  <a:pt x="457200" y="539496"/>
                </a:lnTo>
                <a:lnTo>
                  <a:pt x="457200" y="542544"/>
                </a:lnTo>
                <a:lnTo>
                  <a:pt x="466344" y="560832"/>
                </a:lnTo>
                <a:lnTo>
                  <a:pt x="469392" y="560832"/>
                </a:lnTo>
                <a:lnTo>
                  <a:pt x="481584" y="576072"/>
                </a:lnTo>
                <a:lnTo>
                  <a:pt x="481584" y="579120"/>
                </a:lnTo>
                <a:lnTo>
                  <a:pt x="496824" y="588264"/>
                </a:lnTo>
                <a:lnTo>
                  <a:pt x="1709928" y="582168"/>
                </a:lnTo>
                <a:lnTo>
                  <a:pt x="1752600" y="588264"/>
                </a:lnTo>
                <a:lnTo>
                  <a:pt x="1767840" y="579120"/>
                </a:lnTo>
                <a:lnTo>
                  <a:pt x="1767840" y="576072"/>
                </a:lnTo>
                <a:lnTo>
                  <a:pt x="1780032" y="560832"/>
                </a:lnTo>
                <a:lnTo>
                  <a:pt x="1783080" y="560832"/>
                </a:lnTo>
                <a:lnTo>
                  <a:pt x="1792224" y="542544"/>
                </a:lnTo>
                <a:lnTo>
                  <a:pt x="1792224" y="539496"/>
                </a:lnTo>
                <a:lnTo>
                  <a:pt x="1798320" y="524256"/>
                </a:lnTo>
                <a:lnTo>
                  <a:pt x="1798320" y="521208"/>
                </a:lnTo>
                <a:lnTo>
                  <a:pt x="1773936" y="518159"/>
                </a:lnTo>
                <a:lnTo>
                  <a:pt x="1767840" y="533400"/>
                </a:lnTo>
                <a:lnTo>
                  <a:pt x="1767840" y="530352"/>
                </a:lnTo>
                <a:lnTo>
                  <a:pt x="1758696" y="548640"/>
                </a:lnTo>
                <a:lnTo>
                  <a:pt x="1761744" y="545592"/>
                </a:lnTo>
                <a:lnTo>
                  <a:pt x="1749552" y="560832"/>
                </a:lnTo>
                <a:lnTo>
                  <a:pt x="1749552" y="557784"/>
                </a:lnTo>
                <a:lnTo>
                  <a:pt x="1737360" y="569976"/>
                </a:lnTo>
                <a:close/>
              </a:path>
              <a:path w="1801367" h="609600">
                <a:moveTo>
                  <a:pt x="469392" y="124968"/>
                </a:moveTo>
                <a:lnTo>
                  <a:pt x="475488" y="118872"/>
                </a:lnTo>
                <a:lnTo>
                  <a:pt x="475488" y="112776"/>
                </a:lnTo>
                <a:lnTo>
                  <a:pt x="463296" y="97536"/>
                </a:lnTo>
                <a:lnTo>
                  <a:pt x="475488" y="94488"/>
                </a:lnTo>
                <a:lnTo>
                  <a:pt x="481584" y="76200"/>
                </a:lnTo>
                <a:lnTo>
                  <a:pt x="481584" y="79248"/>
                </a:lnTo>
                <a:lnTo>
                  <a:pt x="490728" y="64008"/>
                </a:lnTo>
                <a:lnTo>
                  <a:pt x="487680" y="64008"/>
                </a:lnTo>
                <a:lnTo>
                  <a:pt x="512064" y="39624"/>
                </a:lnTo>
                <a:lnTo>
                  <a:pt x="512064" y="42672"/>
                </a:lnTo>
                <a:lnTo>
                  <a:pt x="527304" y="33528"/>
                </a:lnTo>
                <a:lnTo>
                  <a:pt x="524256" y="33528"/>
                </a:lnTo>
                <a:lnTo>
                  <a:pt x="542544" y="27432"/>
                </a:lnTo>
                <a:lnTo>
                  <a:pt x="1709928" y="27432"/>
                </a:lnTo>
                <a:lnTo>
                  <a:pt x="1767840" y="33528"/>
                </a:lnTo>
                <a:lnTo>
                  <a:pt x="1752600" y="21336"/>
                </a:lnTo>
                <a:lnTo>
                  <a:pt x="1752600" y="18288"/>
                </a:lnTo>
                <a:lnTo>
                  <a:pt x="1749552" y="18288"/>
                </a:lnTo>
                <a:lnTo>
                  <a:pt x="1734312" y="9144"/>
                </a:lnTo>
                <a:lnTo>
                  <a:pt x="1731264" y="9144"/>
                </a:lnTo>
                <a:lnTo>
                  <a:pt x="1712976" y="3048"/>
                </a:lnTo>
                <a:lnTo>
                  <a:pt x="1709928" y="3048"/>
                </a:lnTo>
                <a:lnTo>
                  <a:pt x="1688592" y="0"/>
                </a:lnTo>
                <a:lnTo>
                  <a:pt x="557784" y="0"/>
                </a:lnTo>
                <a:lnTo>
                  <a:pt x="539496" y="3048"/>
                </a:lnTo>
                <a:lnTo>
                  <a:pt x="536448" y="3048"/>
                </a:lnTo>
                <a:lnTo>
                  <a:pt x="518160" y="9144"/>
                </a:lnTo>
                <a:lnTo>
                  <a:pt x="515112" y="9144"/>
                </a:lnTo>
                <a:lnTo>
                  <a:pt x="499872" y="18288"/>
                </a:lnTo>
                <a:lnTo>
                  <a:pt x="496824" y="18288"/>
                </a:lnTo>
                <a:lnTo>
                  <a:pt x="496824" y="21336"/>
                </a:lnTo>
                <a:lnTo>
                  <a:pt x="481584" y="33528"/>
                </a:lnTo>
                <a:lnTo>
                  <a:pt x="469392" y="48768"/>
                </a:lnTo>
                <a:lnTo>
                  <a:pt x="466344" y="51816"/>
                </a:lnTo>
                <a:lnTo>
                  <a:pt x="457200" y="67056"/>
                </a:lnTo>
                <a:lnTo>
                  <a:pt x="457200" y="70104"/>
                </a:lnTo>
                <a:lnTo>
                  <a:pt x="451104" y="88392"/>
                </a:lnTo>
                <a:lnTo>
                  <a:pt x="451104" y="91440"/>
                </a:lnTo>
                <a:lnTo>
                  <a:pt x="450087" y="97536"/>
                </a:lnTo>
                <a:lnTo>
                  <a:pt x="448056" y="109728"/>
                </a:lnTo>
                <a:lnTo>
                  <a:pt x="94617" y="122459"/>
                </a:lnTo>
                <a:lnTo>
                  <a:pt x="463296" y="124968"/>
                </a:lnTo>
                <a:lnTo>
                  <a:pt x="469392" y="124968"/>
                </a:lnTo>
                <a:close/>
              </a:path>
              <a:path w="1801367" h="609600">
                <a:moveTo>
                  <a:pt x="475488" y="112776"/>
                </a:moveTo>
                <a:lnTo>
                  <a:pt x="478536" y="91440"/>
                </a:lnTo>
                <a:lnTo>
                  <a:pt x="475488" y="94488"/>
                </a:lnTo>
                <a:lnTo>
                  <a:pt x="463296" y="97536"/>
                </a:lnTo>
                <a:lnTo>
                  <a:pt x="475488" y="112776"/>
                </a:lnTo>
                <a:close/>
              </a:path>
              <a:path w="1801367" h="609600">
                <a:moveTo>
                  <a:pt x="475488" y="496824"/>
                </a:moveTo>
                <a:lnTo>
                  <a:pt x="475488" y="256032"/>
                </a:lnTo>
                <a:lnTo>
                  <a:pt x="448056" y="256032"/>
                </a:lnTo>
                <a:lnTo>
                  <a:pt x="94617" y="122459"/>
                </a:lnTo>
                <a:lnTo>
                  <a:pt x="448056" y="109728"/>
                </a:lnTo>
                <a:lnTo>
                  <a:pt x="450087" y="97536"/>
                </a:lnTo>
                <a:lnTo>
                  <a:pt x="9144" y="97536"/>
                </a:lnTo>
                <a:lnTo>
                  <a:pt x="3048" y="100584"/>
                </a:lnTo>
                <a:lnTo>
                  <a:pt x="15240" y="121920"/>
                </a:lnTo>
                <a:lnTo>
                  <a:pt x="448056" y="265238"/>
                </a:lnTo>
                <a:lnTo>
                  <a:pt x="457200" y="268224"/>
                </a:lnTo>
                <a:lnTo>
                  <a:pt x="475488" y="496824"/>
                </a:lnTo>
                <a:close/>
              </a:path>
              <a:path w="1801367" h="609600">
                <a:moveTo>
                  <a:pt x="448056" y="256032"/>
                </a:moveTo>
                <a:lnTo>
                  <a:pt x="475488" y="256032"/>
                </a:lnTo>
                <a:lnTo>
                  <a:pt x="475488" y="249936"/>
                </a:lnTo>
                <a:lnTo>
                  <a:pt x="472440" y="246888"/>
                </a:lnTo>
                <a:lnTo>
                  <a:pt x="466344" y="243840"/>
                </a:lnTo>
                <a:lnTo>
                  <a:pt x="94617" y="122459"/>
                </a:lnTo>
                <a:lnTo>
                  <a:pt x="448056" y="256032"/>
                </a:lnTo>
                <a:close/>
              </a:path>
              <a:path w="1801367" h="609600">
                <a:moveTo>
                  <a:pt x="15240" y="121920"/>
                </a:moveTo>
                <a:lnTo>
                  <a:pt x="3048" y="100584"/>
                </a:lnTo>
                <a:lnTo>
                  <a:pt x="0" y="106680"/>
                </a:lnTo>
                <a:lnTo>
                  <a:pt x="0" y="112776"/>
                </a:lnTo>
                <a:lnTo>
                  <a:pt x="3048" y="118872"/>
                </a:lnTo>
                <a:lnTo>
                  <a:pt x="9144" y="121920"/>
                </a:lnTo>
                <a:lnTo>
                  <a:pt x="448056" y="265238"/>
                </a:lnTo>
                <a:lnTo>
                  <a:pt x="15240" y="121920"/>
                </a:lnTo>
                <a:close/>
              </a:path>
              <a:path w="1801367" h="609600">
                <a:moveTo>
                  <a:pt x="1709928" y="582168"/>
                </a:moveTo>
                <a:lnTo>
                  <a:pt x="496824" y="588264"/>
                </a:lnTo>
                <a:lnTo>
                  <a:pt x="496824" y="591312"/>
                </a:lnTo>
                <a:lnTo>
                  <a:pt x="499872" y="591312"/>
                </a:lnTo>
                <a:lnTo>
                  <a:pt x="515112" y="600456"/>
                </a:lnTo>
                <a:lnTo>
                  <a:pt x="518160" y="600456"/>
                </a:lnTo>
                <a:lnTo>
                  <a:pt x="536448" y="606552"/>
                </a:lnTo>
                <a:lnTo>
                  <a:pt x="539496" y="606552"/>
                </a:lnTo>
                <a:lnTo>
                  <a:pt x="560832" y="609600"/>
                </a:lnTo>
                <a:lnTo>
                  <a:pt x="1691640" y="609600"/>
                </a:lnTo>
                <a:lnTo>
                  <a:pt x="1709928" y="606552"/>
                </a:lnTo>
                <a:lnTo>
                  <a:pt x="1712976" y="606552"/>
                </a:lnTo>
                <a:lnTo>
                  <a:pt x="1731264" y="600456"/>
                </a:lnTo>
                <a:lnTo>
                  <a:pt x="1734312" y="600456"/>
                </a:lnTo>
                <a:lnTo>
                  <a:pt x="1749552" y="591312"/>
                </a:lnTo>
                <a:lnTo>
                  <a:pt x="1752600" y="591312"/>
                </a:lnTo>
                <a:lnTo>
                  <a:pt x="1752600" y="588264"/>
                </a:lnTo>
                <a:lnTo>
                  <a:pt x="1709928" y="582168"/>
                </a:lnTo>
                <a:close/>
              </a:path>
              <a:path w="1801367" h="609600">
                <a:moveTo>
                  <a:pt x="1792224" y="67056"/>
                </a:moveTo>
                <a:lnTo>
                  <a:pt x="1783080" y="51816"/>
                </a:lnTo>
                <a:lnTo>
                  <a:pt x="1783080" y="48768"/>
                </a:lnTo>
                <a:lnTo>
                  <a:pt x="1780032" y="48768"/>
                </a:lnTo>
                <a:lnTo>
                  <a:pt x="1767840" y="33528"/>
                </a:lnTo>
                <a:lnTo>
                  <a:pt x="1709928" y="27432"/>
                </a:lnTo>
                <a:lnTo>
                  <a:pt x="542544" y="27432"/>
                </a:lnTo>
                <a:lnTo>
                  <a:pt x="1706880" y="27432"/>
                </a:lnTo>
                <a:lnTo>
                  <a:pt x="1725168" y="33528"/>
                </a:lnTo>
                <a:lnTo>
                  <a:pt x="1722120" y="33528"/>
                </a:lnTo>
                <a:lnTo>
                  <a:pt x="1737360" y="42672"/>
                </a:lnTo>
                <a:lnTo>
                  <a:pt x="1737360" y="39624"/>
                </a:lnTo>
                <a:lnTo>
                  <a:pt x="1761744" y="64008"/>
                </a:lnTo>
                <a:lnTo>
                  <a:pt x="1758696" y="64008"/>
                </a:lnTo>
                <a:lnTo>
                  <a:pt x="1767840" y="79248"/>
                </a:lnTo>
                <a:lnTo>
                  <a:pt x="1767840" y="76200"/>
                </a:lnTo>
                <a:lnTo>
                  <a:pt x="1773936" y="91440"/>
                </a:lnTo>
                <a:lnTo>
                  <a:pt x="1773936" y="515112"/>
                </a:lnTo>
                <a:lnTo>
                  <a:pt x="1767840" y="533400"/>
                </a:lnTo>
                <a:lnTo>
                  <a:pt x="1773936" y="518159"/>
                </a:lnTo>
                <a:lnTo>
                  <a:pt x="1798320" y="521208"/>
                </a:lnTo>
                <a:lnTo>
                  <a:pt x="1801368" y="499872"/>
                </a:lnTo>
                <a:lnTo>
                  <a:pt x="1801368" y="109728"/>
                </a:lnTo>
                <a:lnTo>
                  <a:pt x="1798320" y="91440"/>
                </a:lnTo>
                <a:lnTo>
                  <a:pt x="1798320" y="88392"/>
                </a:lnTo>
                <a:lnTo>
                  <a:pt x="1792224" y="70104"/>
                </a:lnTo>
                <a:lnTo>
                  <a:pt x="1792224" y="670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0"/>
          <p:cNvSpPr txBox="1"/>
          <p:nvPr/>
        </p:nvSpPr>
        <p:spPr>
          <a:xfrm>
            <a:off x="151891" y="50012"/>
            <a:ext cx="2825007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Creating a Dictionary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9"/>
          <p:cNvSpPr txBox="1"/>
          <p:nvPr/>
        </p:nvSpPr>
        <p:spPr>
          <a:xfrm>
            <a:off x="322580" y="560180"/>
            <a:ext cx="249818" cy="683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104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581660" y="585933"/>
            <a:ext cx="6278793" cy="653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dict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it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ms(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25" baseline="3623" dirty="0" smtClean="0">
                <a:solidFill>
                  <a:srgbClr val="00007F"/>
                </a:solidFill>
                <a:latin typeface="Arial"/>
                <a:cs typeface="Arial"/>
              </a:rPr>
              <a:t>—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4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4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400" b="1" spc="-44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7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tuples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35"/>
              </a:spcBef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7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7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660" y="1237890"/>
            <a:ext cx="144265" cy="534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782827" y="1262589"/>
            <a:ext cx="4582899" cy="51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431">
              <a:lnSpc>
                <a:spcPts val="1905"/>
              </a:lnSpc>
              <a:spcBef>
                <a:spcPts val="95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dict(</a:t>
            </a:r>
            <a:r>
              <a:rPr sz="2400" i="1" spc="-19" baseline="3678" dirty="0" smtClean="0">
                <a:latin typeface="Courier New"/>
                <a:cs typeface="Courier New"/>
              </a:rPr>
              <a:t>ar</a:t>
            </a:r>
            <a:r>
              <a:rPr sz="2400" i="1" spc="4" baseline="3678" dirty="0" smtClean="0">
                <a:latin typeface="Courier New"/>
                <a:cs typeface="Courier New"/>
              </a:rPr>
              <a:t>g</a:t>
            </a:r>
            <a:r>
              <a:rPr sz="2400" spc="0" baseline="3678" dirty="0" smtClean="0">
                <a:latin typeface="Courier New"/>
                <a:cs typeface="Courier New"/>
              </a:rPr>
              <a:t>)</a:t>
            </a:r>
            <a:r>
              <a:rPr sz="2400" spc="-594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return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19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a</a:t>
            </a:r>
            <a:r>
              <a:rPr sz="2400" spc="23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dictionary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"/>
              </a:spcBef>
            </a:pPr>
            <a:r>
              <a:rPr sz="1600" i="1" spc="4" dirty="0" smtClean="0">
                <a:latin typeface="Courier New"/>
                <a:cs typeface="Courier New"/>
              </a:rPr>
              <a:t>ar</a:t>
            </a:r>
            <a:r>
              <a:rPr sz="1600" i="1" spc="0" dirty="0" smtClean="0">
                <a:latin typeface="Courier New"/>
                <a:cs typeface="Courier New"/>
              </a:rPr>
              <a:t>g</a:t>
            </a:r>
            <a:r>
              <a:rPr sz="1600" i="1" spc="-544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4" dirty="0" smtClean="0">
                <a:latin typeface="Arial"/>
                <a:cs typeface="Arial"/>
              </a:rPr>
              <a:t>sequenc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containin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ke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–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pairs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322580" y="1913492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581660" y="1939245"/>
            <a:ext cx="4133288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dic</a:t>
            </a:r>
            <a:r>
              <a:rPr sz="2400" b="1" i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400" b="1" i="1" spc="-6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{}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—C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eat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pt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343916" y="2409024"/>
            <a:ext cx="4726978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'Y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Z'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':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it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ms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('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RT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6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ok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o'</a:t>
            </a:r>
            <a:r>
              <a:rPr sz="1600" spc="4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'Y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or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nto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)]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5139089" y="2409024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ky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6650228" y="2763675"/>
            <a:ext cx="1075424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10"/>
          <p:cNvSpPr txBox="1"/>
          <p:nvPr/>
        </p:nvSpPr>
        <p:spPr>
          <a:xfrm>
            <a:off x="343916" y="3396576"/>
            <a:ext cx="484890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di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t([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'H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L'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2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on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lu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u'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'AR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{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L'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ul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05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kho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m'}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9"/>
          <p:cNvSpPr txBox="1"/>
          <p:nvPr/>
        </p:nvSpPr>
        <p:spPr>
          <a:xfrm>
            <a:off x="5139400" y="3396576"/>
            <a:ext cx="17758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k</a:t>
            </a:r>
            <a:r>
              <a:rPr sz="2400" b="1" spc="-19" baseline="3678" dirty="0" smtClean="0">
                <a:latin typeface="Courier New"/>
                <a:cs typeface="Courier New"/>
              </a:rPr>
              <a:t>ho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m'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-19" baseline="3678" dirty="0" smtClean="0">
                <a:latin typeface="Courier New"/>
                <a:cs typeface="Courier New"/>
              </a:rPr>
              <a:t>])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8"/>
          <p:cNvSpPr txBox="1"/>
          <p:nvPr/>
        </p:nvSpPr>
        <p:spPr>
          <a:xfrm>
            <a:off x="343916" y="3890249"/>
            <a:ext cx="6571370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di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t((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'H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L'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2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on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lu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u'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'AR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k</a:t>
            </a:r>
            <a:r>
              <a:rPr sz="2400" b="1" spc="-19" baseline="3678" dirty="0" smtClean="0">
                <a:latin typeface="Courier New"/>
                <a:cs typeface="Courier New"/>
              </a:rPr>
              <a:t>ho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m'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-19" baseline="3678" dirty="0" smtClean="0">
                <a:latin typeface="Courier New"/>
                <a:cs typeface="Courier New"/>
              </a:rPr>
              <a:t>))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{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L'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ul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05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kho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m'}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6802628" y="4321203"/>
            <a:ext cx="124048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Tupl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5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6"/>
          <p:cNvSpPr txBox="1"/>
          <p:nvPr/>
        </p:nvSpPr>
        <p:spPr>
          <a:xfrm>
            <a:off x="343916" y="4630965"/>
            <a:ext cx="460731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ol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_ci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di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t(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it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es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it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ms(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5"/>
          <p:cNvSpPr txBox="1"/>
          <p:nvPr/>
        </p:nvSpPr>
        <p:spPr>
          <a:xfrm>
            <a:off x="5491988" y="4750971"/>
            <a:ext cx="1116276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Dupli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151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5491988" y="4958160"/>
            <a:ext cx="829814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di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iona</a:t>
            </a:r>
            <a:r>
              <a:rPr sz="1400" spc="0" dirty="0" smtClean="0">
                <a:latin typeface="Arial"/>
                <a:cs typeface="Arial"/>
              </a:rPr>
              <a:t>ry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55228" y="1948404"/>
            <a:ext cx="8172145" cy="3423649"/>
          </a:xfrm>
          <a:custGeom>
            <a:avLst/>
            <a:gdLst/>
            <a:ahLst/>
            <a:cxnLst/>
            <a:rect l="l" t="t" r="r" b="b"/>
            <a:pathLst>
              <a:path w="7370064" h="3087624">
                <a:moveTo>
                  <a:pt x="3047" y="0"/>
                </a:moveTo>
                <a:lnTo>
                  <a:pt x="0" y="0"/>
                </a:lnTo>
                <a:lnTo>
                  <a:pt x="0" y="3081528"/>
                </a:lnTo>
                <a:lnTo>
                  <a:pt x="3048" y="12192"/>
                </a:lnTo>
                <a:lnTo>
                  <a:pt x="7357871" y="12192"/>
                </a:lnTo>
                <a:lnTo>
                  <a:pt x="7357872" y="3081528"/>
                </a:lnTo>
                <a:lnTo>
                  <a:pt x="0" y="3084576"/>
                </a:lnTo>
                <a:lnTo>
                  <a:pt x="0" y="3087624"/>
                </a:lnTo>
                <a:lnTo>
                  <a:pt x="7367016" y="3087623"/>
                </a:lnTo>
                <a:lnTo>
                  <a:pt x="7370064" y="3084576"/>
                </a:lnTo>
                <a:lnTo>
                  <a:pt x="7370064" y="3081528"/>
                </a:lnTo>
                <a:lnTo>
                  <a:pt x="7363968" y="3075432"/>
                </a:lnTo>
                <a:lnTo>
                  <a:pt x="7363968" y="12191"/>
                </a:lnTo>
                <a:lnTo>
                  <a:pt x="7357872" y="6095"/>
                </a:lnTo>
                <a:lnTo>
                  <a:pt x="9144" y="6096"/>
                </a:lnTo>
                <a:lnTo>
                  <a:pt x="7370064" y="6095"/>
                </a:lnTo>
                <a:lnTo>
                  <a:pt x="7370064" y="3047"/>
                </a:lnTo>
                <a:lnTo>
                  <a:pt x="736701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55229" y="19551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55229" y="1961923"/>
            <a:ext cx="8158626" cy="3403371"/>
          </a:xfrm>
          <a:custGeom>
            <a:avLst/>
            <a:gdLst/>
            <a:ahLst/>
            <a:cxnLst/>
            <a:rect l="l" t="t" r="r" b="b"/>
            <a:pathLst>
              <a:path w="7357871" h="3069336">
                <a:moveTo>
                  <a:pt x="7357872" y="3069335"/>
                </a:moveTo>
                <a:lnTo>
                  <a:pt x="7357871" y="3063239"/>
                </a:lnTo>
                <a:lnTo>
                  <a:pt x="9144" y="3063240"/>
                </a:lnTo>
                <a:lnTo>
                  <a:pt x="9144" y="0"/>
                </a:lnTo>
                <a:lnTo>
                  <a:pt x="3047" y="0"/>
                </a:lnTo>
                <a:lnTo>
                  <a:pt x="0" y="3069335"/>
                </a:lnTo>
                <a:lnTo>
                  <a:pt x="3048" y="3063240"/>
                </a:lnTo>
                <a:lnTo>
                  <a:pt x="9144" y="3069335"/>
                </a:lnTo>
                <a:lnTo>
                  <a:pt x="7357872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65368" y="1955164"/>
            <a:ext cx="8162006" cy="3410130"/>
          </a:xfrm>
          <a:custGeom>
            <a:avLst/>
            <a:gdLst/>
            <a:ahLst/>
            <a:cxnLst/>
            <a:rect l="l" t="t" r="r" b="b"/>
            <a:pathLst>
              <a:path w="7360920" h="3075431">
                <a:moveTo>
                  <a:pt x="0" y="0"/>
                </a:moveTo>
                <a:lnTo>
                  <a:pt x="7348728" y="0"/>
                </a:lnTo>
                <a:lnTo>
                  <a:pt x="7354824" y="6096"/>
                </a:lnTo>
                <a:lnTo>
                  <a:pt x="7354824" y="3069336"/>
                </a:lnTo>
                <a:lnTo>
                  <a:pt x="7360920" y="3075432"/>
                </a:lnTo>
                <a:lnTo>
                  <a:pt x="7360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139906" y="3668679"/>
            <a:ext cx="1865600" cy="726637"/>
          </a:xfrm>
          <a:custGeom>
            <a:avLst/>
            <a:gdLst/>
            <a:ahLst/>
            <a:cxnLst/>
            <a:rect l="l" t="t" r="r" b="b"/>
            <a:pathLst>
              <a:path w="1682495" h="655320">
                <a:moveTo>
                  <a:pt x="499871" y="637032"/>
                </a:moveTo>
                <a:lnTo>
                  <a:pt x="502919" y="637032"/>
                </a:lnTo>
                <a:lnTo>
                  <a:pt x="518159" y="646176"/>
                </a:lnTo>
                <a:lnTo>
                  <a:pt x="521207" y="649224"/>
                </a:lnTo>
                <a:lnTo>
                  <a:pt x="539495" y="652272"/>
                </a:lnTo>
                <a:lnTo>
                  <a:pt x="539495" y="655320"/>
                </a:lnTo>
                <a:lnTo>
                  <a:pt x="1594103" y="655320"/>
                </a:lnTo>
                <a:lnTo>
                  <a:pt x="1597151" y="652272"/>
                </a:lnTo>
                <a:lnTo>
                  <a:pt x="1615439" y="649224"/>
                </a:lnTo>
                <a:lnTo>
                  <a:pt x="1615439" y="646176"/>
                </a:lnTo>
                <a:lnTo>
                  <a:pt x="1633727" y="637032"/>
                </a:lnTo>
                <a:lnTo>
                  <a:pt x="1648967" y="624840"/>
                </a:lnTo>
                <a:lnTo>
                  <a:pt x="1652015" y="624840"/>
                </a:lnTo>
                <a:lnTo>
                  <a:pt x="1652015" y="621792"/>
                </a:lnTo>
                <a:lnTo>
                  <a:pt x="1664207" y="609600"/>
                </a:lnTo>
                <a:lnTo>
                  <a:pt x="1664207" y="606552"/>
                </a:lnTo>
                <a:lnTo>
                  <a:pt x="1633727" y="603504"/>
                </a:lnTo>
                <a:lnTo>
                  <a:pt x="1642871" y="594360"/>
                </a:lnTo>
                <a:lnTo>
                  <a:pt x="1642871" y="591312"/>
                </a:lnTo>
                <a:lnTo>
                  <a:pt x="1632034" y="604858"/>
                </a:lnTo>
                <a:lnTo>
                  <a:pt x="1630679" y="606552"/>
                </a:lnTo>
                <a:lnTo>
                  <a:pt x="1618487" y="615696"/>
                </a:lnTo>
                <a:lnTo>
                  <a:pt x="1621535" y="615696"/>
                </a:lnTo>
                <a:lnTo>
                  <a:pt x="1603247" y="624840"/>
                </a:lnTo>
                <a:lnTo>
                  <a:pt x="1606295" y="624840"/>
                </a:lnTo>
                <a:lnTo>
                  <a:pt x="1588007" y="627888"/>
                </a:lnTo>
                <a:lnTo>
                  <a:pt x="1591055" y="627888"/>
                </a:lnTo>
                <a:lnTo>
                  <a:pt x="1572767" y="630936"/>
                </a:lnTo>
                <a:lnTo>
                  <a:pt x="560831" y="630936"/>
                </a:lnTo>
                <a:lnTo>
                  <a:pt x="542543" y="627888"/>
                </a:lnTo>
                <a:lnTo>
                  <a:pt x="545591" y="627888"/>
                </a:lnTo>
                <a:lnTo>
                  <a:pt x="527303" y="624840"/>
                </a:lnTo>
                <a:lnTo>
                  <a:pt x="530351" y="624840"/>
                </a:lnTo>
                <a:lnTo>
                  <a:pt x="515111" y="615696"/>
                </a:lnTo>
                <a:lnTo>
                  <a:pt x="502919" y="603504"/>
                </a:lnTo>
                <a:lnTo>
                  <a:pt x="502919" y="606552"/>
                </a:lnTo>
                <a:lnTo>
                  <a:pt x="490727" y="591312"/>
                </a:lnTo>
                <a:lnTo>
                  <a:pt x="493775" y="594360"/>
                </a:lnTo>
                <a:lnTo>
                  <a:pt x="484631" y="579120"/>
                </a:lnTo>
                <a:lnTo>
                  <a:pt x="478535" y="560832"/>
                </a:lnTo>
                <a:lnTo>
                  <a:pt x="478535" y="563880"/>
                </a:lnTo>
                <a:lnTo>
                  <a:pt x="454151" y="566928"/>
                </a:lnTo>
                <a:lnTo>
                  <a:pt x="454151" y="569976"/>
                </a:lnTo>
                <a:lnTo>
                  <a:pt x="460247" y="588264"/>
                </a:lnTo>
                <a:lnTo>
                  <a:pt x="460247" y="591312"/>
                </a:lnTo>
                <a:lnTo>
                  <a:pt x="469391" y="606552"/>
                </a:lnTo>
                <a:lnTo>
                  <a:pt x="484631" y="621792"/>
                </a:lnTo>
                <a:lnTo>
                  <a:pt x="484631" y="624840"/>
                </a:lnTo>
                <a:lnTo>
                  <a:pt x="499871" y="637032"/>
                </a:lnTo>
                <a:close/>
              </a:path>
              <a:path w="1682495" h="655320">
                <a:moveTo>
                  <a:pt x="478535" y="304800"/>
                </a:moveTo>
                <a:lnTo>
                  <a:pt x="478535" y="298704"/>
                </a:lnTo>
                <a:lnTo>
                  <a:pt x="451103" y="304800"/>
                </a:lnTo>
                <a:lnTo>
                  <a:pt x="457199" y="313944"/>
                </a:lnTo>
                <a:lnTo>
                  <a:pt x="478535" y="560832"/>
                </a:lnTo>
                <a:lnTo>
                  <a:pt x="478535" y="304800"/>
                </a:lnTo>
                <a:close/>
              </a:path>
              <a:path w="1682495" h="655320">
                <a:moveTo>
                  <a:pt x="1679447" y="134112"/>
                </a:moveTo>
                <a:lnTo>
                  <a:pt x="1673352" y="115824"/>
                </a:lnTo>
                <a:lnTo>
                  <a:pt x="1673352" y="112776"/>
                </a:lnTo>
                <a:lnTo>
                  <a:pt x="1664207" y="97536"/>
                </a:lnTo>
                <a:lnTo>
                  <a:pt x="1630679" y="97536"/>
                </a:lnTo>
                <a:lnTo>
                  <a:pt x="1633727" y="100584"/>
                </a:lnTo>
                <a:lnTo>
                  <a:pt x="1630679" y="97536"/>
                </a:lnTo>
                <a:lnTo>
                  <a:pt x="1664207" y="94488"/>
                </a:lnTo>
                <a:lnTo>
                  <a:pt x="1652015" y="82296"/>
                </a:lnTo>
                <a:lnTo>
                  <a:pt x="1652015" y="79248"/>
                </a:lnTo>
                <a:lnTo>
                  <a:pt x="1648967" y="79248"/>
                </a:lnTo>
                <a:lnTo>
                  <a:pt x="1636776" y="67056"/>
                </a:lnTo>
                <a:lnTo>
                  <a:pt x="1633727" y="67056"/>
                </a:lnTo>
                <a:lnTo>
                  <a:pt x="1615439" y="57912"/>
                </a:lnTo>
                <a:lnTo>
                  <a:pt x="1615439" y="54864"/>
                </a:lnTo>
                <a:lnTo>
                  <a:pt x="1597151" y="51816"/>
                </a:lnTo>
                <a:lnTo>
                  <a:pt x="1594103" y="48768"/>
                </a:lnTo>
                <a:lnTo>
                  <a:pt x="539495" y="48768"/>
                </a:lnTo>
                <a:lnTo>
                  <a:pt x="539495" y="51816"/>
                </a:lnTo>
                <a:lnTo>
                  <a:pt x="521207" y="54864"/>
                </a:lnTo>
                <a:lnTo>
                  <a:pt x="518159" y="57912"/>
                </a:lnTo>
                <a:lnTo>
                  <a:pt x="502919" y="67056"/>
                </a:lnTo>
                <a:lnTo>
                  <a:pt x="499871" y="67056"/>
                </a:lnTo>
                <a:lnTo>
                  <a:pt x="484631" y="79248"/>
                </a:lnTo>
                <a:lnTo>
                  <a:pt x="484631" y="82296"/>
                </a:lnTo>
                <a:lnTo>
                  <a:pt x="472439" y="94488"/>
                </a:lnTo>
                <a:lnTo>
                  <a:pt x="472439" y="97536"/>
                </a:lnTo>
                <a:lnTo>
                  <a:pt x="469391" y="97536"/>
                </a:lnTo>
                <a:lnTo>
                  <a:pt x="460247" y="112776"/>
                </a:lnTo>
                <a:lnTo>
                  <a:pt x="460247" y="115824"/>
                </a:lnTo>
                <a:lnTo>
                  <a:pt x="454151" y="134112"/>
                </a:lnTo>
                <a:lnTo>
                  <a:pt x="454151" y="137160"/>
                </a:lnTo>
                <a:lnTo>
                  <a:pt x="453487" y="141145"/>
                </a:lnTo>
                <a:lnTo>
                  <a:pt x="478535" y="140208"/>
                </a:lnTo>
                <a:lnTo>
                  <a:pt x="484631" y="124968"/>
                </a:lnTo>
                <a:lnTo>
                  <a:pt x="493775" y="109728"/>
                </a:lnTo>
                <a:lnTo>
                  <a:pt x="490727" y="112776"/>
                </a:lnTo>
                <a:lnTo>
                  <a:pt x="502919" y="97536"/>
                </a:lnTo>
                <a:lnTo>
                  <a:pt x="502919" y="100584"/>
                </a:lnTo>
                <a:lnTo>
                  <a:pt x="515111" y="88392"/>
                </a:lnTo>
                <a:lnTo>
                  <a:pt x="530351" y="79248"/>
                </a:lnTo>
                <a:lnTo>
                  <a:pt x="527303" y="79248"/>
                </a:lnTo>
                <a:lnTo>
                  <a:pt x="545591" y="76200"/>
                </a:lnTo>
                <a:lnTo>
                  <a:pt x="542543" y="76200"/>
                </a:lnTo>
                <a:lnTo>
                  <a:pt x="563879" y="73152"/>
                </a:lnTo>
                <a:lnTo>
                  <a:pt x="1572767" y="73152"/>
                </a:lnTo>
                <a:lnTo>
                  <a:pt x="1591055" y="76200"/>
                </a:lnTo>
                <a:lnTo>
                  <a:pt x="1588007" y="76200"/>
                </a:lnTo>
                <a:lnTo>
                  <a:pt x="1606295" y="82296"/>
                </a:lnTo>
                <a:lnTo>
                  <a:pt x="1603247" y="79248"/>
                </a:lnTo>
                <a:lnTo>
                  <a:pt x="1621535" y="88392"/>
                </a:lnTo>
                <a:lnTo>
                  <a:pt x="1618487" y="88392"/>
                </a:lnTo>
                <a:lnTo>
                  <a:pt x="1632034" y="99229"/>
                </a:lnTo>
                <a:lnTo>
                  <a:pt x="1642871" y="112776"/>
                </a:lnTo>
                <a:lnTo>
                  <a:pt x="1642871" y="109728"/>
                </a:lnTo>
                <a:lnTo>
                  <a:pt x="1652015" y="124968"/>
                </a:lnTo>
                <a:lnTo>
                  <a:pt x="1648967" y="124968"/>
                </a:lnTo>
                <a:lnTo>
                  <a:pt x="1655064" y="143256"/>
                </a:lnTo>
                <a:lnTo>
                  <a:pt x="1655064" y="140208"/>
                </a:lnTo>
                <a:lnTo>
                  <a:pt x="1658111" y="158496"/>
                </a:lnTo>
                <a:lnTo>
                  <a:pt x="1658111" y="545592"/>
                </a:lnTo>
                <a:lnTo>
                  <a:pt x="1655064" y="563880"/>
                </a:lnTo>
                <a:lnTo>
                  <a:pt x="1655064" y="560832"/>
                </a:lnTo>
                <a:lnTo>
                  <a:pt x="1648967" y="579120"/>
                </a:lnTo>
                <a:lnTo>
                  <a:pt x="1652015" y="579120"/>
                </a:lnTo>
                <a:lnTo>
                  <a:pt x="1642871" y="594360"/>
                </a:lnTo>
                <a:lnTo>
                  <a:pt x="1633727" y="603504"/>
                </a:lnTo>
                <a:lnTo>
                  <a:pt x="1664207" y="606552"/>
                </a:lnTo>
                <a:lnTo>
                  <a:pt x="1673352" y="591312"/>
                </a:lnTo>
                <a:lnTo>
                  <a:pt x="1673352" y="588264"/>
                </a:lnTo>
                <a:lnTo>
                  <a:pt x="1679447" y="569976"/>
                </a:lnTo>
                <a:lnTo>
                  <a:pt x="1679447" y="566928"/>
                </a:lnTo>
                <a:lnTo>
                  <a:pt x="1682495" y="545592"/>
                </a:lnTo>
                <a:lnTo>
                  <a:pt x="1682495" y="155448"/>
                </a:lnTo>
                <a:lnTo>
                  <a:pt x="1679447" y="137160"/>
                </a:lnTo>
                <a:lnTo>
                  <a:pt x="1679447" y="134112"/>
                </a:lnTo>
                <a:close/>
              </a:path>
              <a:path w="1682495" h="655320">
                <a:moveTo>
                  <a:pt x="1630679" y="97536"/>
                </a:moveTo>
                <a:lnTo>
                  <a:pt x="1664207" y="97536"/>
                </a:lnTo>
                <a:lnTo>
                  <a:pt x="1664207" y="94488"/>
                </a:lnTo>
                <a:lnTo>
                  <a:pt x="1630679" y="97536"/>
                </a:lnTo>
                <a:close/>
              </a:path>
              <a:path w="1682495" h="655320">
                <a:moveTo>
                  <a:pt x="1618487" y="615696"/>
                </a:moveTo>
                <a:lnTo>
                  <a:pt x="1630679" y="606552"/>
                </a:lnTo>
                <a:lnTo>
                  <a:pt x="1632034" y="604858"/>
                </a:lnTo>
                <a:lnTo>
                  <a:pt x="1618487" y="615696"/>
                </a:lnTo>
                <a:close/>
              </a:path>
              <a:path w="1682495" h="655320">
                <a:moveTo>
                  <a:pt x="478535" y="143256"/>
                </a:moveTo>
                <a:lnTo>
                  <a:pt x="469391" y="146304"/>
                </a:lnTo>
                <a:lnTo>
                  <a:pt x="478535" y="158496"/>
                </a:lnTo>
                <a:lnTo>
                  <a:pt x="478535" y="143256"/>
                </a:lnTo>
                <a:close/>
              </a:path>
              <a:path w="1682495" h="655320">
                <a:moveTo>
                  <a:pt x="484631" y="124968"/>
                </a:moveTo>
                <a:lnTo>
                  <a:pt x="478535" y="140208"/>
                </a:lnTo>
                <a:lnTo>
                  <a:pt x="453487" y="141145"/>
                </a:lnTo>
                <a:lnTo>
                  <a:pt x="451103" y="155448"/>
                </a:lnTo>
                <a:lnTo>
                  <a:pt x="460247" y="170688"/>
                </a:lnTo>
                <a:lnTo>
                  <a:pt x="469391" y="170688"/>
                </a:lnTo>
                <a:lnTo>
                  <a:pt x="472439" y="167640"/>
                </a:lnTo>
                <a:lnTo>
                  <a:pt x="475487" y="167640"/>
                </a:lnTo>
                <a:lnTo>
                  <a:pt x="478535" y="164592"/>
                </a:lnTo>
                <a:lnTo>
                  <a:pt x="478535" y="158496"/>
                </a:lnTo>
                <a:lnTo>
                  <a:pt x="469391" y="146304"/>
                </a:lnTo>
                <a:lnTo>
                  <a:pt x="478535" y="143256"/>
                </a:lnTo>
                <a:lnTo>
                  <a:pt x="484631" y="124968"/>
                </a:lnTo>
                <a:close/>
              </a:path>
              <a:path w="1682495" h="655320">
                <a:moveTo>
                  <a:pt x="100973" y="54166"/>
                </a:moveTo>
                <a:lnTo>
                  <a:pt x="460247" y="170688"/>
                </a:lnTo>
                <a:lnTo>
                  <a:pt x="451103" y="155448"/>
                </a:lnTo>
                <a:lnTo>
                  <a:pt x="453487" y="141145"/>
                </a:lnTo>
                <a:lnTo>
                  <a:pt x="21335" y="3048"/>
                </a:lnTo>
                <a:lnTo>
                  <a:pt x="9143" y="24384"/>
                </a:lnTo>
                <a:lnTo>
                  <a:pt x="3047" y="9144"/>
                </a:lnTo>
                <a:lnTo>
                  <a:pt x="0" y="12192"/>
                </a:lnTo>
                <a:lnTo>
                  <a:pt x="0" y="21336"/>
                </a:lnTo>
                <a:lnTo>
                  <a:pt x="6095" y="24384"/>
                </a:lnTo>
                <a:lnTo>
                  <a:pt x="451104" y="310031"/>
                </a:lnTo>
                <a:lnTo>
                  <a:pt x="451103" y="548640"/>
                </a:lnTo>
                <a:lnTo>
                  <a:pt x="454151" y="566928"/>
                </a:lnTo>
                <a:lnTo>
                  <a:pt x="478535" y="563880"/>
                </a:lnTo>
                <a:lnTo>
                  <a:pt x="478535" y="560832"/>
                </a:lnTo>
                <a:lnTo>
                  <a:pt x="457199" y="313944"/>
                </a:lnTo>
                <a:lnTo>
                  <a:pt x="451103" y="304800"/>
                </a:lnTo>
                <a:lnTo>
                  <a:pt x="478535" y="298704"/>
                </a:lnTo>
                <a:lnTo>
                  <a:pt x="475487" y="295656"/>
                </a:lnTo>
                <a:lnTo>
                  <a:pt x="472439" y="292608"/>
                </a:lnTo>
                <a:lnTo>
                  <a:pt x="100973" y="54166"/>
                </a:lnTo>
                <a:close/>
              </a:path>
              <a:path w="1682495" h="655320">
                <a:moveTo>
                  <a:pt x="21335" y="3048"/>
                </a:moveTo>
                <a:lnTo>
                  <a:pt x="453487" y="141145"/>
                </a:lnTo>
                <a:lnTo>
                  <a:pt x="18287" y="0"/>
                </a:lnTo>
                <a:lnTo>
                  <a:pt x="12191" y="0"/>
                </a:lnTo>
                <a:lnTo>
                  <a:pt x="6095" y="3048"/>
                </a:lnTo>
                <a:lnTo>
                  <a:pt x="3047" y="9144"/>
                </a:lnTo>
                <a:lnTo>
                  <a:pt x="9143" y="24384"/>
                </a:lnTo>
                <a:lnTo>
                  <a:pt x="21335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917239" y="2174845"/>
            <a:ext cx="635386" cy="706360"/>
          </a:xfrm>
          <a:custGeom>
            <a:avLst/>
            <a:gdLst/>
            <a:ahLst/>
            <a:cxnLst/>
            <a:rect l="l" t="t" r="r" b="b"/>
            <a:pathLst>
              <a:path w="573024" h="637032">
                <a:moveTo>
                  <a:pt x="42672" y="633983"/>
                </a:moveTo>
                <a:lnTo>
                  <a:pt x="48721" y="630889"/>
                </a:lnTo>
                <a:lnTo>
                  <a:pt x="48849" y="630824"/>
                </a:lnTo>
                <a:lnTo>
                  <a:pt x="573024" y="362711"/>
                </a:lnTo>
                <a:lnTo>
                  <a:pt x="566928" y="362711"/>
                </a:lnTo>
                <a:lnTo>
                  <a:pt x="566928" y="338327"/>
                </a:lnTo>
                <a:lnTo>
                  <a:pt x="560832" y="338327"/>
                </a:lnTo>
                <a:lnTo>
                  <a:pt x="81335" y="586343"/>
                </a:lnTo>
                <a:lnTo>
                  <a:pt x="246888" y="359663"/>
                </a:lnTo>
                <a:lnTo>
                  <a:pt x="234696" y="362711"/>
                </a:lnTo>
                <a:lnTo>
                  <a:pt x="30480" y="612647"/>
                </a:lnTo>
                <a:lnTo>
                  <a:pt x="27432" y="615695"/>
                </a:lnTo>
                <a:lnTo>
                  <a:pt x="24384" y="618743"/>
                </a:lnTo>
                <a:lnTo>
                  <a:pt x="24384" y="627887"/>
                </a:lnTo>
                <a:lnTo>
                  <a:pt x="27432" y="630935"/>
                </a:lnTo>
                <a:lnTo>
                  <a:pt x="30480" y="637031"/>
                </a:lnTo>
                <a:lnTo>
                  <a:pt x="39624" y="637031"/>
                </a:lnTo>
                <a:lnTo>
                  <a:pt x="42672" y="633983"/>
                </a:lnTo>
                <a:close/>
              </a:path>
              <a:path w="573024" h="637032">
                <a:moveTo>
                  <a:pt x="1319784" y="39623"/>
                </a:moveTo>
                <a:lnTo>
                  <a:pt x="1316736" y="39623"/>
                </a:lnTo>
                <a:lnTo>
                  <a:pt x="1322832" y="45719"/>
                </a:lnTo>
                <a:lnTo>
                  <a:pt x="1328928" y="54863"/>
                </a:lnTo>
                <a:lnTo>
                  <a:pt x="1325880" y="51815"/>
                </a:lnTo>
                <a:lnTo>
                  <a:pt x="1328928" y="64007"/>
                </a:lnTo>
                <a:lnTo>
                  <a:pt x="1328928" y="60959"/>
                </a:lnTo>
                <a:lnTo>
                  <a:pt x="1331976" y="70103"/>
                </a:lnTo>
                <a:lnTo>
                  <a:pt x="1331976" y="295655"/>
                </a:lnTo>
                <a:lnTo>
                  <a:pt x="1328928" y="304799"/>
                </a:lnTo>
                <a:lnTo>
                  <a:pt x="1328928" y="301751"/>
                </a:lnTo>
                <a:lnTo>
                  <a:pt x="1325880" y="313943"/>
                </a:lnTo>
                <a:lnTo>
                  <a:pt x="1328928" y="310895"/>
                </a:lnTo>
                <a:lnTo>
                  <a:pt x="1322832" y="320039"/>
                </a:lnTo>
                <a:lnTo>
                  <a:pt x="1322832" y="316991"/>
                </a:lnTo>
                <a:lnTo>
                  <a:pt x="1316736" y="326135"/>
                </a:lnTo>
                <a:lnTo>
                  <a:pt x="1319784" y="326135"/>
                </a:lnTo>
                <a:lnTo>
                  <a:pt x="1310640" y="332231"/>
                </a:lnTo>
                <a:lnTo>
                  <a:pt x="1313688" y="329183"/>
                </a:lnTo>
                <a:lnTo>
                  <a:pt x="1304544" y="335279"/>
                </a:lnTo>
                <a:lnTo>
                  <a:pt x="1295400" y="338327"/>
                </a:lnTo>
                <a:lnTo>
                  <a:pt x="566928" y="338327"/>
                </a:lnTo>
                <a:lnTo>
                  <a:pt x="566928" y="362711"/>
                </a:lnTo>
                <a:lnTo>
                  <a:pt x="1301496" y="362711"/>
                </a:lnTo>
                <a:lnTo>
                  <a:pt x="1313688" y="359663"/>
                </a:lnTo>
                <a:lnTo>
                  <a:pt x="1316736" y="356615"/>
                </a:lnTo>
                <a:lnTo>
                  <a:pt x="1325880" y="353567"/>
                </a:lnTo>
                <a:lnTo>
                  <a:pt x="1325880" y="350519"/>
                </a:lnTo>
                <a:lnTo>
                  <a:pt x="1335024" y="344423"/>
                </a:lnTo>
                <a:lnTo>
                  <a:pt x="1298448" y="338327"/>
                </a:lnTo>
                <a:lnTo>
                  <a:pt x="1335024" y="344423"/>
                </a:lnTo>
                <a:lnTo>
                  <a:pt x="1338072" y="344423"/>
                </a:lnTo>
                <a:lnTo>
                  <a:pt x="1344168" y="335279"/>
                </a:lnTo>
                <a:lnTo>
                  <a:pt x="1344168" y="332231"/>
                </a:lnTo>
                <a:lnTo>
                  <a:pt x="1350264" y="323087"/>
                </a:lnTo>
                <a:lnTo>
                  <a:pt x="1350264" y="320039"/>
                </a:lnTo>
                <a:lnTo>
                  <a:pt x="1353312" y="310895"/>
                </a:lnTo>
                <a:lnTo>
                  <a:pt x="1353312" y="307847"/>
                </a:lnTo>
                <a:lnTo>
                  <a:pt x="1356360" y="307847"/>
                </a:lnTo>
                <a:lnTo>
                  <a:pt x="1356360" y="57911"/>
                </a:lnTo>
                <a:lnTo>
                  <a:pt x="1353312" y="54863"/>
                </a:lnTo>
                <a:lnTo>
                  <a:pt x="1350264" y="45719"/>
                </a:lnTo>
                <a:lnTo>
                  <a:pt x="1350264" y="42671"/>
                </a:lnTo>
                <a:lnTo>
                  <a:pt x="1344168" y="33527"/>
                </a:lnTo>
                <a:lnTo>
                  <a:pt x="1344168" y="30479"/>
                </a:lnTo>
                <a:lnTo>
                  <a:pt x="1338072" y="21335"/>
                </a:lnTo>
                <a:lnTo>
                  <a:pt x="1335024" y="21335"/>
                </a:lnTo>
                <a:lnTo>
                  <a:pt x="1325880" y="15239"/>
                </a:lnTo>
                <a:lnTo>
                  <a:pt x="1325880" y="12191"/>
                </a:lnTo>
                <a:lnTo>
                  <a:pt x="1316736" y="6095"/>
                </a:lnTo>
                <a:lnTo>
                  <a:pt x="1313688" y="6095"/>
                </a:lnTo>
                <a:lnTo>
                  <a:pt x="1301496" y="3047"/>
                </a:lnTo>
                <a:lnTo>
                  <a:pt x="1298448" y="3047"/>
                </a:lnTo>
                <a:lnTo>
                  <a:pt x="1286256" y="0"/>
                </a:lnTo>
                <a:lnTo>
                  <a:pt x="70104" y="0"/>
                </a:lnTo>
                <a:lnTo>
                  <a:pt x="57912" y="3047"/>
                </a:lnTo>
                <a:lnTo>
                  <a:pt x="54864" y="3047"/>
                </a:lnTo>
                <a:lnTo>
                  <a:pt x="45719" y="6095"/>
                </a:lnTo>
                <a:lnTo>
                  <a:pt x="42671" y="6095"/>
                </a:lnTo>
                <a:lnTo>
                  <a:pt x="33527" y="12191"/>
                </a:lnTo>
                <a:lnTo>
                  <a:pt x="30479" y="12191"/>
                </a:lnTo>
                <a:lnTo>
                  <a:pt x="30479" y="15239"/>
                </a:lnTo>
                <a:lnTo>
                  <a:pt x="21336" y="21335"/>
                </a:lnTo>
                <a:lnTo>
                  <a:pt x="15239" y="30479"/>
                </a:lnTo>
                <a:lnTo>
                  <a:pt x="60960" y="27431"/>
                </a:lnTo>
                <a:lnTo>
                  <a:pt x="1298448" y="27431"/>
                </a:lnTo>
                <a:lnTo>
                  <a:pt x="64008" y="27431"/>
                </a:lnTo>
                <a:lnTo>
                  <a:pt x="1295400" y="27431"/>
                </a:lnTo>
                <a:lnTo>
                  <a:pt x="1304544" y="30479"/>
                </a:lnTo>
                <a:lnTo>
                  <a:pt x="1301496" y="30479"/>
                </a:lnTo>
                <a:lnTo>
                  <a:pt x="1313688" y="33527"/>
                </a:lnTo>
                <a:lnTo>
                  <a:pt x="1310640" y="33527"/>
                </a:lnTo>
                <a:lnTo>
                  <a:pt x="1319784" y="39623"/>
                </a:lnTo>
                <a:close/>
              </a:path>
              <a:path w="573024" h="637032">
                <a:moveTo>
                  <a:pt x="45720" y="33527"/>
                </a:moveTo>
                <a:lnTo>
                  <a:pt x="54864" y="30479"/>
                </a:lnTo>
                <a:lnTo>
                  <a:pt x="51816" y="30479"/>
                </a:lnTo>
                <a:lnTo>
                  <a:pt x="64008" y="27431"/>
                </a:lnTo>
                <a:lnTo>
                  <a:pt x="1298448" y="27431"/>
                </a:lnTo>
                <a:lnTo>
                  <a:pt x="60960" y="27431"/>
                </a:lnTo>
                <a:lnTo>
                  <a:pt x="15239" y="30479"/>
                </a:lnTo>
                <a:lnTo>
                  <a:pt x="12191" y="30479"/>
                </a:lnTo>
                <a:lnTo>
                  <a:pt x="12191" y="33527"/>
                </a:lnTo>
                <a:lnTo>
                  <a:pt x="6095" y="42671"/>
                </a:lnTo>
                <a:lnTo>
                  <a:pt x="6095" y="45719"/>
                </a:lnTo>
                <a:lnTo>
                  <a:pt x="3047" y="54863"/>
                </a:lnTo>
                <a:lnTo>
                  <a:pt x="27432" y="60959"/>
                </a:lnTo>
                <a:lnTo>
                  <a:pt x="3047" y="54863"/>
                </a:lnTo>
                <a:lnTo>
                  <a:pt x="3047" y="57911"/>
                </a:lnTo>
                <a:lnTo>
                  <a:pt x="0" y="70103"/>
                </a:lnTo>
                <a:lnTo>
                  <a:pt x="0" y="295655"/>
                </a:lnTo>
                <a:lnTo>
                  <a:pt x="3048" y="307847"/>
                </a:lnTo>
                <a:lnTo>
                  <a:pt x="27432" y="304799"/>
                </a:lnTo>
                <a:lnTo>
                  <a:pt x="27432" y="64007"/>
                </a:lnTo>
                <a:lnTo>
                  <a:pt x="30480" y="51815"/>
                </a:lnTo>
                <a:lnTo>
                  <a:pt x="30480" y="54863"/>
                </a:lnTo>
                <a:lnTo>
                  <a:pt x="36576" y="45719"/>
                </a:lnTo>
                <a:lnTo>
                  <a:pt x="33528" y="45719"/>
                </a:lnTo>
                <a:lnTo>
                  <a:pt x="39624" y="39623"/>
                </a:lnTo>
                <a:lnTo>
                  <a:pt x="48768" y="33527"/>
                </a:lnTo>
                <a:lnTo>
                  <a:pt x="45720" y="33527"/>
                </a:lnTo>
                <a:close/>
              </a:path>
              <a:path w="573024" h="637032">
                <a:moveTo>
                  <a:pt x="6096" y="320039"/>
                </a:moveTo>
                <a:lnTo>
                  <a:pt x="6096" y="323087"/>
                </a:lnTo>
                <a:lnTo>
                  <a:pt x="12192" y="332231"/>
                </a:lnTo>
                <a:lnTo>
                  <a:pt x="12192" y="335279"/>
                </a:lnTo>
                <a:lnTo>
                  <a:pt x="15240" y="335279"/>
                </a:lnTo>
                <a:lnTo>
                  <a:pt x="21336" y="344423"/>
                </a:lnTo>
                <a:lnTo>
                  <a:pt x="30480" y="350519"/>
                </a:lnTo>
                <a:lnTo>
                  <a:pt x="225552" y="344423"/>
                </a:lnTo>
                <a:lnTo>
                  <a:pt x="246888" y="344423"/>
                </a:lnTo>
                <a:lnTo>
                  <a:pt x="243840" y="341375"/>
                </a:lnTo>
                <a:lnTo>
                  <a:pt x="240792" y="338327"/>
                </a:lnTo>
                <a:lnTo>
                  <a:pt x="64008" y="338327"/>
                </a:lnTo>
                <a:lnTo>
                  <a:pt x="51816" y="335279"/>
                </a:lnTo>
                <a:lnTo>
                  <a:pt x="60960" y="338327"/>
                </a:lnTo>
                <a:lnTo>
                  <a:pt x="51816" y="335279"/>
                </a:lnTo>
                <a:lnTo>
                  <a:pt x="54864" y="335279"/>
                </a:lnTo>
                <a:lnTo>
                  <a:pt x="45720" y="329183"/>
                </a:lnTo>
                <a:lnTo>
                  <a:pt x="48768" y="332231"/>
                </a:lnTo>
                <a:lnTo>
                  <a:pt x="39624" y="326135"/>
                </a:lnTo>
                <a:lnTo>
                  <a:pt x="33528" y="316991"/>
                </a:lnTo>
                <a:lnTo>
                  <a:pt x="36576" y="320039"/>
                </a:lnTo>
                <a:lnTo>
                  <a:pt x="30480" y="310895"/>
                </a:lnTo>
                <a:lnTo>
                  <a:pt x="30480" y="313943"/>
                </a:lnTo>
                <a:lnTo>
                  <a:pt x="27432" y="301751"/>
                </a:lnTo>
                <a:lnTo>
                  <a:pt x="27432" y="304799"/>
                </a:lnTo>
                <a:lnTo>
                  <a:pt x="3048" y="307847"/>
                </a:lnTo>
                <a:lnTo>
                  <a:pt x="3048" y="310895"/>
                </a:lnTo>
                <a:lnTo>
                  <a:pt x="6096" y="320039"/>
                </a:lnTo>
                <a:close/>
              </a:path>
              <a:path w="573024" h="637032">
                <a:moveTo>
                  <a:pt x="212195" y="362712"/>
                </a:moveTo>
                <a:lnTo>
                  <a:pt x="27432" y="615695"/>
                </a:lnTo>
                <a:lnTo>
                  <a:pt x="30480" y="612647"/>
                </a:lnTo>
                <a:lnTo>
                  <a:pt x="234696" y="362711"/>
                </a:lnTo>
                <a:lnTo>
                  <a:pt x="246888" y="359663"/>
                </a:lnTo>
                <a:lnTo>
                  <a:pt x="249936" y="353567"/>
                </a:lnTo>
                <a:lnTo>
                  <a:pt x="249936" y="350519"/>
                </a:lnTo>
                <a:lnTo>
                  <a:pt x="246888" y="344423"/>
                </a:lnTo>
                <a:lnTo>
                  <a:pt x="225552" y="344423"/>
                </a:lnTo>
                <a:lnTo>
                  <a:pt x="30480" y="350519"/>
                </a:lnTo>
                <a:lnTo>
                  <a:pt x="30480" y="353567"/>
                </a:lnTo>
                <a:lnTo>
                  <a:pt x="33528" y="353567"/>
                </a:lnTo>
                <a:lnTo>
                  <a:pt x="42672" y="359663"/>
                </a:lnTo>
                <a:lnTo>
                  <a:pt x="45720" y="359663"/>
                </a:lnTo>
                <a:lnTo>
                  <a:pt x="54864" y="362711"/>
                </a:lnTo>
                <a:lnTo>
                  <a:pt x="212195" y="3627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70768" y="31797"/>
            <a:ext cx="235556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zip()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033" y="624524"/>
            <a:ext cx="6708552" cy="891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tw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llecti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Compose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-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f</a:t>
            </a:r>
            <a:r>
              <a:rPr sz="2661" spc="18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</a:t>
            </a:r>
            <a:r>
              <a:rPr sz="2661" spc="-55" baseline="-1811" dirty="0">
                <a:latin typeface="Arial"/>
                <a:cs typeface="Arial"/>
              </a:rPr>
              <a:t>w</a:t>
            </a:r>
            <a:r>
              <a:rPr sz="2661" baseline="-1811" dirty="0">
                <a:latin typeface="Arial"/>
                <a:cs typeface="Arial"/>
              </a:rPr>
              <a:t>o</a:t>
            </a:r>
            <a:r>
              <a:rPr sz="2661" spc="8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elemen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6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tuple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3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base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1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8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position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lengt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shorte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777" y="2018913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406" y="2018913"/>
            <a:ext cx="578791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'F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'G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'C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JP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US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fix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62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[</a:t>
            </a:r>
            <a:r>
              <a:rPr sz="1774" b="1" spc="4" dirty="0">
                <a:latin typeface="Courier New"/>
                <a:cs typeface="Courier New"/>
              </a:rPr>
              <a:t>3</a:t>
            </a:r>
            <a:r>
              <a:rPr sz="1774" b="1" spc="-21" dirty="0">
                <a:latin typeface="Courier New"/>
                <a:cs typeface="Courier New"/>
              </a:rPr>
              <a:t>3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4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44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1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8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zi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(co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26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re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ix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8205" y="2256694"/>
            <a:ext cx="119246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uples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778" y="2840012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33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'G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810" y="2840012"/>
            <a:ext cx="374047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44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1)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J</a:t>
            </a:r>
            <a:r>
              <a:rPr sz="2661" spc="-21" baseline="3678" dirty="0">
                <a:latin typeface="Courier New"/>
                <a:cs typeface="Courier New"/>
              </a:rPr>
              <a:t>P'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8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)]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777" y="3387639"/>
            <a:ext cx="278701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k_b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_c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ry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lo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k_b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_c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un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ry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{</a:t>
            </a:r>
            <a:r>
              <a:rPr sz="1774" spc="-21" dirty="0">
                <a:latin typeface="Courier New"/>
                <a:cs typeface="Courier New"/>
              </a:rPr>
              <a:t>'J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81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'F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33,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3695" y="3387639"/>
            <a:ext cx="29224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(z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p(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oun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2116" y="3387638"/>
            <a:ext cx="1588040" cy="901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fi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)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513160" marR="30414">
              <a:lnSpc>
                <a:spcPct val="95825"/>
              </a:lnSpc>
              <a:spcBef>
                <a:spcPts val="1345"/>
              </a:spcBef>
            </a:pPr>
            <a:r>
              <a:rPr sz="1552" spc="-10" dirty="0">
                <a:latin typeface="Arial"/>
                <a:cs typeface="Arial"/>
              </a:rPr>
              <a:t>Con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rt</a:t>
            </a:r>
            <a:r>
              <a:rPr sz="1552" spc="14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endParaRPr sz="1552">
              <a:latin typeface="Arial"/>
              <a:cs typeface="Arial"/>
            </a:endParaRPr>
          </a:p>
          <a:p>
            <a:pPr marL="513160">
              <a:lnSpc>
                <a:spcPct val="95825"/>
              </a:lnSpc>
              <a:spcBef>
                <a:spcPts val="22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8729" y="3935038"/>
            <a:ext cx="251317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B'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44}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78" y="4482667"/>
            <a:ext cx="278979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k_b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_p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ef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x</a:t>
            </a:r>
            <a:r>
              <a:rPr sz="2661" b="1" spc="126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lo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k_b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_p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ef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x</a:t>
            </a:r>
            <a:endParaRPr sz="1774">
              <a:latin typeface="Courier New"/>
              <a:cs typeface="Courier New"/>
            </a:endParaRPr>
          </a:p>
          <a:p>
            <a:pPr marL="14082" marR="257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{</a:t>
            </a:r>
            <a:r>
              <a:rPr sz="1774" spc="-21" dirty="0">
                <a:latin typeface="Courier New"/>
                <a:cs typeface="Courier New"/>
              </a:rPr>
              <a:t>33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R'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44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B',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889" y="4482667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ct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zi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(p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efi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es,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8279" y="4482667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s))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005" y="5030065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8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JP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: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A'}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417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671</Words>
  <Application>Microsoft Office PowerPoint</Application>
  <PresentationFormat>On-screen Show (4:3)</PresentationFormat>
  <Paragraphs>149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Windows User</cp:lastModifiedBy>
  <cp:revision>5</cp:revision>
  <dcterms:created xsi:type="dcterms:W3CDTF">2017-07-23T00:51:10Z</dcterms:created>
  <dcterms:modified xsi:type="dcterms:W3CDTF">2019-03-01T04:44:12Z</dcterms:modified>
</cp:coreProperties>
</file>