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8" d="100"/>
          <a:sy n="88" d="100"/>
        </p:scale>
        <p:origin x="-437" y="1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DE4B-0AA1-4775-9EA2-1A5BE946A5AD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74D4-4067-4113-B070-360D7135F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8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DE4B-0AA1-4775-9EA2-1A5BE946A5AD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74D4-4067-4113-B070-360D7135F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1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DE4B-0AA1-4775-9EA2-1A5BE946A5AD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74D4-4067-4113-B070-360D7135F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8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DE4B-0AA1-4775-9EA2-1A5BE946A5AD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74D4-4067-4113-B070-360D7135F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6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DE4B-0AA1-4775-9EA2-1A5BE946A5AD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74D4-4067-4113-B070-360D7135F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3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DE4B-0AA1-4775-9EA2-1A5BE946A5AD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74D4-4067-4113-B070-360D7135F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44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DE4B-0AA1-4775-9EA2-1A5BE946A5AD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74D4-4067-4113-B070-360D7135F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45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DE4B-0AA1-4775-9EA2-1A5BE946A5AD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74D4-4067-4113-B070-360D7135F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7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DE4B-0AA1-4775-9EA2-1A5BE946A5AD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74D4-4067-4113-B070-360D7135F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DE4B-0AA1-4775-9EA2-1A5BE946A5AD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74D4-4067-4113-B070-360D7135F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1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DE4B-0AA1-4775-9EA2-1A5BE946A5AD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74D4-4067-4113-B070-360D7135F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1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7DE4B-0AA1-4775-9EA2-1A5BE946A5AD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E74D4-4067-4113-B070-360D7135F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7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/>
          <p:nvPr/>
        </p:nvSpPr>
        <p:spPr>
          <a:xfrm>
            <a:off x="2016405" y="2326932"/>
            <a:ext cx="8226220" cy="2315103"/>
          </a:xfrm>
          <a:custGeom>
            <a:avLst/>
            <a:gdLst/>
            <a:ahLst/>
            <a:cxnLst/>
            <a:rect l="l" t="t" r="r" b="b"/>
            <a:pathLst>
              <a:path w="7418832" h="208788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081784"/>
                </a:lnTo>
                <a:lnTo>
                  <a:pt x="6096" y="9144"/>
                </a:lnTo>
                <a:lnTo>
                  <a:pt x="7406639" y="9143"/>
                </a:lnTo>
                <a:lnTo>
                  <a:pt x="7406640" y="2081783"/>
                </a:lnTo>
                <a:lnTo>
                  <a:pt x="0" y="2084832"/>
                </a:lnTo>
                <a:lnTo>
                  <a:pt x="3048" y="2087880"/>
                </a:lnTo>
                <a:lnTo>
                  <a:pt x="7415783" y="2087879"/>
                </a:lnTo>
                <a:lnTo>
                  <a:pt x="7418832" y="2084832"/>
                </a:lnTo>
                <a:lnTo>
                  <a:pt x="7418832" y="2081783"/>
                </a:lnTo>
                <a:lnTo>
                  <a:pt x="7412735" y="2075688"/>
                </a:lnTo>
                <a:lnTo>
                  <a:pt x="7412735" y="9143"/>
                </a:lnTo>
                <a:lnTo>
                  <a:pt x="7406640" y="6095"/>
                </a:lnTo>
                <a:lnTo>
                  <a:pt x="12192" y="6096"/>
                </a:lnTo>
                <a:lnTo>
                  <a:pt x="7418832" y="6095"/>
                </a:lnTo>
                <a:lnTo>
                  <a:pt x="7418832" y="3047"/>
                </a:lnTo>
                <a:lnTo>
                  <a:pt x="7415783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/>
          <p:nvPr/>
        </p:nvSpPr>
        <p:spPr>
          <a:xfrm>
            <a:off x="2016405" y="23336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2016406" y="2337072"/>
            <a:ext cx="8212701" cy="2298203"/>
          </a:xfrm>
          <a:custGeom>
            <a:avLst/>
            <a:gdLst/>
            <a:ahLst/>
            <a:cxnLst/>
            <a:rect l="l" t="t" r="r" b="b"/>
            <a:pathLst>
              <a:path w="7406640" h="2072639">
                <a:moveTo>
                  <a:pt x="7406640" y="2072639"/>
                </a:moveTo>
                <a:lnTo>
                  <a:pt x="7406639" y="2066543"/>
                </a:lnTo>
                <a:lnTo>
                  <a:pt x="12191" y="2066544"/>
                </a:lnTo>
                <a:lnTo>
                  <a:pt x="12192" y="0"/>
                </a:lnTo>
                <a:lnTo>
                  <a:pt x="6095" y="0"/>
                </a:lnTo>
                <a:lnTo>
                  <a:pt x="0" y="2072639"/>
                </a:lnTo>
                <a:lnTo>
                  <a:pt x="6096" y="2066544"/>
                </a:lnTo>
                <a:lnTo>
                  <a:pt x="12192" y="2072639"/>
                </a:lnTo>
                <a:lnTo>
                  <a:pt x="7406640" y="20726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2029925" y="2333692"/>
            <a:ext cx="8212700" cy="2301584"/>
          </a:xfrm>
          <a:custGeom>
            <a:avLst/>
            <a:gdLst/>
            <a:ahLst/>
            <a:cxnLst/>
            <a:rect l="l" t="t" r="r" b="b"/>
            <a:pathLst>
              <a:path w="7406639" h="2075688">
                <a:moveTo>
                  <a:pt x="0" y="0"/>
                </a:moveTo>
                <a:lnTo>
                  <a:pt x="7394448" y="0"/>
                </a:lnTo>
                <a:lnTo>
                  <a:pt x="7400543" y="3048"/>
                </a:lnTo>
                <a:lnTo>
                  <a:pt x="7400543" y="2069592"/>
                </a:lnTo>
                <a:lnTo>
                  <a:pt x="7406639" y="2075688"/>
                </a:lnTo>
                <a:lnTo>
                  <a:pt x="74066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4" name="object 14"/>
          <p:cNvSpPr txBox="1"/>
          <p:nvPr/>
        </p:nvSpPr>
        <p:spPr>
          <a:xfrm>
            <a:off x="1694769" y="55455"/>
            <a:ext cx="716052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Sets</a:t>
            </a:r>
            <a:endParaRPr sz="2384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84034" y="624524"/>
            <a:ext cx="8959370" cy="12560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dirty="0" err="1" smtClean="0">
                <a:solidFill>
                  <a:srgbClr val="00007F"/>
                </a:solidFill>
                <a:latin typeface="Arial"/>
                <a:cs typeface="Arial"/>
              </a:rPr>
              <a:t>U</a:t>
            </a:r>
            <a:r>
              <a:rPr sz="1774" b="1" spc="10" dirty="0" err="1" smtClean="0">
                <a:solidFill>
                  <a:srgbClr val="00007F"/>
                </a:solidFill>
                <a:latin typeface="Arial"/>
                <a:cs typeface="Arial"/>
              </a:rPr>
              <a:t>nsequ</a:t>
            </a:r>
            <a:r>
              <a:rPr sz="1774" b="1" spc="-21" dirty="0" err="1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6" dirty="0" err="1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" dirty="0" err="1" smtClean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-21" dirty="0" err="1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 err="1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lang="en-US" sz="1774" b="1" dirty="0" smtClean="0">
                <a:solidFill>
                  <a:srgbClr val="00007F"/>
                </a:solidFill>
                <a:latin typeface="Arial"/>
                <a:cs typeface="Arial"/>
              </a:rPr>
              <a:t>/Unordered</a:t>
            </a:r>
            <a:r>
              <a:rPr sz="1774" b="1" spc="116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utab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5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co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ect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8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 smtClean="0">
                <a:solidFill>
                  <a:srgbClr val="00007F"/>
                </a:solidFill>
                <a:latin typeface="Arial"/>
                <a:cs typeface="Arial"/>
              </a:rPr>
              <a:t>un</a:t>
            </a:r>
            <a:r>
              <a:rPr sz="1774" b="1" spc="4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 smtClean="0">
                <a:solidFill>
                  <a:srgbClr val="00007F"/>
                </a:solidFill>
                <a:latin typeface="Arial"/>
                <a:cs typeface="Arial"/>
              </a:rPr>
              <a:t>q</a:t>
            </a:r>
            <a:r>
              <a:rPr sz="1774" b="1" spc="-16" dirty="0" smtClean="0">
                <a:solidFill>
                  <a:srgbClr val="00007F"/>
                </a:solidFill>
                <a:latin typeface="Arial"/>
                <a:cs typeface="Arial"/>
              </a:rPr>
              <a:t>u</a:t>
            </a:r>
            <a:r>
              <a:rPr sz="1774" b="1" spc="1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lang="en-US" sz="1774" b="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 smtClean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1774" b="1" spc="-21" dirty="0" smtClean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774" b="1" spc="10" dirty="0" smtClean="0">
                <a:solidFill>
                  <a:srgbClr val="00007F"/>
                </a:solidFill>
                <a:latin typeface="Arial"/>
                <a:cs typeface="Arial"/>
              </a:rPr>
              <a:t>ects</a:t>
            </a:r>
            <a:endParaRPr sz="1774" dirty="0">
              <a:latin typeface="Arial"/>
              <a:cs typeface="Arial"/>
            </a:endParaRPr>
          </a:p>
          <a:p>
            <a:pPr marL="301349" marR="39539">
              <a:lnSpc>
                <a:spcPts val="2334"/>
              </a:lnSpc>
              <a:spcBef>
                <a:spcPts val="4"/>
              </a:spcBef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Create</a:t>
            </a:r>
            <a:r>
              <a:rPr sz="2661" baseline="1811" dirty="0">
                <a:latin typeface="Arial"/>
                <a:cs typeface="Arial"/>
              </a:rPr>
              <a:t>d</a:t>
            </a:r>
            <a:r>
              <a:rPr sz="2661" spc="64" baseline="1811" dirty="0">
                <a:latin typeface="Arial"/>
                <a:cs typeface="Arial"/>
              </a:rPr>
              <a:t> </a:t>
            </a:r>
            <a:r>
              <a:rPr sz="2661" spc="-55" baseline="1811" dirty="0">
                <a:latin typeface="Arial"/>
                <a:cs typeface="Arial"/>
              </a:rPr>
              <a:t>w</a:t>
            </a:r>
            <a:r>
              <a:rPr sz="2661" spc="-4" baseline="1811" dirty="0">
                <a:latin typeface="Arial"/>
                <a:cs typeface="Arial"/>
              </a:rPr>
              <a:t>i</a:t>
            </a:r>
            <a:r>
              <a:rPr sz="2661" spc="4" baseline="1811" dirty="0">
                <a:latin typeface="Arial"/>
                <a:cs typeface="Arial"/>
              </a:rPr>
              <a:t>t</a:t>
            </a:r>
            <a:r>
              <a:rPr sz="2661" baseline="1811" dirty="0">
                <a:latin typeface="Arial"/>
                <a:cs typeface="Arial"/>
              </a:rPr>
              <a:t>h</a:t>
            </a:r>
            <a:r>
              <a:rPr sz="2661" spc="90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th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16" baseline="1811" dirty="0">
                <a:latin typeface="Arial"/>
                <a:cs typeface="Arial"/>
              </a:rPr>
              <a:t> </a:t>
            </a:r>
            <a:r>
              <a:rPr sz="2661" spc="4" baseline="1839" dirty="0">
                <a:latin typeface="Courier New"/>
                <a:cs typeface="Courier New"/>
              </a:rPr>
              <a:t>set(</a:t>
            </a:r>
            <a:r>
              <a:rPr sz="2661" baseline="1839" dirty="0">
                <a:latin typeface="Courier New"/>
                <a:cs typeface="Courier New"/>
              </a:rPr>
              <a:t>)</a:t>
            </a:r>
            <a:r>
              <a:rPr sz="2661" spc="-659" baseline="1839" dirty="0">
                <a:latin typeface="Courier New"/>
                <a:cs typeface="Courier New"/>
              </a:rPr>
              <a:t> </a:t>
            </a:r>
            <a:r>
              <a:rPr sz="2661" spc="4" baseline="1811" dirty="0" smtClean="0">
                <a:latin typeface="Arial"/>
                <a:cs typeface="Arial"/>
              </a:rPr>
              <a:t>function</a:t>
            </a:r>
            <a:r>
              <a:rPr lang="en-US" sz="2661" spc="4" baseline="1811" dirty="0" smtClean="0">
                <a:latin typeface="Arial"/>
                <a:cs typeface="Arial"/>
              </a:rPr>
              <a:t>.</a:t>
            </a:r>
            <a:r>
              <a:rPr lang="en-US" sz="2661" spc="4" dirty="0" smtClean="0">
                <a:latin typeface="Arial"/>
                <a:cs typeface="Arial"/>
              </a:rPr>
              <a:t> </a:t>
            </a:r>
            <a:endParaRPr lang="en-US" sz="2661" spc="4" baseline="1811" dirty="0" smtClean="0">
              <a:latin typeface="Arial"/>
              <a:cs typeface="Arial"/>
            </a:endParaRPr>
          </a:p>
          <a:p>
            <a:pPr marL="301349" marR="39539">
              <a:lnSpc>
                <a:spcPts val="2334"/>
              </a:lnSpc>
              <a:spcBef>
                <a:spcPts val="4"/>
              </a:spcBef>
            </a:pPr>
            <a:endParaRPr lang="en-US" sz="2661" spc="4" baseline="1811" dirty="0">
              <a:latin typeface="Arial"/>
              <a:cs typeface="Arial"/>
            </a:endParaRPr>
          </a:p>
          <a:p>
            <a:pPr marL="758549" marR="39539" indent="-457200">
              <a:lnSpc>
                <a:spcPts val="2334"/>
              </a:lnSpc>
              <a:spcBef>
                <a:spcPts val="4"/>
              </a:spcBef>
              <a:buFont typeface="Arial" panose="020B0604020202020204" pitchFamily="34" charset="0"/>
              <a:buChar char="•"/>
            </a:pPr>
            <a:r>
              <a:rPr lang="en-US" sz="2661" spc="4" baseline="1811" dirty="0" smtClean="0">
                <a:latin typeface="Arial"/>
                <a:cs typeface="Arial"/>
              </a:rPr>
              <a:t>    Slicing or fetching element</a:t>
            </a:r>
            <a:r>
              <a:rPr lang="en-US" sz="2661" spc="4" dirty="0" smtClean="0">
                <a:latin typeface="Arial"/>
                <a:cs typeface="Arial"/>
              </a:rPr>
              <a:t> at index</a:t>
            </a:r>
            <a:r>
              <a:rPr lang="en-US" sz="2661" spc="4" baseline="1811" dirty="0" smtClean="0">
                <a:latin typeface="Arial"/>
                <a:cs typeface="Arial"/>
              </a:rPr>
              <a:t> ??</a:t>
            </a:r>
          </a:p>
          <a:p>
            <a:pPr marL="301349" marR="39539">
              <a:lnSpc>
                <a:spcPts val="2334"/>
              </a:lnSpc>
              <a:spcBef>
                <a:spcPts val="4"/>
              </a:spcBef>
            </a:pPr>
            <a:endParaRPr lang="en-US" sz="2661" spc="4" baseline="1811" dirty="0" smtClean="0">
              <a:latin typeface="Arial"/>
              <a:cs typeface="Arial"/>
            </a:endParaRPr>
          </a:p>
          <a:p>
            <a:pPr marL="301349" marR="39539">
              <a:lnSpc>
                <a:spcPts val="2334"/>
              </a:lnSpc>
              <a:spcBef>
                <a:spcPts val="4"/>
              </a:spcBef>
            </a:pPr>
            <a:endParaRPr sz="1774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71309" y="1207003"/>
            <a:ext cx="2748803" cy="3026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323"/>
              </a:lnSpc>
              <a:spcBef>
                <a:spcPts val="115"/>
              </a:spcBef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4" baseline="1811" dirty="0" smtClean="0">
                <a:latin typeface="Arial"/>
                <a:cs typeface="Arial"/>
              </a:rPr>
              <a:t>O</a:t>
            </a:r>
            <a:r>
              <a:rPr sz="2661" baseline="1811" dirty="0" smtClean="0">
                <a:latin typeface="Arial"/>
                <a:cs typeface="Arial"/>
              </a:rPr>
              <a:t>r</a:t>
            </a:r>
            <a:r>
              <a:rPr sz="2661" spc="33" baseline="1811" dirty="0" smtClean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b</a:t>
            </a:r>
            <a:r>
              <a:rPr sz="2661" baseline="1811" dirty="0">
                <a:latin typeface="Arial"/>
                <a:cs typeface="Arial"/>
              </a:rPr>
              <a:t>y</a:t>
            </a:r>
            <a:r>
              <a:rPr sz="2661" spc="7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assignme</a:t>
            </a:r>
            <a:r>
              <a:rPr sz="2661" spc="-21" baseline="1811" dirty="0">
                <a:latin typeface="Arial"/>
                <a:cs typeface="Arial"/>
              </a:rPr>
              <a:t>n</a:t>
            </a:r>
            <a:r>
              <a:rPr sz="2661" baseline="1811" dirty="0">
                <a:latin typeface="Arial"/>
                <a:cs typeface="Arial"/>
              </a:rPr>
              <a:t>t</a:t>
            </a:r>
            <a:r>
              <a:rPr sz="2661" spc="34" baseline="1811" dirty="0">
                <a:latin typeface="Arial"/>
                <a:cs typeface="Arial"/>
              </a:rPr>
              <a:t> </a:t>
            </a:r>
            <a:r>
              <a:rPr sz="2661" spc="-55" baseline="1811" dirty="0">
                <a:latin typeface="Arial"/>
                <a:cs typeface="Arial"/>
              </a:rPr>
              <a:t>w</a:t>
            </a:r>
            <a:r>
              <a:rPr sz="2661" spc="-4" baseline="1811" dirty="0">
                <a:latin typeface="Arial"/>
                <a:cs typeface="Arial"/>
              </a:rPr>
              <a:t>i</a:t>
            </a:r>
            <a:r>
              <a:rPr sz="2661" spc="4" baseline="1811" dirty="0">
                <a:latin typeface="Arial"/>
                <a:cs typeface="Arial"/>
              </a:rPr>
              <a:t>t</a:t>
            </a:r>
            <a:r>
              <a:rPr sz="2661" baseline="1811" dirty="0">
                <a:latin typeface="Arial"/>
                <a:cs typeface="Arial"/>
              </a:rPr>
              <a:t>h</a:t>
            </a:r>
            <a:r>
              <a:rPr sz="2661" spc="68" baseline="1811" dirty="0">
                <a:latin typeface="Arial"/>
                <a:cs typeface="Arial"/>
              </a:rPr>
              <a:t> </a:t>
            </a:r>
            <a:r>
              <a:rPr sz="2661" baseline="1839" dirty="0">
                <a:latin typeface="Courier New"/>
                <a:cs typeface="Courier New"/>
              </a:rPr>
              <a:t>{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25296" y="1251718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aseline="3678" dirty="0">
                <a:latin typeface="Courier New"/>
                <a:cs typeface="Courier New"/>
              </a:rPr>
              <a:t>}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4033" y="1658716"/>
            <a:ext cx="8404405" cy="303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334"/>
              </a:lnSpc>
              <a:spcBef>
                <a:spcPts val="116"/>
              </a:spcBef>
            </a:pPr>
            <a:endParaRPr lang="en-US" sz="3077" b="1" baseline="1582" dirty="0" smtClean="0">
              <a:solidFill>
                <a:srgbClr val="DA2027"/>
              </a:solidFill>
              <a:latin typeface="Wingdings 3"/>
              <a:cs typeface="Wingdings 3"/>
            </a:endParaRPr>
          </a:p>
          <a:p>
            <a:pPr marL="14082">
              <a:lnSpc>
                <a:spcPts val="2334"/>
              </a:lnSpc>
              <a:spcBef>
                <a:spcPts val="116"/>
              </a:spcBef>
            </a:pPr>
            <a:r>
              <a:rPr sz="3077" baseline="1582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3077" spc="115" baseline="1566" dirty="0" smtClean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2661" b="1" spc="-38" baseline="181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69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i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set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sz="2661" b="1" spc="-21" baseline="1839" dirty="0">
                <a:solidFill>
                  <a:srgbClr val="00007F"/>
                </a:solidFill>
                <a:latin typeface="Courier New"/>
                <a:cs typeface="Courier New"/>
              </a:rPr>
              <a:t>a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d</a:t>
            </a:r>
            <a:r>
              <a:rPr sz="2661" b="1" spc="-21" baseline="1839" dirty="0">
                <a:solidFill>
                  <a:srgbClr val="00007F"/>
                </a:solidFill>
                <a:latin typeface="Courier New"/>
                <a:cs typeface="Courier New"/>
              </a:rPr>
              <a:t>d(</a:t>
            </a:r>
            <a:r>
              <a:rPr sz="2661" b="1" baseline="1839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661" b="1" spc="-659" baseline="183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29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i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set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.r</a:t>
            </a:r>
            <a:r>
              <a:rPr sz="2661" b="1" spc="-21" baseline="1839" dirty="0">
                <a:solidFill>
                  <a:srgbClr val="00007F"/>
                </a:solidFill>
                <a:latin typeface="Courier New"/>
                <a:cs typeface="Courier New"/>
              </a:rPr>
              <a:t>em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o</a:t>
            </a:r>
            <a:r>
              <a:rPr sz="2661" b="1" spc="-21" baseline="1839" dirty="0">
                <a:solidFill>
                  <a:srgbClr val="00007F"/>
                </a:solidFill>
                <a:latin typeface="Courier New"/>
                <a:cs typeface="Courier New"/>
              </a:rPr>
              <a:t>ve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sz="2661" b="1" baseline="1839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661" b="1" spc="-665" baseline="183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tho</a:t>
            </a:r>
            <a:r>
              <a:rPr sz="2661" b="1" spc="-16" baseline="181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44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ca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13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2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28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spc="-21" baseline="181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55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rs</a:t>
            </a:r>
            <a:endParaRPr sz="1774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6955" y="2397440"/>
            <a:ext cx="471667" cy="1352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44583" y="2397440"/>
            <a:ext cx="5102702" cy="1352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ha</a:t>
            </a:r>
            <a:r>
              <a:rPr sz="2661" b="1" spc="4" baseline="3678" dirty="0">
                <a:latin typeface="Courier New"/>
                <a:cs typeface="Courier New"/>
              </a:rPr>
              <a:t>w</a:t>
            </a:r>
            <a:r>
              <a:rPr sz="2661" b="1" spc="-21" baseline="3678" dirty="0">
                <a:latin typeface="Courier New"/>
                <a:cs typeface="Courier New"/>
              </a:rPr>
              <a:t>aii</a:t>
            </a:r>
            <a:r>
              <a:rPr sz="2661" b="1" spc="4" baseline="3678" dirty="0">
                <a:latin typeface="Courier New"/>
                <a:cs typeface="Courier New"/>
              </a:rPr>
              <a:t>_</a:t>
            </a:r>
            <a:r>
              <a:rPr sz="2661" b="1" spc="-21" baseline="3678" dirty="0">
                <a:latin typeface="Courier New"/>
                <a:cs typeface="Courier New"/>
              </a:rPr>
              <a:t>ai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po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t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159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et</a:t>
            </a:r>
            <a:r>
              <a:rPr sz="2661" b="1" spc="4" baseline="3678" dirty="0">
                <a:latin typeface="Courier New"/>
                <a:cs typeface="Courier New"/>
              </a:rPr>
              <a:t>(</a:t>
            </a:r>
            <a:r>
              <a:rPr sz="2661" b="1" spc="-21" baseline="3678" dirty="0">
                <a:latin typeface="Courier New"/>
                <a:cs typeface="Courier New"/>
              </a:rPr>
              <a:t>['</a:t>
            </a:r>
            <a:r>
              <a:rPr sz="2661" b="1" spc="4" baseline="3678" dirty="0">
                <a:latin typeface="Courier New"/>
                <a:cs typeface="Courier New"/>
              </a:rPr>
              <a:t>H</a:t>
            </a:r>
            <a:r>
              <a:rPr sz="2661" b="1" spc="-21" baseline="3678" dirty="0">
                <a:latin typeface="Courier New"/>
                <a:cs typeface="Courier New"/>
              </a:rPr>
              <a:t>NL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94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TO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])</a:t>
            </a:r>
            <a:endParaRPr sz="1774" dirty="0">
              <a:latin typeface="Courier New"/>
              <a:cs typeface="Courier New"/>
            </a:endParaRPr>
          </a:p>
          <a:p>
            <a:pPr marL="14082" marR="551928">
              <a:lnSpc>
                <a:spcPts val="2009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pa</a:t>
            </a:r>
            <a:r>
              <a:rPr sz="1774" b="1" spc="4" dirty="0">
                <a:latin typeface="Courier New"/>
                <a:cs typeface="Courier New"/>
              </a:rPr>
              <a:t>c</a:t>
            </a:r>
            <a:r>
              <a:rPr sz="1774" b="1" spc="-21" dirty="0">
                <a:latin typeface="Courier New"/>
                <a:cs typeface="Courier New"/>
              </a:rPr>
              <a:t>ifi</a:t>
            </a:r>
            <a:r>
              <a:rPr sz="1774" b="1" spc="4" dirty="0">
                <a:latin typeface="Courier New"/>
                <a:cs typeface="Courier New"/>
              </a:rPr>
              <a:t>c</a:t>
            </a:r>
            <a:r>
              <a:rPr sz="1774" b="1" spc="-21" dirty="0">
                <a:latin typeface="Courier New"/>
                <a:cs typeface="Courier New"/>
              </a:rPr>
              <a:t>_a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rp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rt</a:t>
            </a:r>
            <a:r>
              <a:rPr sz="1774" b="1" dirty="0">
                <a:latin typeface="Courier New"/>
                <a:cs typeface="Courier New"/>
              </a:rPr>
              <a:t>s</a:t>
            </a:r>
            <a:r>
              <a:rPr sz="1774" b="1" spc="170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=</a:t>
            </a:r>
            <a:r>
              <a:rPr sz="1774" b="1" spc="10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{'</a:t>
            </a:r>
            <a:r>
              <a:rPr sz="1774" b="1" spc="4" dirty="0">
                <a:latin typeface="Courier New"/>
                <a:cs typeface="Courier New"/>
              </a:rPr>
              <a:t>H</a:t>
            </a:r>
            <a:r>
              <a:rPr sz="1774" b="1" spc="-21" dirty="0">
                <a:latin typeface="Courier New"/>
                <a:cs typeface="Courier New"/>
              </a:rPr>
              <a:t>NL</a:t>
            </a:r>
            <a:r>
              <a:rPr sz="1774" b="1" spc="4" dirty="0">
                <a:latin typeface="Courier New"/>
                <a:cs typeface="Courier New"/>
              </a:rPr>
              <a:t>'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52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'</a:t>
            </a:r>
            <a:r>
              <a:rPr sz="1774" b="1" spc="-22" dirty="0">
                <a:latin typeface="Courier New"/>
                <a:cs typeface="Courier New"/>
              </a:rPr>
              <a:t>NRT</a:t>
            </a:r>
            <a:r>
              <a:rPr sz="1774" b="1" spc="4" dirty="0">
                <a:latin typeface="Courier New"/>
                <a:cs typeface="Courier New"/>
              </a:rPr>
              <a:t>'</a:t>
            </a:r>
            <a:r>
              <a:rPr sz="1774" b="1" dirty="0">
                <a:latin typeface="Courier New"/>
                <a:cs typeface="Courier New"/>
              </a:rPr>
              <a:t>} </a:t>
            </a:r>
            <a:endParaRPr sz="1774" dirty="0">
              <a:latin typeface="Courier New"/>
              <a:cs typeface="Courier New"/>
            </a:endParaRPr>
          </a:p>
          <a:p>
            <a:pPr marL="14082" marR="551928">
              <a:lnSpc>
                <a:spcPts val="2009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ha</a:t>
            </a:r>
            <a:r>
              <a:rPr sz="1774" b="1" spc="4" dirty="0">
                <a:latin typeface="Courier New"/>
                <a:cs typeface="Courier New"/>
              </a:rPr>
              <a:t>w</a:t>
            </a:r>
            <a:r>
              <a:rPr sz="1774" b="1" spc="-21" dirty="0">
                <a:latin typeface="Courier New"/>
                <a:cs typeface="Courier New"/>
              </a:rPr>
              <a:t>aii</a:t>
            </a:r>
            <a:r>
              <a:rPr sz="1774" b="1" spc="4" dirty="0">
                <a:latin typeface="Courier New"/>
                <a:cs typeface="Courier New"/>
              </a:rPr>
              <a:t>_</a:t>
            </a:r>
            <a:r>
              <a:rPr sz="1774" b="1" spc="-21" dirty="0">
                <a:latin typeface="Courier New"/>
                <a:cs typeface="Courier New"/>
              </a:rPr>
              <a:t>ai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po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ts</a:t>
            </a:r>
            <a:r>
              <a:rPr sz="1774" b="1" spc="4" dirty="0">
                <a:latin typeface="Courier New"/>
                <a:cs typeface="Courier New"/>
              </a:rPr>
              <a:t>.</a:t>
            </a:r>
            <a:r>
              <a:rPr sz="1774" b="1" spc="-21" dirty="0">
                <a:latin typeface="Courier New"/>
                <a:cs typeface="Courier New"/>
              </a:rPr>
              <a:t>ad</a:t>
            </a:r>
            <a:r>
              <a:rPr sz="1774" b="1" spc="4" dirty="0">
                <a:latin typeface="Courier New"/>
                <a:cs typeface="Courier New"/>
              </a:rPr>
              <a:t>d</a:t>
            </a:r>
            <a:r>
              <a:rPr sz="1774" b="1" spc="-21" dirty="0">
                <a:latin typeface="Courier New"/>
                <a:cs typeface="Courier New"/>
              </a:rPr>
              <a:t>('</a:t>
            </a:r>
            <a:r>
              <a:rPr sz="1774" b="1" spc="4" dirty="0">
                <a:latin typeface="Courier New"/>
                <a:cs typeface="Courier New"/>
              </a:rPr>
              <a:t>L</a:t>
            </a:r>
            <a:r>
              <a:rPr sz="1774" b="1" spc="-21" dirty="0">
                <a:latin typeface="Courier New"/>
                <a:cs typeface="Courier New"/>
              </a:rPr>
              <a:t>NY</a:t>
            </a:r>
            <a:r>
              <a:rPr sz="1774" b="1" spc="4" dirty="0">
                <a:latin typeface="Courier New"/>
                <a:cs typeface="Courier New"/>
              </a:rPr>
              <a:t>'</a:t>
            </a:r>
            <a:r>
              <a:rPr sz="1774" b="1" dirty="0">
                <a:latin typeface="Courier New"/>
                <a:cs typeface="Courier New"/>
              </a:rPr>
              <a:t>) </a:t>
            </a:r>
            <a:endParaRPr sz="1774" dirty="0">
              <a:latin typeface="Courier New"/>
              <a:cs typeface="Courier New"/>
            </a:endParaRPr>
          </a:p>
          <a:p>
            <a:pPr marL="14082" marR="551928">
              <a:lnSpc>
                <a:spcPts val="2009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pa</a:t>
            </a:r>
            <a:r>
              <a:rPr sz="1774" b="1" spc="4" dirty="0">
                <a:latin typeface="Courier New"/>
                <a:cs typeface="Courier New"/>
              </a:rPr>
              <a:t>c</a:t>
            </a:r>
            <a:r>
              <a:rPr sz="1774" b="1" spc="-21" dirty="0">
                <a:latin typeface="Courier New"/>
                <a:cs typeface="Courier New"/>
              </a:rPr>
              <a:t>ifi</a:t>
            </a:r>
            <a:r>
              <a:rPr sz="1774" b="1" spc="4" dirty="0">
                <a:latin typeface="Courier New"/>
                <a:cs typeface="Courier New"/>
              </a:rPr>
              <a:t>c</a:t>
            </a:r>
            <a:r>
              <a:rPr sz="1774" b="1" spc="-21" dirty="0">
                <a:latin typeface="Courier New"/>
                <a:cs typeface="Courier New"/>
              </a:rPr>
              <a:t>_a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rp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rt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spc="-21" dirty="0">
                <a:latin typeface="Courier New"/>
                <a:cs typeface="Courier New"/>
              </a:rPr>
              <a:t>.a</a:t>
            </a:r>
            <a:r>
              <a:rPr sz="1774" b="1" spc="4" dirty="0">
                <a:latin typeface="Courier New"/>
                <a:cs typeface="Courier New"/>
              </a:rPr>
              <a:t>d</a:t>
            </a:r>
            <a:r>
              <a:rPr sz="1774" b="1" spc="-21" dirty="0">
                <a:latin typeface="Courier New"/>
                <a:cs typeface="Courier New"/>
              </a:rPr>
              <a:t>d(</a:t>
            </a:r>
            <a:r>
              <a:rPr sz="1774" b="1" spc="4" dirty="0">
                <a:latin typeface="Courier New"/>
                <a:cs typeface="Courier New"/>
              </a:rPr>
              <a:t>'</a:t>
            </a:r>
            <a:r>
              <a:rPr sz="1774" b="1" spc="-21" dirty="0">
                <a:latin typeface="Courier New"/>
                <a:cs typeface="Courier New"/>
              </a:rPr>
              <a:t>SY</a:t>
            </a:r>
            <a:r>
              <a:rPr sz="1774" b="1" spc="4" dirty="0">
                <a:latin typeface="Courier New"/>
                <a:cs typeface="Courier New"/>
              </a:rPr>
              <a:t>D</a:t>
            </a:r>
            <a:r>
              <a:rPr sz="1774" b="1" spc="-21" dirty="0">
                <a:latin typeface="Courier New"/>
                <a:cs typeface="Courier New"/>
              </a:rPr>
              <a:t>') </a:t>
            </a:r>
            <a:endParaRPr sz="1774" dirty="0">
              <a:latin typeface="Courier New"/>
              <a:cs typeface="Courier New"/>
            </a:endParaRPr>
          </a:p>
          <a:p>
            <a:pPr marL="14082" marR="551928">
              <a:lnSpc>
                <a:spcPts val="2009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ha</a:t>
            </a:r>
            <a:r>
              <a:rPr sz="1774" b="1" spc="4" dirty="0">
                <a:latin typeface="Courier New"/>
                <a:cs typeface="Courier New"/>
              </a:rPr>
              <a:t>w</a:t>
            </a:r>
            <a:r>
              <a:rPr sz="1774" b="1" spc="-21" dirty="0">
                <a:latin typeface="Courier New"/>
                <a:cs typeface="Courier New"/>
              </a:rPr>
              <a:t>aii</a:t>
            </a:r>
            <a:r>
              <a:rPr sz="1774" b="1" spc="4" dirty="0">
                <a:latin typeface="Courier New"/>
                <a:cs typeface="Courier New"/>
              </a:rPr>
              <a:t>_</a:t>
            </a:r>
            <a:r>
              <a:rPr sz="1774" b="1" spc="-21" dirty="0">
                <a:latin typeface="Courier New"/>
                <a:cs typeface="Courier New"/>
              </a:rPr>
              <a:t>ai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po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ts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6955" y="3765937"/>
            <a:ext cx="3605284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et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['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TO'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116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NY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4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HN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'])</a:t>
            </a:r>
            <a:endParaRPr sz="1774" dirty="0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pa</a:t>
            </a:r>
            <a:r>
              <a:rPr sz="1774" b="1" spc="4" dirty="0">
                <a:latin typeface="Courier New"/>
                <a:cs typeface="Courier New"/>
              </a:rPr>
              <a:t>c</a:t>
            </a:r>
            <a:r>
              <a:rPr sz="1774" b="1" spc="-21" dirty="0">
                <a:latin typeface="Courier New"/>
                <a:cs typeface="Courier New"/>
              </a:rPr>
              <a:t>ifi</a:t>
            </a:r>
            <a:r>
              <a:rPr sz="1774" b="1" spc="4" dirty="0">
                <a:latin typeface="Courier New"/>
                <a:cs typeface="Courier New"/>
              </a:rPr>
              <a:t>c</a:t>
            </a:r>
            <a:r>
              <a:rPr sz="1774" b="1" spc="-21" dirty="0">
                <a:latin typeface="Courier New"/>
                <a:cs typeface="Courier New"/>
              </a:rPr>
              <a:t>_a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rp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rts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6956" y="4313337"/>
            <a:ext cx="156012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et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['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YD',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3085" y="4313337"/>
            <a:ext cx="88338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'</a:t>
            </a:r>
            <a:r>
              <a:rPr sz="2661" spc="4" baseline="3678" dirty="0">
                <a:latin typeface="Courier New"/>
                <a:cs typeface="Courier New"/>
              </a:rPr>
              <a:t>H</a:t>
            </a:r>
            <a:r>
              <a:rPr sz="2661" spc="-22" baseline="3678" dirty="0">
                <a:latin typeface="Courier New"/>
                <a:cs typeface="Courier New"/>
              </a:rPr>
              <a:t>NL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6344" y="4313337"/>
            <a:ext cx="101589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NR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'])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2045" y="6554579"/>
            <a:ext cx="40986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endParaRPr sz="1386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933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1833901" y="2722359"/>
            <a:ext cx="466400" cy="2615897"/>
          </a:xfrm>
          <a:custGeom>
            <a:avLst/>
            <a:gdLst/>
            <a:ahLst/>
            <a:cxnLst/>
            <a:rect l="l" t="t" r="r" b="b"/>
            <a:pathLst>
              <a:path w="420624" h="2359152">
                <a:moveTo>
                  <a:pt x="0" y="0"/>
                </a:moveTo>
                <a:lnTo>
                  <a:pt x="0" y="2359152"/>
                </a:lnTo>
                <a:lnTo>
                  <a:pt x="420624" y="2359152"/>
                </a:lnTo>
                <a:lnTo>
                  <a:pt x="420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2300301" y="2715599"/>
            <a:ext cx="0" cy="2629416"/>
          </a:xfrm>
          <a:custGeom>
            <a:avLst/>
            <a:gdLst/>
            <a:ahLst/>
            <a:cxnLst/>
            <a:rect l="l" t="t" r="r" b="b"/>
            <a:pathLst>
              <a:path h="2371343">
                <a:moveTo>
                  <a:pt x="0" y="0"/>
                </a:moveTo>
                <a:lnTo>
                  <a:pt x="0" y="2371344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2300301" y="3117785"/>
            <a:ext cx="1939955" cy="0"/>
          </a:xfrm>
          <a:custGeom>
            <a:avLst/>
            <a:gdLst/>
            <a:ahLst/>
            <a:cxnLst/>
            <a:rect l="l" t="t" r="r" b="b"/>
            <a:pathLst>
              <a:path w="1749552">
                <a:moveTo>
                  <a:pt x="0" y="0"/>
                </a:moveTo>
                <a:lnTo>
                  <a:pt x="1749552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2300301" y="3486173"/>
            <a:ext cx="1939955" cy="0"/>
          </a:xfrm>
          <a:custGeom>
            <a:avLst/>
            <a:gdLst/>
            <a:ahLst/>
            <a:cxnLst/>
            <a:rect l="l" t="t" r="r" b="b"/>
            <a:pathLst>
              <a:path w="1749552">
                <a:moveTo>
                  <a:pt x="0" y="0"/>
                </a:moveTo>
                <a:lnTo>
                  <a:pt x="1749552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2300301" y="3857942"/>
            <a:ext cx="1939955" cy="0"/>
          </a:xfrm>
          <a:custGeom>
            <a:avLst/>
            <a:gdLst/>
            <a:ahLst/>
            <a:cxnLst/>
            <a:rect l="l" t="t" r="r" b="b"/>
            <a:pathLst>
              <a:path w="1749552">
                <a:moveTo>
                  <a:pt x="0" y="0"/>
                </a:moveTo>
                <a:lnTo>
                  <a:pt x="1749552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2300301" y="4226331"/>
            <a:ext cx="1939955" cy="0"/>
          </a:xfrm>
          <a:custGeom>
            <a:avLst/>
            <a:gdLst/>
            <a:ahLst/>
            <a:cxnLst/>
            <a:rect l="l" t="t" r="r" b="b"/>
            <a:pathLst>
              <a:path w="1749552">
                <a:moveTo>
                  <a:pt x="0" y="0"/>
                </a:moveTo>
                <a:lnTo>
                  <a:pt x="1749552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2300301" y="4598099"/>
            <a:ext cx="1939955" cy="0"/>
          </a:xfrm>
          <a:custGeom>
            <a:avLst/>
            <a:gdLst/>
            <a:ahLst/>
            <a:cxnLst/>
            <a:rect l="l" t="t" r="r" b="b"/>
            <a:pathLst>
              <a:path w="1749552">
                <a:moveTo>
                  <a:pt x="0" y="0"/>
                </a:moveTo>
                <a:lnTo>
                  <a:pt x="1749552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2300301" y="4966488"/>
            <a:ext cx="1939955" cy="0"/>
          </a:xfrm>
          <a:custGeom>
            <a:avLst/>
            <a:gdLst/>
            <a:ahLst/>
            <a:cxnLst/>
            <a:rect l="l" t="t" r="r" b="b"/>
            <a:pathLst>
              <a:path w="1749552">
                <a:moveTo>
                  <a:pt x="0" y="0"/>
                </a:moveTo>
                <a:lnTo>
                  <a:pt x="1749552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1833901" y="2715599"/>
            <a:ext cx="0" cy="2629416"/>
          </a:xfrm>
          <a:custGeom>
            <a:avLst/>
            <a:gdLst/>
            <a:ahLst/>
            <a:cxnLst/>
            <a:rect l="l" t="t" r="r" b="b"/>
            <a:pathLst>
              <a:path h="2371343">
                <a:moveTo>
                  <a:pt x="0" y="0"/>
                </a:moveTo>
                <a:lnTo>
                  <a:pt x="0" y="2371344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4233497" y="2715599"/>
            <a:ext cx="0" cy="2629416"/>
          </a:xfrm>
          <a:custGeom>
            <a:avLst/>
            <a:gdLst/>
            <a:ahLst/>
            <a:cxnLst/>
            <a:rect l="l" t="t" r="r" b="b"/>
            <a:pathLst>
              <a:path h="2371344">
                <a:moveTo>
                  <a:pt x="0" y="0"/>
                </a:moveTo>
                <a:lnTo>
                  <a:pt x="0" y="2371344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1827141" y="2722358"/>
            <a:ext cx="2413115" cy="0"/>
          </a:xfrm>
          <a:custGeom>
            <a:avLst/>
            <a:gdLst/>
            <a:ahLst/>
            <a:cxnLst/>
            <a:rect l="l" t="t" r="r" b="b"/>
            <a:pathLst>
              <a:path w="2176272">
                <a:moveTo>
                  <a:pt x="0" y="0"/>
                </a:moveTo>
                <a:lnTo>
                  <a:pt x="2176272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6" name="object 36"/>
          <p:cNvSpPr/>
          <p:nvPr/>
        </p:nvSpPr>
        <p:spPr>
          <a:xfrm>
            <a:off x="1827141" y="5338256"/>
            <a:ext cx="2413115" cy="0"/>
          </a:xfrm>
          <a:custGeom>
            <a:avLst/>
            <a:gdLst/>
            <a:ahLst/>
            <a:cxnLst/>
            <a:rect l="l" t="t" r="r" b="b"/>
            <a:pathLst>
              <a:path w="2176272">
                <a:moveTo>
                  <a:pt x="0" y="0"/>
                </a:moveTo>
                <a:lnTo>
                  <a:pt x="2176272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4463317" y="2871066"/>
            <a:ext cx="5677917" cy="2318483"/>
          </a:xfrm>
          <a:custGeom>
            <a:avLst/>
            <a:gdLst/>
            <a:ahLst/>
            <a:cxnLst/>
            <a:rect l="l" t="t" r="r" b="b"/>
            <a:pathLst>
              <a:path w="5120640" h="2090928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084832"/>
                </a:lnTo>
                <a:lnTo>
                  <a:pt x="6096" y="12192"/>
                </a:lnTo>
                <a:lnTo>
                  <a:pt x="5108448" y="12192"/>
                </a:lnTo>
                <a:lnTo>
                  <a:pt x="5108448" y="2084832"/>
                </a:lnTo>
                <a:lnTo>
                  <a:pt x="0" y="2087880"/>
                </a:lnTo>
                <a:lnTo>
                  <a:pt x="3048" y="2090928"/>
                </a:lnTo>
                <a:lnTo>
                  <a:pt x="5117592" y="2090927"/>
                </a:lnTo>
                <a:lnTo>
                  <a:pt x="5120640" y="2087879"/>
                </a:lnTo>
                <a:lnTo>
                  <a:pt x="5120640" y="2084832"/>
                </a:lnTo>
                <a:lnTo>
                  <a:pt x="5114544" y="2078735"/>
                </a:lnTo>
                <a:lnTo>
                  <a:pt x="5114544" y="12191"/>
                </a:lnTo>
                <a:lnTo>
                  <a:pt x="5108448" y="6095"/>
                </a:lnTo>
                <a:lnTo>
                  <a:pt x="12192" y="6096"/>
                </a:lnTo>
                <a:lnTo>
                  <a:pt x="5120640" y="6095"/>
                </a:lnTo>
                <a:lnTo>
                  <a:pt x="5120640" y="3047"/>
                </a:lnTo>
                <a:lnTo>
                  <a:pt x="511759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4463317" y="28778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4463317" y="2884583"/>
            <a:ext cx="5664398" cy="2298205"/>
          </a:xfrm>
          <a:custGeom>
            <a:avLst/>
            <a:gdLst/>
            <a:ahLst/>
            <a:cxnLst/>
            <a:rect l="l" t="t" r="r" b="b"/>
            <a:pathLst>
              <a:path w="5108448" h="2072640">
                <a:moveTo>
                  <a:pt x="5108448" y="2072640"/>
                </a:moveTo>
                <a:lnTo>
                  <a:pt x="5108448" y="2066544"/>
                </a:lnTo>
                <a:lnTo>
                  <a:pt x="12191" y="2066543"/>
                </a:lnTo>
                <a:lnTo>
                  <a:pt x="12192" y="0"/>
                </a:lnTo>
                <a:lnTo>
                  <a:pt x="6096" y="0"/>
                </a:lnTo>
                <a:lnTo>
                  <a:pt x="0" y="2072640"/>
                </a:lnTo>
                <a:lnTo>
                  <a:pt x="6096" y="2066544"/>
                </a:lnTo>
                <a:lnTo>
                  <a:pt x="12192" y="2072640"/>
                </a:lnTo>
                <a:lnTo>
                  <a:pt x="5108448" y="2072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4476836" y="2877825"/>
            <a:ext cx="5664398" cy="2304964"/>
          </a:xfrm>
          <a:custGeom>
            <a:avLst/>
            <a:gdLst/>
            <a:ahLst/>
            <a:cxnLst/>
            <a:rect l="l" t="t" r="r" b="b"/>
            <a:pathLst>
              <a:path w="5108448" h="2078736">
                <a:moveTo>
                  <a:pt x="0" y="0"/>
                </a:moveTo>
                <a:lnTo>
                  <a:pt x="5096256" y="0"/>
                </a:lnTo>
                <a:lnTo>
                  <a:pt x="5102352" y="6095"/>
                </a:lnTo>
                <a:lnTo>
                  <a:pt x="5102352" y="2072639"/>
                </a:lnTo>
                <a:lnTo>
                  <a:pt x="5108448" y="2078735"/>
                </a:lnTo>
                <a:lnTo>
                  <a:pt x="510844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3682604" y="1634092"/>
            <a:ext cx="168985" cy="286933"/>
          </a:xfrm>
          <a:custGeom>
            <a:avLst/>
            <a:gdLst/>
            <a:ahLst/>
            <a:cxnLst/>
            <a:rect l="l" t="t" r="r" b="b"/>
            <a:pathLst>
              <a:path w="152400" h="258771">
                <a:moveTo>
                  <a:pt x="97798" y="57408"/>
                </a:moveTo>
                <a:lnTo>
                  <a:pt x="106228" y="47626"/>
                </a:lnTo>
                <a:lnTo>
                  <a:pt x="115085" y="37871"/>
                </a:lnTo>
                <a:lnTo>
                  <a:pt x="124377" y="28104"/>
                </a:lnTo>
                <a:lnTo>
                  <a:pt x="134111" y="18288"/>
                </a:lnTo>
                <a:lnTo>
                  <a:pt x="152399" y="0"/>
                </a:lnTo>
                <a:lnTo>
                  <a:pt x="113297" y="20388"/>
                </a:lnTo>
                <a:lnTo>
                  <a:pt x="88953" y="48698"/>
                </a:lnTo>
                <a:lnTo>
                  <a:pt x="66949" y="78939"/>
                </a:lnTo>
                <a:lnTo>
                  <a:pt x="89787" y="67252"/>
                </a:lnTo>
                <a:lnTo>
                  <a:pt x="97798" y="57408"/>
                </a:lnTo>
                <a:close/>
              </a:path>
              <a:path w="152400" h="258771">
                <a:moveTo>
                  <a:pt x="691896" y="-176783"/>
                </a:moveTo>
                <a:lnTo>
                  <a:pt x="661416" y="-179831"/>
                </a:lnTo>
                <a:lnTo>
                  <a:pt x="594360" y="-179831"/>
                </a:lnTo>
                <a:lnTo>
                  <a:pt x="557026" y="-177309"/>
                </a:lnTo>
                <a:lnTo>
                  <a:pt x="519397" y="-173022"/>
                </a:lnTo>
                <a:lnTo>
                  <a:pt x="481660" y="-166959"/>
                </a:lnTo>
                <a:lnTo>
                  <a:pt x="444004" y="-159108"/>
                </a:lnTo>
                <a:lnTo>
                  <a:pt x="406617" y="-149456"/>
                </a:lnTo>
                <a:lnTo>
                  <a:pt x="369687" y="-137992"/>
                </a:lnTo>
                <a:lnTo>
                  <a:pt x="333403" y="-124704"/>
                </a:lnTo>
                <a:lnTo>
                  <a:pt x="297952" y="-109579"/>
                </a:lnTo>
                <a:lnTo>
                  <a:pt x="263523" y="-92607"/>
                </a:lnTo>
                <a:lnTo>
                  <a:pt x="230304" y="-73775"/>
                </a:lnTo>
                <a:lnTo>
                  <a:pt x="198484" y="-53072"/>
                </a:lnTo>
                <a:lnTo>
                  <a:pt x="168251" y="-30484"/>
                </a:lnTo>
                <a:lnTo>
                  <a:pt x="139792" y="-6001"/>
                </a:lnTo>
                <a:lnTo>
                  <a:pt x="113297" y="20388"/>
                </a:lnTo>
                <a:lnTo>
                  <a:pt x="152399" y="0"/>
                </a:lnTo>
                <a:lnTo>
                  <a:pt x="192023" y="-33527"/>
                </a:lnTo>
                <a:lnTo>
                  <a:pt x="234696" y="-64007"/>
                </a:lnTo>
                <a:lnTo>
                  <a:pt x="332231" y="-112775"/>
                </a:lnTo>
                <a:lnTo>
                  <a:pt x="387095" y="-131063"/>
                </a:lnTo>
                <a:lnTo>
                  <a:pt x="445008" y="-149351"/>
                </a:lnTo>
                <a:lnTo>
                  <a:pt x="502920" y="-158495"/>
                </a:lnTo>
                <a:lnTo>
                  <a:pt x="533400" y="-164591"/>
                </a:lnTo>
                <a:lnTo>
                  <a:pt x="563880" y="-167639"/>
                </a:lnTo>
                <a:lnTo>
                  <a:pt x="691896" y="-167639"/>
                </a:lnTo>
                <a:lnTo>
                  <a:pt x="722376" y="-164591"/>
                </a:lnTo>
                <a:lnTo>
                  <a:pt x="752856" y="-158495"/>
                </a:lnTo>
                <a:lnTo>
                  <a:pt x="810768" y="-149351"/>
                </a:lnTo>
                <a:lnTo>
                  <a:pt x="868680" y="-131063"/>
                </a:lnTo>
                <a:lnTo>
                  <a:pt x="923544" y="-112775"/>
                </a:lnTo>
                <a:lnTo>
                  <a:pt x="1021080" y="-64007"/>
                </a:lnTo>
                <a:lnTo>
                  <a:pt x="1063752" y="-33527"/>
                </a:lnTo>
                <a:lnTo>
                  <a:pt x="1103376" y="0"/>
                </a:lnTo>
                <a:lnTo>
                  <a:pt x="1139952" y="36576"/>
                </a:lnTo>
                <a:lnTo>
                  <a:pt x="1155192" y="54864"/>
                </a:lnTo>
                <a:lnTo>
                  <a:pt x="1161470" y="61899"/>
                </a:lnTo>
                <a:lnTo>
                  <a:pt x="1169859" y="72056"/>
                </a:lnTo>
                <a:lnTo>
                  <a:pt x="1177666" y="82417"/>
                </a:lnTo>
                <a:lnTo>
                  <a:pt x="1184922" y="92981"/>
                </a:lnTo>
                <a:lnTo>
                  <a:pt x="1191660" y="103749"/>
                </a:lnTo>
                <a:lnTo>
                  <a:pt x="1197910" y="114719"/>
                </a:lnTo>
                <a:lnTo>
                  <a:pt x="1203706" y="125892"/>
                </a:lnTo>
                <a:lnTo>
                  <a:pt x="1209078" y="137266"/>
                </a:lnTo>
                <a:lnTo>
                  <a:pt x="1214058" y="148842"/>
                </a:lnTo>
                <a:lnTo>
                  <a:pt x="1218678" y="160619"/>
                </a:lnTo>
                <a:lnTo>
                  <a:pt x="1222970" y="172597"/>
                </a:lnTo>
                <a:lnTo>
                  <a:pt x="1226965" y="184774"/>
                </a:lnTo>
                <a:lnTo>
                  <a:pt x="1230695" y="197152"/>
                </a:lnTo>
                <a:lnTo>
                  <a:pt x="1234192" y="209728"/>
                </a:lnTo>
                <a:lnTo>
                  <a:pt x="1237488" y="222504"/>
                </a:lnTo>
                <a:lnTo>
                  <a:pt x="1240536" y="246888"/>
                </a:lnTo>
                <a:lnTo>
                  <a:pt x="1243584" y="268224"/>
                </a:lnTo>
                <a:lnTo>
                  <a:pt x="1243584" y="316992"/>
                </a:lnTo>
                <a:lnTo>
                  <a:pt x="1240536" y="341376"/>
                </a:lnTo>
                <a:lnTo>
                  <a:pt x="1237488" y="362712"/>
                </a:lnTo>
                <a:lnTo>
                  <a:pt x="1231392" y="387096"/>
                </a:lnTo>
                <a:lnTo>
                  <a:pt x="1225296" y="408432"/>
                </a:lnTo>
                <a:lnTo>
                  <a:pt x="1197864" y="472440"/>
                </a:lnTo>
                <a:lnTo>
                  <a:pt x="1185672" y="493776"/>
                </a:lnTo>
                <a:lnTo>
                  <a:pt x="1155192" y="530352"/>
                </a:lnTo>
                <a:lnTo>
                  <a:pt x="1139952" y="551688"/>
                </a:lnTo>
                <a:lnTo>
                  <a:pt x="1121664" y="569976"/>
                </a:lnTo>
                <a:lnTo>
                  <a:pt x="1103376" y="585216"/>
                </a:lnTo>
                <a:lnTo>
                  <a:pt x="1088531" y="598901"/>
                </a:lnTo>
                <a:lnTo>
                  <a:pt x="1072888" y="612068"/>
                </a:lnTo>
                <a:lnTo>
                  <a:pt x="1056504" y="624708"/>
                </a:lnTo>
                <a:lnTo>
                  <a:pt x="1039441" y="636812"/>
                </a:lnTo>
                <a:lnTo>
                  <a:pt x="1021756" y="648370"/>
                </a:lnTo>
                <a:lnTo>
                  <a:pt x="1003509" y="659372"/>
                </a:lnTo>
                <a:lnTo>
                  <a:pt x="984761" y="669810"/>
                </a:lnTo>
                <a:lnTo>
                  <a:pt x="965569" y="679673"/>
                </a:lnTo>
                <a:lnTo>
                  <a:pt x="945995" y="688953"/>
                </a:lnTo>
                <a:lnTo>
                  <a:pt x="926096" y="697639"/>
                </a:lnTo>
                <a:lnTo>
                  <a:pt x="905933" y="705723"/>
                </a:lnTo>
                <a:lnTo>
                  <a:pt x="885565" y="713195"/>
                </a:lnTo>
                <a:lnTo>
                  <a:pt x="865052" y="720045"/>
                </a:lnTo>
                <a:lnTo>
                  <a:pt x="844452" y="726265"/>
                </a:lnTo>
                <a:lnTo>
                  <a:pt x="823826" y="731845"/>
                </a:lnTo>
                <a:lnTo>
                  <a:pt x="803233" y="736774"/>
                </a:lnTo>
                <a:lnTo>
                  <a:pt x="782732" y="741045"/>
                </a:lnTo>
                <a:lnTo>
                  <a:pt x="762382" y="744647"/>
                </a:lnTo>
                <a:lnTo>
                  <a:pt x="742244" y="747571"/>
                </a:lnTo>
                <a:lnTo>
                  <a:pt x="722376" y="749808"/>
                </a:lnTo>
                <a:lnTo>
                  <a:pt x="691896" y="752856"/>
                </a:lnTo>
                <a:lnTo>
                  <a:pt x="658368" y="752856"/>
                </a:lnTo>
                <a:lnTo>
                  <a:pt x="627888" y="755904"/>
                </a:lnTo>
                <a:lnTo>
                  <a:pt x="597408" y="752856"/>
                </a:lnTo>
                <a:lnTo>
                  <a:pt x="563880" y="752856"/>
                </a:lnTo>
                <a:lnTo>
                  <a:pt x="533400" y="749808"/>
                </a:lnTo>
                <a:lnTo>
                  <a:pt x="502920" y="743712"/>
                </a:lnTo>
                <a:lnTo>
                  <a:pt x="445008" y="734568"/>
                </a:lnTo>
                <a:lnTo>
                  <a:pt x="387096" y="719328"/>
                </a:lnTo>
                <a:lnTo>
                  <a:pt x="332232" y="697992"/>
                </a:lnTo>
                <a:lnTo>
                  <a:pt x="283464" y="676656"/>
                </a:lnTo>
                <a:lnTo>
                  <a:pt x="234696" y="649224"/>
                </a:lnTo>
                <a:lnTo>
                  <a:pt x="192024" y="618744"/>
                </a:lnTo>
                <a:lnTo>
                  <a:pt x="152400" y="585216"/>
                </a:lnTo>
                <a:lnTo>
                  <a:pt x="134112" y="566928"/>
                </a:lnTo>
                <a:lnTo>
                  <a:pt x="115824" y="551688"/>
                </a:lnTo>
                <a:lnTo>
                  <a:pt x="100584" y="530352"/>
                </a:lnTo>
                <a:lnTo>
                  <a:pt x="70104" y="493776"/>
                </a:lnTo>
                <a:lnTo>
                  <a:pt x="57912" y="472440"/>
                </a:lnTo>
                <a:lnTo>
                  <a:pt x="30480" y="408432"/>
                </a:lnTo>
                <a:lnTo>
                  <a:pt x="24384" y="384048"/>
                </a:lnTo>
                <a:lnTo>
                  <a:pt x="18288" y="362712"/>
                </a:lnTo>
                <a:lnTo>
                  <a:pt x="15240" y="338328"/>
                </a:lnTo>
                <a:lnTo>
                  <a:pt x="12192" y="316992"/>
                </a:lnTo>
                <a:lnTo>
                  <a:pt x="9144" y="292608"/>
                </a:lnTo>
                <a:lnTo>
                  <a:pt x="12191" y="268224"/>
                </a:lnTo>
                <a:lnTo>
                  <a:pt x="15239" y="246888"/>
                </a:lnTo>
                <a:lnTo>
                  <a:pt x="18287" y="222504"/>
                </a:lnTo>
                <a:lnTo>
                  <a:pt x="24383" y="201168"/>
                </a:lnTo>
                <a:lnTo>
                  <a:pt x="27232" y="190476"/>
                </a:lnTo>
                <a:lnTo>
                  <a:pt x="31120" y="177454"/>
                </a:lnTo>
                <a:lnTo>
                  <a:pt x="35345" y="164909"/>
                </a:lnTo>
                <a:lnTo>
                  <a:pt x="39915" y="152803"/>
                </a:lnTo>
                <a:lnTo>
                  <a:pt x="44837" y="141098"/>
                </a:lnTo>
                <a:lnTo>
                  <a:pt x="50119" y="129757"/>
                </a:lnTo>
                <a:lnTo>
                  <a:pt x="55769" y="118743"/>
                </a:lnTo>
                <a:lnTo>
                  <a:pt x="61793" y="108018"/>
                </a:lnTo>
                <a:lnTo>
                  <a:pt x="68199" y="97543"/>
                </a:lnTo>
                <a:lnTo>
                  <a:pt x="74996" y="87283"/>
                </a:lnTo>
                <a:lnTo>
                  <a:pt x="82189" y="77198"/>
                </a:lnTo>
                <a:lnTo>
                  <a:pt x="89787" y="67252"/>
                </a:lnTo>
                <a:lnTo>
                  <a:pt x="66949" y="78939"/>
                </a:lnTo>
                <a:lnTo>
                  <a:pt x="47473" y="111123"/>
                </a:lnTo>
                <a:lnTo>
                  <a:pt x="30714" y="145263"/>
                </a:lnTo>
                <a:lnTo>
                  <a:pt x="16858" y="181370"/>
                </a:lnTo>
                <a:lnTo>
                  <a:pt x="6095" y="219456"/>
                </a:lnTo>
                <a:lnTo>
                  <a:pt x="0" y="268224"/>
                </a:lnTo>
                <a:lnTo>
                  <a:pt x="0" y="316992"/>
                </a:lnTo>
                <a:lnTo>
                  <a:pt x="6096" y="365760"/>
                </a:lnTo>
                <a:lnTo>
                  <a:pt x="18288" y="411480"/>
                </a:lnTo>
                <a:lnTo>
                  <a:pt x="29678" y="440983"/>
                </a:lnTo>
                <a:lnTo>
                  <a:pt x="40782" y="464093"/>
                </a:lnTo>
                <a:lnTo>
                  <a:pt x="53351" y="486296"/>
                </a:lnTo>
                <a:lnTo>
                  <a:pt x="67263" y="507641"/>
                </a:lnTo>
                <a:lnTo>
                  <a:pt x="82399" y="528175"/>
                </a:lnTo>
                <a:lnTo>
                  <a:pt x="98636" y="547947"/>
                </a:lnTo>
                <a:lnTo>
                  <a:pt x="115854" y="567005"/>
                </a:lnTo>
                <a:lnTo>
                  <a:pt x="133932" y="585398"/>
                </a:lnTo>
                <a:lnTo>
                  <a:pt x="182880" y="627888"/>
                </a:lnTo>
                <a:lnTo>
                  <a:pt x="228600" y="658368"/>
                </a:lnTo>
                <a:lnTo>
                  <a:pt x="277368" y="685800"/>
                </a:lnTo>
                <a:lnTo>
                  <a:pt x="329184" y="710184"/>
                </a:lnTo>
                <a:lnTo>
                  <a:pt x="384048" y="728472"/>
                </a:lnTo>
                <a:lnTo>
                  <a:pt x="441959" y="743712"/>
                </a:lnTo>
                <a:lnTo>
                  <a:pt x="533400" y="762000"/>
                </a:lnTo>
                <a:lnTo>
                  <a:pt x="563880" y="765048"/>
                </a:lnTo>
                <a:lnTo>
                  <a:pt x="691896" y="765048"/>
                </a:lnTo>
                <a:lnTo>
                  <a:pt x="722376" y="762000"/>
                </a:lnTo>
                <a:lnTo>
                  <a:pt x="755904" y="755904"/>
                </a:lnTo>
                <a:lnTo>
                  <a:pt x="777962" y="752052"/>
                </a:lnTo>
                <a:lnTo>
                  <a:pt x="799954" y="747618"/>
                </a:lnTo>
                <a:lnTo>
                  <a:pt x="821849" y="742594"/>
                </a:lnTo>
                <a:lnTo>
                  <a:pt x="843615" y="736971"/>
                </a:lnTo>
                <a:lnTo>
                  <a:pt x="865223" y="730737"/>
                </a:lnTo>
                <a:lnTo>
                  <a:pt x="886639" y="723885"/>
                </a:lnTo>
                <a:lnTo>
                  <a:pt x="907835" y="716405"/>
                </a:lnTo>
                <a:lnTo>
                  <a:pt x="928778" y="708288"/>
                </a:lnTo>
                <a:lnTo>
                  <a:pt x="949438" y="699524"/>
                </a:lnTo>
                <a:lnTo>
                  <a:pt x="969783" y="690105"/>
                </a:lnTo>
                <a:lnTo>
                  <a:pt x="989782" y="680020"/>
                </a:lnTo>
                <a:lnTo>
                  <a:pt x="1009404" y="669260"/>
                </a:lnTo>
                <a:lnTo>
                  <a:pt x="1028619" y="657817"/>
                </a:lnTo>
                <a:lnTo>
                  <a:pt x="1047395" y="645681"/>
                </a:lnTo>
                <a:lnTo>
                  <a:pt x="1065701" y="632842"/>
                </a:lnTo>
                <a:lnTo>
                  <a:pt x="1083506" y="619291"/>
                </a:lnTo>
                <a:lnTo>
                  <a:pt x="1100779" y="605019"/>
                </a:lnTo>
                <a:lnTo>
                  <a:pt x="1117489" y="590017"/>
                </a:lnTo>
                <a:lnTo>
                  <a:pt x="1133605" y="574275"/>
                </a:lnTo>
                <a:lnTo>
                  <a:pt x="1149096" y="557784"/>
                </a:lnTo>
                <a:lnTo>
                  <a:pt x="1164336" y="539496"/>
                </a:lnTo>
                <a:lnTo>
                  <a:pt x="1179576" y="518160"/>
                </a:lnTo>
                <a:lnTo>
                  <a:pt x="1180044" y="517665"/>
                </a:lnTo>
                <a:lnTo>
                  <a:pt x="1187228" y="509378"/>
                </a:lnTo>
                <a:lnTo>
                  <a:pt x="1194258" y="499973"/>
                </a:lnTo>
                <a:lnTo>
                  <a:pt x="1201094" y="489596"/>
                </a:lnTo>
                <a:lnTo>
                  <a:pt x="1207693" y="478389"/>
                </a:lnTo>
                <a:lnTo>
                  <a:pt x="1214013" y="466496"/>
                </a:lnTo>
                <a:lnTo>
                  <a:pt x="1220013" y="454060"/>
                </a:lnTo>
                <a:lnTo>
                  <a:pt x="1225652" y="441225"/>
                </a:lnTo>
                <a:lnTo>
                  <a:pt x="1230887" y="428133"/>
                </a:lnTo>
                <a:lnTo>
                  <a:pt x="1235677" y="414929"/>
                </a:lnTo>
                <a:lnTo>
                  <a:pt x="1239979" y="401757"/>
                </a:lnTo>
                <a:lnTo>
                  <a:pt x="1243753" y="388758"/>
                </a:lnTo>
                <a:lnTo>
                  <a:pt x="1246957" y="376077"/>
                </a:lnTo>
                <a:lnTo>
                  <a:pt x="1249548" y="363858"/>
                </a:lnTo>
                <a:lnTo>
                  <a:pt x="1251486" y="352242"/>
                </a:lnTo>
                <a:lnTo>
                  <a:pt x="1252728" y="341376"/>
                </a:lnTo>
                <a:lnTo>
                  <a:pt x="1255776" y="316992"/>
                </a:lnTo>
                <a:lnTo>
                  <a:pt x="1255776" y="268224"/>
                </a:lnTo>
                <a:lnTo>
                  <a:pt x="1249680" y="219456"/>
                </a:lnTo>
                <a:lnTo>
                  <a:pt x="1243584" y="198120"/>
                </a:lnTo>
                <a:lnTo>
                  <a:pt x="1242623" y="194001"/>
                </a:lnTo>
                <a:lnTo>
                  <a:pt x="1235490" y="169324"/>
                </a:lnTo>
                <a:lnTo>
                  <a:pt x="1226310" y="145375"/>
                </a:lnTo>
                <a:lnTo>
                  <a:pt x="1215286" y="122179"/>
                </a:lnTo>
                <a:lnTo>
                  <a:pt x="1202623" y="99760"/>
                </a:lnTo>
                <a:lnTo>
                  <a:pt x="1188523" y="78143"/>
                </a:lnTo>
                <a:lnTo>
                  <a:pt x="1173191" y="57351"/>
                </a:lnTo>
                <a:lnTo>
                  <a:pt x="1156830" y="37410"/>
                </a:lnTo>
                <a:lnTo>
                  <a:pt x="1139645" y="18342"/>
                </a:lnTo>
                <a:lnTo>
                  <a:pt x="1112520" y="-9143"/>
                </a:lnTo>
                <a:lnTo>
                  <a:pt x="1072896" y="-42671"/>
                </a:lnTo>
                <a:lnTo>
                  <a:pt x="1055716" y="-54884"/>
                </a:lnTo>
                <a:lnTo>
                  <a:pt x="1038334" y="-66450"/>
                </a:lnTo>
                <a:lnTo>
                  <a:pt x="1020750" y="-77378"/>
                </a:lnTo>
                <a:lnTo>
                  <a:pt x="1002966" y="-87682"/>
                </a:lnTo>
                <a:lnTo>
                  <a:pt x="984982" y="-97372"/>
                </a:lnTo>
                <a:lnTo>
                  <a:pt x="966800" y="-106459"/>
                </a:lnTo>
                <a:lnTo>
                  <a:pt x="948420" y="-114956"/>
                </a:lnTo>
                <a:lnTo>
                  <a:pt x="929842" y="-122872"/>
                </a:lnTo>
                <a:lnTo>
                  <a:pt x="911070" y="-130221"/>
                </a:lnTo>
                <a:lnTo>
                  <a:pt x="892101" y="-137012"/>
                </a:lnTo>
                <a:lnTo>
                  <a:pt x="872939" y="-143257"/>
                </a:lnTo>
                <a:lnTo>
                  <a:pt x="853584" y="-148969"/>
                </a:lnTo>
                <a:lnTo>
                  <a:pt x="834036" y="-154157"/>
                </a:lnTo>
                <a:lnTo>
                  <a:pt x="814297" y="-158833"/>
                </a:lnTo>
                <a:lnTo>
                  <a:pt x="794368" y="-163010"/>
                </a:lnTo>
                <a:lnTo>
                  <a:pt x="774249" y="-166697"/>
                </a:lnTo>
                <a:lnTo>
                  <a:pt x="753941" y="-169907"/>
                </a:lnTo>
                <a:lnTo>
                  <a:pt x="733446" y="-172650"/>
                </a:lnTo>
                <a:lnTo>
                  <a:pt x="712764" y="-174939"/>
                </a:lnTo>
                <a:lnTo>
                  <a:pt x="691896" y="-1767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6984583" y="1427928"/>
            <a:ext cx="1571566" cy="1047711"/>
          </a:xfrm>
          <a:custGeom>
            <a:avLst/>
            <a:gdLst/>
            <a:ahLst/>
            <a:cxnLst/>
            <a:rect l="l" t="t" r="r" b="b"/>
            <a:pathLst>
              <a:path w="1417320" h="944880">
                <a:moveTo>
                  <a:pt x="447192" y="32858"/>
                </a:moveTo>
                <a:lnTo>
                  <a:pt x="423998" y="39264"/>
                </a:lnTo>
                <a:lnTo>
                  <a:pt x="400992" y="46248"/>
                </a:lnTo>
                <a:lnTo>
                  <a:pt x="378197" y="53831"/>
                </a:lnTo>
                <a:lnTo>
                  <a:pt x="355632" y="62034"/>
                </a:lnTo>
                <a:lnTo>
                  <a:pt x="333319" y="70877"/>
                </a:lnTo>
                <a:lnTo>
                  <a:pt x="311278" y="80379"/>
                </a:lnTo>
                <a:lnTo>
                  <a:pt x="289531" y="90563"/>
                </a:lnTo>
                <a:lnTo>
                  <a:pt x="268098" y="101447"/>
                </a:lnTo>
                <a:lnTo>
                  <a:pt x="247000" y="113052"/>
                </a:lnTo>
                <a:lnTo>
                  <a:pt x="226259" y="125399"/>
                </a:lnTo>
                <a:lnTo>
                  <a:pt x="205894" y="138508"/>
                </a:lnTo>
                <a:lnTo>
                  <a:pt x="185927" y="152399"/>
                </a:lnTo>
                <a:lnTo>
                  <a:pt x="121919" y="207263"/>
                </a:lnTo>
                <a:lnTo>
                  <a:pt x="103631" y="225551"/>
                </a:lnTo>
                <a:lnTo>
                  <a:pt x="88391" y="246887"/>
                </a:lnTo>
                <a:lnTo>
                  <a:pt x="70103" y="265175"/>
                </a:lnTo>
                <a:lnTo>
                  <a:pt x="57911" y="286511"/>
                </a:lnTo>
                <a:lnTo>
                  <a:pt x="42671" y="307847"/>
                </a:lnTo>
                <a:lnTo>
                  <a:pt x="33527" y="329183"/>
                </a:lnTo>
                <a:lnTo>
                  <a:pt x="24383" y="353567"/>
                </a:lnTo>
                <a:lnTo>
                  <a:pt x="15239" y="374903"/>
                </a:lnTo>
                <a:lnTo>
                  <a:pt x="3047" y="423671"/>
                </a:lnTo>
                <a:lnTo>
                  <a:pt x="3047" y="448055"/>
                </a:lnTo>
                <a:lnTo>
                  <a:pt x="0" y="472439"/>
                </a:lnTo>
                <a:lnTo>
                  <a:pt x="3048" y="496823"/>
                </a:lnTo>
                <a:lnTo>
                  <a:pt x="9144" y="545591"/>
                </a:lnTo>
                <a:lnTo>
                  <a:pt x="24384" y="591311"/>
                </a:lnTo>
                <a:lnTo>
                  <a:pt x="40624" y="627271"/>
                </a:lnTo>
                <a:lnTo>
                  <a:pt x="60270" y="661066"/>
                </a:lnTo>
                <a:lnTo>
                  <a:pt x="82945" y="692777"/>
                </a:lnTo>
                <a:lnTo>
                  <a:pt x="108272" y="722480"/>
                </a:lnTo>
                <a:lnTo>
                  <a:pt x="135878" y="750256"/>
                </a:lnTo>
                <a:lnTo>
                  <a:pt x="165385" y="776183"/>
                </a:lnTo>
                <a:lnTo>
                  <a:pt x="259079" y="838199"/>
                </a:lnTo>
                <a:lnTo>
                  <a:pt x="299075" y="859129"/>
                </a:lnTo>
                <a:lnTo>
                  <a:pt x="341307" y="877624"/>
                </a:lnTo>
                <a:lnTo>
                  <a:pt x="385363" y="893741"/>
                </a:lnTo>
                <a:lnTo>
                  <a:pt x="430831" y="907539"/>
                </a:lnTo>
                <a:lnTo>
                  <a:pt x="477297" y="919076"/>
                </a:lnTo>
                <a:lnTo>
                  <a:pt x="524351" y="928411"/>
                </a:lnTo>
                <a:lnTo>
                  <a:pt x="571578" y="935600"/>
                </a:lnTo>
                <a:lnTo>
                  <a:pt x="618568" y="940703"/>
                </a:lnTo>
                <a:lnTo>
                  <a:pt x="664907" y="943776"/>
                </a:lnTo>
                <a:lnTo>
                  <a:pt x="710184" y="944879"/>
                </a:lnTo>
                <a:lnTo>
                  <a:pt x="746760" y="944879"/>
                </a:lnTo>
                <a:lnTo>
                  <a:pt x="783336" y="941831"/>
                </a:lnTo>
                <a:lnTo>
                  <a:pt x="816863" y="938783"/>
                </a:lnTo>
                <a:lnTo>
                  <a:pt x="853440" y="935735"/>
                </a:lnTo>
                <a:lnTo>
                  <a:pt x="920496" y="923543"/>
                </a:lnTo>
                <a:lnTo>
                  <a:pt x="984504" y="908303"/>
                </a:lnTo>
                <a:lnTo>
                  <a:pt x="1106424" y="865631"/>
                </a:lnTo>
                <a:lnTo>
                  <a:pt x="1158240" y="838199"/>
                </a:lnTo>
                <a:lnTo>
                  <a:pt x="1210056" y="807719"/>
                </a:lnTo>
                <a:lnTo>
                  <a:pt x="1234440" y="789431"/>
                </a:lnTo>
                <a:lnTo>
                  <a:pt x="1255776" y="774191"/>
                </a:lnTo>
                <a:lnTo>
                  <a:pt x="1277112" y="755903"/>
                </a:lnTo>
                <a:lnTo>
                  <a:pt x="1313688" y="719327"/>
                </a:lnTo>
                <a:lnTo>
                  <a:pt x="1325092" y="706022"/>
                </a:lnTo>
                <a:lnTo>
                  <a:pt x="1332827" y="696422"/>
                </a:lnTo>
                <a:lnTo>
                  <a:pt x="1340574" y="686320"/>
                </a:lnTo>
                <a:lnTo>
                  <a:pt x="1348268" y="675767"/>
                </a:lnTo>
                <a:lnTo>
                  <a:pt x="1355846" y="664816"/>
                </a:lnTo>
                <a:lnTo>
                  <a:pt x="1363242" y="653519"/>
                </a:lnTo>
                <a:lnTo>
                  <a:pt x="1370394" y="641927"/>
                </a:lnTo>
                <a:lnTo>
                  <a:pt x="1377235" y="630092"/>
                </a:lnTo>
                <a:lnTo>
                  <a:pt x="1383703" y="618066"/>
                </a:lnTo>
                <a:lnTo>
                  <a:pt x="1389733" y="605901"/>
                </a:lnTo>
                <a:lnTo>
                  <a:pt x="1395260" y="593648"/>
                </a:lnTo>
                <a:lnTo>
                  <a:pt x="1400220" y="581361"/>
                </a:lnTo>
                <a:lnTo>
                  <a:pt x="1404550" y="569090"/>
                </a:lnTo>
                <a:lnTo>
                  <a:pt x="1408184" y="556887"/>
                </a:lnTo>
                <a:lnTo>
                  <a:pt x="1411059" y="544804"/>
                </a:lnTo>
                <a:lnTo>
                  <a:pt x="1413109" y="532894"/>
                </a:lnTo>
                <a:lnTo>
                  <a:pt x="1414272" y="521207"/>
                </a:lnTo>
                <a:lnTo>
                  <a:pt x="1417320" y="496823"/>
                </a:lnTo>
                <a:lnTo>
                  <a:pt x="1417320" y="448055"/>
                </a:lnTo>
                <a:lnTo>
                  <a:pt x="1411224" y="399287"/>
                </a:lnTo>
                <a:lnTo>
                  <a:pt x="1402080" y="374903"/>
                </a:lnTo>
                <a:lnTo>
                  <a:pt x="1399968" y="366851"/>
                </a:lnTo>
                <a:lnTo>
                  <a:pt x="1391755" y="342373"/>
                </a:lnTo>
                <a:lnTo>
                  <a:pt x="1381307" y="318927"/>
                </a:lnTo>
                <a:lnTo>
                  <a:pt x="1368887" y="296476"/>
                </a:lnTo>
                <a:lnTo>
                  <a:pt x="1354759" y="274978"/>
                </a:lnTo>
                <a:lnTo>
                  <a:pt x="1339187" y="254394"/>
                </a:lnTo>
                <a:lnTo>
                  <a:pt x="1322433" y="234684"/>
                </a:lnTo>
                <a:lnTo>
                  <a:pt x="1304762" y="215809"/>
                </a:lnTo>
                <a:lnTo>
                  <a:pt x="1286437" y="197730"/>
                </a:lnTo>
                <a:lnTo>
                  <a:pt x="1234440" y="152399"/>
                </a:lnTo>
                <a:lnTo>
                  <a:pt x="1210056" y="137159"/>
                </a:lnTo>
                <a:lnTo>
                  <a:pt x="1158240" y="106679"/>
                </a:lnTo>
                <a:lnTo>
                  <a:pt x="1103376" y="79247"/>
                </a:lnTo>
                <a:lnTo>
                  <a:pt x="1045463" y="54863"/>
                </a:lnTo>
                <a:lnTo>
                  <a:pt x="984504" y="36575"/>
                </a:lnTo>
                <a:lnTo>
                  <a:pt x="920496" y="18287"/>
                </a:lnTo>
                <a:lnTo>
                  <a:pt x="853440" y="9143"/>
                </a:lnTo>
                <a:lnTo>
                  <a:pt x="816863" y="3047"/>
                </a:lnTo>
                <a:lnTo>
                  <a:pt x="780288" y="0"/>
                </a:lnTo>
                <a:lnTo>
                  <a:pt x="637032" y="0"/>
                </a:lnTo>
                <a:lnTo>
                  <a:pt x="613080" y="2509"/>
                </a:lnTo>
                <a:lnTo>
                  <a:pt x="589150" y="5435"/>
                </a:lnTo>
                <a:lnTo>
                  <a:pt x="565262" y="8797"/>
                </a:lnTo>
                <a:lnTo>
                  <a:pt x="541438" y="12615"/>
                </a:lnTo>
                <a:lnTo>
                  <a:pt x="517698" y="16909"/>
                </a:lnTo>
                <a:lnTo>
                  <a:pt x="494063" y="21701"/>
                </a:lnTo>
                <a:lnTo>
                  <a:pt x="569976" y="18287"/>
                </a:lnTo>
                <a:lnTo>
                  <a:pt x="603504" y="15239"/>
                </a:lnTo>
                <a:lnTo>
                  <a:pt x="637032" y="12191"/>
                </a:lnTo>
                <a:lnTo>
                  <a:pt x="673608" y="12191"/>
                </a:lnTo>
                <a:lnTo>
                  <a:pt x="710184" y="9143"/>
                </a:lnTo>
                <a:lnTo>
                  <a:pt x="746760" y="12191"/>
                </a:lnTo>
                <a:lnTo>
                  <a:pt x="780288" y="12191"/>
                </a:lnTo>
                <a:lnTo>
                  <a:pt x="816863" y="15239"/>
                </a:lnTo>
                <a:lnTo>
                  <a:pt x="850391" y="18287"/>
                </a:lnTo>
                <a:lnTo>
                  <a:pt x="917447" y="30479"/>
                </a:lnTo>
                <a:lnTo>
                  <a:pt x="981456" y="45719"/>
                </a:lnTo>
                <a:lnTo>
                  <a:pt x="1042416" y="67055"/>
                </a:lnTo>
                <a:lnTo>
                  <a:pt x="1100328" y="88391"/>
                </a:lnTo>
                <a:lnTo>
                  <a:pt x="1155192" y="115823"/>
                </a:lnTo>
                <a:lnTo>
                  <a:pt x="1203960" y="146303"/>
                </a:lnTo>
                <a:lnTo>
                  <a:pt x="1225296" y="161543"/>
                </a:lnTo>
                <a:lnTo>
                  <a:pt x="1249680" y="179831"/>
                </a:lnTo>
                <a:lnTo>
                  <a:pt x="1267968" y="198119"/>
                </a:lnTo>
                <a:lnTo>
                  <a:pt x="1289304" y="213359"/>
                </a:lnTo>
                <a:lnTo>
                  <a:pt x="1301176" y="226633"/>
                </a:lnTo>
                <a:lnTo>
                  <a:pt x="1310354" y="237161"/>
                </a:lnTo>
                <a:lnTo>
                  <a:pt x="1318968" y="247353"/>
                </a:lnTo>
                <a:lnTo>
                  <a:pt x="1327052" y="257293"/>
                </a:lnTo>
                <a:lnTo>
                  <a:pt x="1334638" y="267066"/>
                </a:lnTo>
                <a:lnTo>
                  <a:pt x="1341760" y="276757"/>
                </a:lnTo>
                <a:lnTo>
                  <a:pt x="1348451" y="286452"/>
                </a:lnTo>
                <a:lnTo>
                  <a:pt x="1354746" y="296236"/>
                </a:lnTo>
                <a:lnTo>
                  <a:pt x="1360677" y="306193"/>
                </a:lnTo>
                <a:lnTo>
                  <a:pt x="1366277" y="316410"/>
                </a:lnTo>
                <a:lnTo>
                  <a:pt x="1371580" y="326971"/>
                </a:lnTo>
                <a:lnTo>
                  <a:pt x="1376620" y="337961"/>
                </a:lnTo>
                <a:lnTo>
                  <a:pt x="1381429" y="349466"/>
                </a:lnTo>
                <a:lnTo>
                  <a:pt x="1386041" y="361571"/>
                </a:lnTo>
                <a:lnTo>
                  <a:pt x="1390490" y="374361"/>
                </a:lnTo>
                <a:lnTo>
                  <a:pt x="1394809" y="387920"/>
                </a:lnTo>
                <a:lnTo>
                  <a:pt x="1399032" y="402335"/>
                </a:lnTo>
                <a:lnTo>
                  <a:pt x="1402080" y="426719"/>
                </a:lnTo>
                <a:lnTo>
                  <a:pt x="1405128" y="448055"/>
                </a:lnTo>
                <a:lnTo>
                  <a:pt x="1408176" y="472439"/>
                </a:lnTo>
                <a:lnTo>
                  <a:pt x="1405128" y="496823"/>
                </a:lnTo>
                <a:lnTo>
                  <a:pt x="1402080" y="518159"/>
                </a:lnTo>
                <a:lnTo>
                  <a:pt x="1399032" y="542543"/>
                </a:lnTo>
                <a:lnTo>
                  <a:pt x="1395667" y="555083"/>
                </a:lnTo>
                <a:lnTo>
                  <a:pt x="1391874" y="567458"/>
                </a:lnTo>
                <a:lnTo>
                  <a:pt x="1387663" y="579654"/>
                </a:lnTo>
                <a:lnTo>
                  <a:pt x="1383043" y="591667"/>
                </a:lnTo>
                <a:lnTo>
                  <a:pt x="1378020" y="603489"/>
                </a:lnTo>
                <a:lnTo>
                  <a:pt x="1372603" y="615116"/>
                </a:lnTo>
                <a:lnTo>
                  <a:pt x="1366801" y="626542"/>
                </a:lnTo>
                <a:lnTo>
                  <a:pt x="1360620" y="637761"/>
                </a:lnTo>
                <a:lnTo>
                  <a:pt x="1354069" y="648767"/>
                </a:lnTo>
                <a:lnTo>
                  <a:pt x="1347156" y="659555"/>
                </a:lnTo>
                <a:lnTo>
                  <a:pt x="1339890" y="670118"/>
                </a:lnTo>
                <a:lnTo>
                  <a:pt x="1332277" y="680452"/>
                </a:lnTo>
                <a:lnTo>
                  <a:pt x="1324326" y="690550"/>
                </a:lnTo>
                <a:lnTo>
                  <a:pt x="1316045" y="700406"/>
                </a:lnTo>
                <a:lnTo>
                  <a:pt x="1307443" y="710016"/>
                </a:lnTo>
                <a:lnTo>
                  <a:pt x="1298526" y="719373"/>
                </a:lnTo>
                <a:lnTo>
                  <a:pt x="1289304" y="728471"/>
                </a:lnTo>
                <a:lnTo>
                  <a:pt x="1267968" y="746759"/>
                </a:lnTo>
                <a:lnTo>
                  <a:pt x="1249680" y="765047"/>
                </a:lnTo>
                <a:lnTo>
                  <a:pt x="1225296" y="780287"/>
                </a:lnTo>
                <a:lnTo>
                  <a:pt x="1203960" y="798575"/>
                </a:lnTo>
                <a:lnTo>
                  <a:pt x="1155192" y="829055"/>
                </a:lnTo>
                <a:lnTo>
                  <a:pt x="1100328" y="853439"/>
                </a:lnTo>
                <a:lnTo>
                  <a:pt x="1042416" y="877823"/>
                </a:lnTo>
                <a:lnTo>
                  <a:pt x="981456" y="896111"/>
                </a:lnTo>
                <a:lnTo>
                  <a:pt x="917447" y="911351"/>
                </a:lnTo>
                <a:lnTo>
                  <a:pt x="816863" y="929639"/>
                </a:lnTo>
                <a:lnTo>
                  <a:pt x="780288" y="932687"/>
                </a:lnTo>
                <a:lnTo>
                  <a:pt x="637032" y="932688"/>
                </a:lnTo>
                <a:lnTo>
                  <a:pt x="603504" y="929639"/>
                </a:lnTo>
                <a:lnTo>
                  <a:pt x="502920" y="911351"/>
                </a:lnTo>
                <a:lnTo>
                  <a:pt x="435864" y="896111"/>
                </a:lnTo>
                <a:lnTo>
                  <a:pt x="374904" y="877823"/>
                </a:lnTo>
                <a:lnTo>
                  <a:pt x="320040" y="853439"/>
                </a:lnTo>
                <a:lnTo>
                  <a:pt x="265176" y="826007"/>
                </a:lnTo>
                <a:lnTo>
                  <a:pt x="216408" y="798575"/>
                </a:lnTo>
                <a:lnTo>
                  <a:pt x="192024" y="780287"/>
                </a:lnTo>
                <a:lnTo>
                  <a:pt x="170688" y="765047"/>
                </a:lnTo>
                <a:lnTo>
                  <a:pt x="149352" y="746759"/>
                </a:lnTo>
                <a:lnTo>
                  <a:pt x="94488" y="691895"/>
                </a:lnTo>
                <a:lnTo>
                  <a:pt x="79248" y="670559"/>
                </a:lnTo>
                <a:lnTo>
                  <a:pt x="67056" y="649223"/>
                </a:lnTo>
                <a:lnTo>
                  <a:pt x="54864" y="630935"/>
                </a:lnTo>
                <a:lnTo>
                  <a:pt x="42672" y="609599"/>
                </a:lnTo>
                <a:lnTo>
                  <a:pt x="33528" y="585215"/>
                </a:lnTo>
                <a:lnTo>
                  <a:pt x="21336" y="542543"/>
                </a:lnTo>
                <a:lnTo>
                  <a:pt x="15240" y="518159"/>
                </a:lnTo>
                <a:lnTo>
                  <a:pt x="12192" y="496823"/>
                </a:lnTo>
                <a:lnTo>
                  <a:pt x="12191" y="448055"/>
                </a:lnTo>
                <a:lnTo>
                  <a:pt x="15239" y="423671"/>
                </a:lnTo>
                <a:lnTo>
                  <a:pt x="21335" y="402335"/>
                </a:lnTo>
                <a:lnTo>
                  <a:pt x="27431" y="377951"/>
                </a:lnTo>
                <a:lnTo>
                  <a:pt x="33527" y="356615"/>
                </a:lnTo>
                <a:lnTo>
                  <a:pt x="42671" y="335279"/>
                </a:lnTo>
                <a:lnTo>
                  <a:pt x="79247" y="271271"/>
                </a:lnTo>
                <a:lnTo>
                  <a:pt x="97535" y="252983"/>
                </a:lnTo>
                <a:lnTo>
                  <a:pt x="112775" y="234695"/>
                </a:lnTo>
                <a:lnTo>
                  <a:pt x="131063" y="213359"/>
                </a:lnTo>
                <a:lnTo>
                  <a:pt x="149351" y="195071"/>
                </a:lnTo>
                <a:lnTo>
                  <a:pt x="170687" y="179831"/>
                </a:lnTo>
                <a:lnTo>
                  <a:pt x="192023" y="161543"/>
                </a:lnTo>
                <a:lnTo>
                  <a:pt x="265176" y="115823"/>
                </a:lnTo>
                <a:lnTo>
                  <a:pt x="320039" y="88391"/>
                </a:lnTo>
                <a:lnTo>
                  <a:pt x="377952" y="67055"/>
                </a:lnTo>
                <a:lnTo>
                  <a:pt x="438912" y="45719"/>
                </a:lnTo>
                <a:lnTo>
                  <a:pt x="447192" y="32858"/>
                </a:lnTo>
                <a:close/>
              </a:path>
              <a:path w="1417320" h="944880">
                <a:moveTo>
                  <a:pt x="502920" y="30479"/>
                </a:moveTo>
                <a:lnTo>
                  <a:pt x="569976" y="18287"/>
                </a:lnTo>
                <a:lnTo>
                  <a:pt x="494063" y="21701"/>
                </a:lnTo>
                <a:lnTo>
                  <a:pt x="470554" y="27011"/>
                </a:lnTo>
                <a:lnTo>
                  <a:pt x="447192" y="32858"/>
                </a:lnTo>
                <a:lnTo>
                  <a:pt x="438912" y="45719"/>
                </a:lnTo>
                <a:lnTo>
                  <a:pt x="502920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 txBox="1"/>
          <p:nvPr/>
        </p:nvSpPr>
        <p:spPr>
          <a:xfrm>
            <a:off x="1694769" y="55455"/>
            <a:ext cx="716052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Sets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71309" y="653080"/>
            <a:ext cx="3813189" cy="711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uppo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7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-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le</a:t>
            </a:r>
            <a:r>
              <a:rPr sz="1774" b="1" spc="1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ope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774">
              <a:latin typeface="Arial"/>
              <a:cs typeface="Arial"/>
            </a:endParaRPr>
          </a:p>
          <a:p>
            <a:pPr marL="1210422" marR="34469">
              <a:lnSpc>
                <a:spcPct val="94401"/>
              </a:lnSpc>
              <a:spcBef>
                <a:spcPts val="1481"/>
              </a:spcBef>
            </a:pP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hawa</a:t>
            </a:r>
            <a:r>
              <a:rPr sz="1774" b="1" spc="-22" dirty="0">
                <a:solidFill>
                  <a:srgbClr val="00007F"/>
                </a:solidFill>
                <a:latin typeface="Courier New"/>
                <a:cs typeface="Courier New"/>
              </a:rPr>
              <a:t>i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i</a:t>
            </a:r>
            <a:r>
              <a:rPr sz="1774" b="1" spc="-22" dirty="0">
                <a:solidFill>
                  <a:srgbClr val="00007F"/>
                </a:solidFill>
                <a:latin typeface="Courier New"/>
                <a:cs typeface="Courier New"/>
              </a:rPr>
              <a:t>_a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i</a:t>
            </a:r>
            <a:r>
              <a:rPr sz="1774" b="1" spc="-22" dirty="0">
                <a:solidFill>
                  <a:srgbClr val="00007F"/>
                </a:solidFill>
                <a:latin typeface="Courier New"/>
                <a:cs typeface="Courier New"/>
              </a:rPr>
              <a:t>rp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o</a:t>
            </a:r>
            <a:r>
              <a:rPr sz="1774" b="1" spc="-22" dirty="0">
                <a:solidFill>
                  <a:srgbClr val="00007F"/>
                </a:solidFill>
                <a:latin typeface="Courier New"/>
                <a:cs typeface="Courier New"/>
              </a:rPr>
              <a:t>rt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60541" y="1106350"/>
            <a:ext cx="224464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p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a</a:t>
            </a:r>
            <a:r>
              <a:rPr sz="2661" b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ci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f</a:t>
            </a:r>
            <a:r>
              <a:rPr sz="2661" b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ic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_</a:t>
            </a:r>
            <a:r>
              <a:rPr sz="2661" b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ai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2661" b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po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2661" b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87597" y="1637085"/>
            <a:ext cx="588278" cy="633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latin typeface="Courier New"/>
                <a:cs typeface="Courier New"/>
              </a:rPr>
              <a:t>'</a:t>
            </a:r>
            <a:r>
              <a:rPr sz="2079" spc="-22" baseline="4708" dirty="0">
                <a:latin typeface="Courier New"/>
                <a:cs typeface="Courier New"/>
              </a:rPr>
              <a:t>S</a:t>
            </a:r>
            <a:r>
              <a:rPr sz="2079" spc="4" baseline="4708" dirty="0">
                <a:latin typeface="Courier New"/>
                <a:cs typeface="Courier New"/>
              </a:rPr>
              <a:t>Y</a:t>
            </a:r>
            <a:r>
              <a:rPr sz="2079" spc="-22" baseline="4708" dirty="0">
                <a:latin typeface="Courier New"/>
                <a:cs typeface="Courier New"/>
              </a:rPr>
              <a:t>D</a:t>
            </a:r>
            <a:r>
              <a:rPr sz="2079" baseline="4708" dirty="0">
                <a:latin typeface="Courier New"/>
                <a:cs typeface="Courier New"/>
              </a:rPr>
              <a:t>'</a:t>
            </a:r>
            <a:endParaRPr sz="1386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27"/>
              </a:spcBef>
            </a:pPr>
            <a:r>
              <a:rPr sz="1386" spc="4" dirty="0">
                <a:latin typeface="Courier New"/>
                <a:cs typeface="Courier New"/>
              </a:rPr>
              <a:t>'</a:t>
            </a:r>
            <a:r>
              <a:rPr sz="1386" spc="-22" dirty="0">
                <a:latin typeface="Courier New"/>
                <a:cs typeface="Courier New"/>
              </a:rPr>
              <a:t>H</a:t>
            </a:r>
            <a:r>
              <a:rPr sz="1386" spc="4" dirty="0">
                <a:latin typeface="Courier New"/>
                <a:cs typeface="Courier New"/>
              </a:rPr>
              <a:t>N</a:t>
            </a:r>
            <a:r>
              <a:rPr sz="1386" spc="-22" dirty="0">
                <a:latin typeface="Courier New"/>
                <a:cs typeface="Courier New"/>
              </a:rPr>
              <a:t>L</a:t>
            </a:r>
            <a:r>
              <a:rPr sz="1386" dirty="0">
                <a:latin typeface="Courier New"/>
                <a:cs typeface="Courier New"/>
              </a:rPr>
              <a:t>'</a:t>
            </a:r>
            <a:endParaRPr sz="1386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05"/>
              </a:spcBef>
            </a:pPr>
            <a:r>
              <a:rPr sz="1386" spc="4" dirty="0">
                <a:latin typeface="Courier New"/>
                <a:cs typeface="Courier New"/>
              </a:rPr>
              <a:t>'</a:t>
            </a:r>
            <a:r>
              <a:rPr sz="1386" spc="-22" dirty="0">
                <a:latin typeface="Courier New"/>
                <a:cs typeface="Courier New"/>
              </a:rPr>
              <a:t>N</a:t>
            </a:r>
            <a:r>
              <a:rPr sz="1386" spc="4" dirty="0">
                <a:latin typeface="Courier New"/>
                <a:cs typeface="Courier New"/>
              </a:rPr>
              <a:t>R</a:t>
            </a:r>
            <a:r>
              <a:rPr sz="1386" spc="-22" dirty="0">
                <a:latin typeface="Courier New"/>
                <a:cs typeface="Courier New"/>
              </a:rPr>
              <a:t>T</a:t>
            </a:r>
            <a:r>
              <a:rPr sz="1386" dirty="0">
                <a:latin typeface="Courier New"/>
                <a:cs typeface="Courier New"/>
              </a:rPr>
              <a:t>'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97745" y="1647224"/>
            <a:ext cx="588278" cy="633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latin typeface="Courier New"/>
                <a:cs typeface="Courier New"/>
              </a:rPr>
              <a:t>'</a:t>
            </a:r>
            <a:r>
              <a:rPr sz="2079" spc="-22" baseline="4708" dirty="0">
                <a:latin typeface="Courier New"/>
                <a:cs typeface="Courier New"/>
              </a:rPr>
              <a:t>I</a:t>
            </a:r>
            <a:r>
              <a:rPr sz="2079" spc="4" baseline="4708" dirty="0">
                <a:latin typeface="Courier New"/>
                <a:cs typeface="Courier New"/>
              </a:rPr>
              <a:t>T</a:t>
            </a:r>
            <a:r>
              <a:rPr sz="2079" spc="-22" baseline="4708" dirty="0">
                <a:latin typeface="Courier New"/>
                <a:cs typeface="Courier New"/>
              </a:rPr>
              <a:t>O</a:t>
            </a:r>
            <a:r>
              <a:rPr sz="2079" baseline="4708" dirty="0">
                <a:latin typeface="Courier New"/>
                <a:cs typeface="Courier New"/>
              </a:rPr>
              <a:t>'</a:t>
            </a:r>
            <a:endParaRPr sz="1386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27"/>
              </a:spcBef>
            </a:pPr>
            <a:r>
              <a:rPr sz="1386" spc="4" dirty="0">
                <a:latin typeface="Courier New"/>
                <a:cs typeface="Courier New"/>
              </a:rPr>
              <a:t>'</a:t>
            </a:r>
            <a:r>
              <a:rPr sz="1386" spc="-22" dirty="0">
                <a:latin typeface="Courier New"/>
                <a:cs typeface="Courier New"/>
              </a:rPr>
              <a:t>H</a:t>
            </a:r>
            <a:r>
              <a:rPr sz="1386" spc="4" dirty="0">
                <a:latin typeface="Courier New"/>
                <a:cs typeface="Courier New"/>
              </a:rPr>
              <a:t>N</a:t>
            </a:r>
            <a:r>
              <a:rPr sz="1386" spc="-22" dirty="0">
                <a:latin typeface="Courier New"/>
                <a:cs typeface="Courier New"/>
              </a:rPr>
              <a:t>L</a:t>
            </a:r>
            <a:r>
              <a:rPr sz="1386" dirty="0">
                <a:latin typeface="Courier New"/>
                <a:cs typeface="Courier New"/>
              </a:rPr>
              <a:t>'</a:t>
            </a:r>
            <a:endParaRPr sz="1386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05"/>
              </a:spcBef>
            </a:pPr>
            <a:r>
              <a:rPr sz="1386" spc="4" dirty="0">
                <a:latin typeface="Courier New"/>
                <a:cs typeface="Courier New"/>
              </a:rPr>
              <a:t>'</a:t>
            </a:r>
            <a:r>
              <a:rPr sz="1386" spc="-22" dirty="0">
                <a:latin typeface="Courier New"/>
                <a:cs typeface="Courier New"/>
              </a:rPr>
              <a:t>L</a:t>
            </a:r>
            <a:r>
              <a:rPr sz="1386" spc="4" dirty="0">
                <a:latin typeface="Courier New"/>
                <a:cs typeface="Courier New"/>
              </a:rPr>
              <a:t>N</a:t>
            </a:r>
            <a:r>
              <a:rPr sz="1386" spc="-22" dirty="0">
                <a:latin typeface="Courier New"/>
                <a:cs typeface="Courier New"/>
              </a:rPr>
              <a:t>Y</a:t>
            </a:r>
            <a:r>
              <a:rPr sz="1386" dirty="0">
                <a:latin typeface="Courier New"/>
                <a:cs typeface="Courier New"/>
              </a:rPr>
              <a:t>'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43866" y="2941575"/>
            <a:ext cx="5517940" cy="21738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ha</a:t>
            </a:r>
            <a:r>
              <a:rPr sz="2661" b="1" spc="4" baseline="3678" dirty="0">
                <a:latin typeface="Courier New"/>
                <a:cs typeface="Courier New"/>
              </a:rPr>
              <a:t>w</a:t>
            </a:r>
            <a:r>
              <a:rPr sz="2661" b="1" spc="-21" baseline="3678" dirty="0">
                <a:latin typeface="Courier New"/>
                <a:cs typeface="Courier New"/>
              </a:rPr>
              <a:t>aii</a:t>
            </a:r>
            <a:r>
              <a:rPr sz="2661" b="1" spc="4" baseline="3678" dirty="0">
                <a:latin typeface="Courier New"/>
                <a:cs typeface="Courier New"/>
              </a:rPr>
              <a:t>_</a:t>
            </a:r>
            <a:r>
              <a:rPr sz="2661" b="1" spc="-21" baseline="3678" dirty="0">
                <a:latin typeface="Courier New"/>
                <a:cs typeface="Courier New"/>
              </a:rPr>
              <a:t>ai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po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t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159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-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ac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fi</a:t>
            </a:r>
            <a:r>
              <a:rPr sz="2661" b="1" spc="4" baseline="3678" dirty="0">
                <a:latin typeface="Courier New"/>
                <a:cs typeface="Courier New"/>
              </a:rPr>
              <a:t>c</a:t>
            </a:r>
            <a:r>
              <a:rPr sz="2661" b="1" spc="-21" baseline="3678" dirty="0">
                <a:latin typeface="Courier New"/>
                <a:cs typeface="Courier New"/>
              </a:rPr>
              <a:t>_a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rpo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ts</a:t>
            </a:r>
            <a:endParaRPr sz="1774" dirty="0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et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spc="-21" dirty="0">
                <a:latin typeface="Courier New"/>
                <a:cs typeface="Courier New"/>
              </a:rPr>
              <a:t>['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TO'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116" dirty="0">
                <a:latin typeface="Courier New"/>
                <a:cs typeface="Courier New"/>
              </a:rPr>
              <a:t> </a:t>
            </a:r>
            <a:r>
              <a:rPr sz="1774" spc="-22" dirty="0">
                <a:latin typeface="Courier New"/>
                <a:cs typeface="Courier New"/>
              </a:rPr>
              <a:t>'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2" dirty="0">
                <a:latin typeface="Courier New"/>
                <a:cs typeface="Courier New"/>
              </a:rPr>
              <a:t>NY</a:t>
            </a:r>
            <a:r>
              <a:rPr sz="1774" spc="4" dirty="0">
                <a:latin typeface="Courier New"/>
                <a:cs typeface="Courier New"/>
              </a:rPr>
              <a:t>]</a:t>
            </a:r>
            <a:r>
              <a:rPr sz="1774" dirty="0">
                <a:latin typeface="Courier New"/>
                <a:cs typeface="Courier New"/>
              </a:rPr>
              <a:t>)</a:t>
            </a: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pa</a:t>
            </a:r>
            <a:r>
              <a:rPr sz="1774" b="1" spc="4" dirty="0">
                <a:latin typeface="Courier New"/>
                <a:cs typeface="Courier New"/>
              </a:rPr>
              <a:t>c</a:t>
            </a:r>
            <a:r>
              <a:rPr sz="1774" b="1" spc="-21" dirty="0">
                <a:latin typeface="Courier New"/>
                <a:cs typeface="Courier New"/>
              </a:rPr>
              <a:t>ifi</a:t>
            </a:r>
            <a:r>
              <a:rPr sz="1774" b="1" spc="4" dirty="0">
                <a:latin typeface="Courier New"/>
                <a:cs typeface="Courier New"/>
              </a:rPr>
              <a:t>c</a:t>
            </a:r>
            <a:r>
              <a:rPr sz="1774" b="1" spc="-21" dirty="0">
                <a:latin typeface="Courier New"/>
                <a:cs typeface="Courier New"/>
              </a:rPr>
              <a:t>_a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rp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rt</a:t>
            </a:r>
            <a:r>
              <a:rPr sz="1774" b="1" dirty="0">
                <a:latin typeface="Courier New"/>
                <a:cs typeface="Courier New"/>
              </a:rPr>
              <a:t>s</a:t>
            </a:r>
            <a:r>
              <a:rPr sz="1774" b="1" spc="170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-</a:t>
            </a:r>
            <a:r>
              <a:rPr sz="1774" b="1" spc="10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ha</a:t>
            </a:r>
            <a:r>
              <a:rPr sz="1774" b="1" spc="4" dirty="0">
                <a:latin typeface="Courier New"/>
                <a:cs typeface="Courier New"/>
              </a:rPr>
              <a:t>w</a:t>
            </a:r>
            <a:r>
              <a:rPr sz="1774" b="1" spc="-21" dirty="0">
                <a:latin typeface="Courier New"/>
                <a:cs typeface="Courier New"/>
              </a:rPr>
              <a:t>ai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_a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rpo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ts</a:t>
            </a:r>
            <a:endParaRPr sz="1774" dirty="0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et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spc="-21" dirty="0">
                <a:latin typeface="Courier New"/>
                <a:cs typeface="Courier New"/>
              </a:rPr>
              <a:t>['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RT'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116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YD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])</a:t>
            </a:r>
            <a:endParaRPr sz="1774" dirty="0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ha</a:t>
            </a:r>
            <a:r>
              <a:rPr sz="1774" b="1" spc="4" dirty="0">
                <a:latin typeface="Courier New"/>
                <a:cs typeface="Courier New"/>
              </a:rPr>
              <a:t>w</a:t>
            </a:r>
            <a:r>
              <a:rPr sz="1774" b="1" spc="-21" dirty="0">
                <a:latin typeface="Courier New"/>
                <a:cs typeface="Courier New"/>
              </a:rPr>
              <a:t>aii</a:t>
            </a:r>
            <a:r>
              <a:rPr sz="1774" b="1" spc="4" dirty="0">
                <a:latin typeface="Courier New"/>
                <a:cs typeface="Courier New"/>
              </a:rPr>
              <a:t>_</a:t>
            </a:r>
            <a:r>
              <a:rPr sz="1774" b="1" spc="-21" dirty="0">
                <a:latin typeface="Courier New"/>
                <a:cs typeface="Courier New"/>
              </a:rPr>
              <a:t>ai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po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t</a:t>
            </a:r>
            <a:r>
              <a:rPr sz="1774" b="1" dirty="0">
                <a:latin typeface="Courier New"/>
                <a:cs typeface="Courier New"/>
              </a:rPr>
              <a:t>s</a:t>
            </a:r>
            <a:r>
              <a:rPr sz="1774" b="1" spc="159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|</a:t>
            </a:r>
            <a:r>
              <a:rPr sz="1774" b="1" spc="-1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p</a:t>
            </a:r>
            <a:r>
              <a:rPr sz="1774" b="1" spc="-21" dirty="0">
                <a:latin typeface="Courier New"/>
                <a:cs typeface="Courier New"/>
              </a:rPr>
              <a:t>ac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fi</a:t>
            </a:r>
            <a:r>
              <a:rPr sz="1774" b="1" spc="4" dirty="0">
                <a:latin typeface="Courier New"/>
                <a:cs typeface="Courier New"/>
              </a:rPr>
              <a:t>c</a:t>
            </a:r>
            <a:r>
              <a:rPr sz="1774" b="1" spc="-21" dirty="0">
                <a:latin typeface="Courier New"/>
                <a:cs typeface="Courier New"/>
              </a:rPr>
              <a:t>_a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rpo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ts</a:t>
            </a:r>
            <a:endParaRPr sz="1774" dirty="0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et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spc="-21" dirty="0">
                <a:latin typeface="Courier New"/>
                <a:cs typeface="Courier New"/>
              </a:rPr>
              <a:t>['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TO'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116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NY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4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SY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'H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L'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'N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T'</a:t>
            </a:r>
            <a:r>
              <a:rPr sz="1774" spc="4" dirty="0">
                <a:latin typeface="Courier New"/>
                <a:cs typeface="Courier New"/>
              </a:rPr>
              <a:t>]</a:t>
            </a:r>
            <a:r>
              <a:rPr sz="1774" dirty="0">
                <a:latin typeface="Courier New"/>
                <a:cs typeface="Courier New"/>
              </a:rPr>
              <a:t>)</a:t>
            </a: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ha</a:t>
            </a:r>
            <a:r>
              <a:rPr sz="1774" b="1" spc="4" dirty="0">
                <a:latin typeface="Courier New"/>
                <a:cs typeface="Courier New"/>
              </a:rPr>
              <a:t>w</a:t>
            </a:r>
            <a:r>
              <a:rPr sz="1774" b="1" spc="-21" dirty="0">
                <a:latin typeface="Courier New"/>
                <a:cs typeface="Courier New"/>
              </a:rPr>
              <a:t>aii</a:t>
            </a:r>
            <a:r>
              <a:rPr sz="1774" b="1" spc="4" dirty="0">
                <a:latin typeface="Courier New"/>
                <a:cs typeface="Courier New"/>
              </a:rPr>
              <a:t>_</a:t>
            </a:r>
            <a:r>
              <a:rPr sz="1774" b="1" spc="-21" dirty="0">
                <a:latin typeface="Courier New"/>
                <a:cs typeface="Courier New"/>
              </a:rPr>
              <a:t>ai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po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t</a:t>
            </a:r>
            <a:r>
              <a:rPr sz="1774" b="1" dirty="0">
                <a:latin typeface="Courier New"/>
                <a:cs typeface="Courier New"/>
              </a:rPr>
              <a:t>s</a:t>
            </a:r>
            <a:r>
              <a:rPr sz="1774" b="1" spc="159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&amp;</a:t>
            </a:r>
            <a:r>
              <a:rPr sz="1774" b="1" spc="-1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p</a:t>
            </a:r>
            <a:r>
              <a:rPr sz="1774" b="1" spc="-21" dirty="0">
                <a:latin typeface="Courier New"/>
                <a:cs typeface="Courier New"/>
              </a:rPr>
              <a:t>ac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fi</a:t>
            </a:r>
            <a:r>
              <a:rPr sz="1774" b="1" spc="4" dirty="0">
                <a:latin typeface="Courier New"/>
                <a:cs typeface="Courier New"/>
              </a:rPr>
              <a:t>c</a:t>
            </a:r>
            <a:r>
              <a:rPr sz="1774" b="1" spc="-21" dirty="0">
                <a:latin typeface="Courier New"/>
                <a:cs typeface="Courier New"/>
              </a:rPr>
              <a:t>_a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rpo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ts</a:t>
            </a:r>
            <a:endParaRPr sz="1774" dirty="0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et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spc="-21" dirty="0">
                <a:latin typeface="Courier New"/>
                <a:cs typeface="Courier New"/>
              </a:rPr>
              <a:t>['</a:t>
            </a:r>
            <a:r>
              <a:rPr sz="1774" spc="4" dirty="0">
                <a:latin typeface="Courier New"/>
                <a:cs typeface="Courier New"/>
              </a:rPr>
              <a:t>H</a:t>
            </a:r>
            <a:r>
              <a:rPr sz="1774" spc="-21" dirty="0">
                <a:latin typeface="Courier New"/>
                <a:cs typeface="Courier New"/>
              </a:rPr>
              <a:t>NL'</a:t>
            </a:r>
            <a:r>
              <a:rPr sz="1774" spc="4" dirty="0">
                <a:latin typeface="Courier New"/>
                <a:cs typeface="Courier New"/>
              </a:rPr>
              <a:t>]</a:t>
            </a:r>
            <a:r>
              <a:rPr sz="1774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512045" y="6554579"/>
            <a:ext cx="40986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endParaRPr sz="1386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33902" y="2722359"/>
            <a:ext cx="466399" cy="26158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249">
              <a:lnSpc>
                <a:spcPct val="94401"/>
              </a:lnSpc>
              <a:spcBef>
                <a:spcPts val="466"/>
              </a:spcBef>
            </a:pPr>
            <a:r>
              <a:rPr sz="1774" b="1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endParaRPr sz="1774">
              <a:latin typeface="Courier New"/>
              <a:cs typeface="Courier New"/>
            </a:endParaRPr>
          </a:p>
          <a:p>
            <a:pPr marL="91249">
              <a:lnSpc>
                <a:spcPct val="94401"/>
              </a:lnSpc>
              <a:spcBef>
                <a:spcPts val="1103"/>
              </a:spcBef>
            </a:pPr>
            <a:r>
              <a:rPr sz="1774" b="1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endParaRPr sz="1774">
              <a:latin typeface="Courier New"/>
              <a:cs typeface="Courier New"/>
            </a:endParaRPr>
          </a:p>
          <a:p>
            <a:pPr marL="91249">
              <a:lnSpc>
                <a:spcPct val="94401"/>
              </a:lnSpc>
              <a:spcBef>
                <a:spcPts val="890"/>
              </a:spcBef>
            </a:pPr>
            <a:r>
              <a:rPr sz="1774" b="1" dirty="0">
                <a:solidFill>
                  <a:srgbClr val="FFFFFF"/>
                </a:solidFill>
                <a:latin typeface="Courier New"/>
                <a:cs typeface="Courier New"/>
              </a:rPr>
              <a:t>&amp;</a:t>
            </a:r>
            <a:endParaRPr sz="1774">
              <a:latin typeface="Courier New"/>
              <a:cs typeface="Courier New"/>
            </a:endParaRPr>
          </a:p>
          <a:p>
            <a:pPr marL="91249">
              <a:lnSpc>
                <a:spcPct val="94401"/>
              </a:lnSpc>
              <a:spcBef>
                <a:spcPts val="917"/>
              </a:spcBef>
            </a:pPr>
            <a:r>
              <a:rPr sz="1774" b="1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endParaRPr sz="1774">
              <a:latin typeface="Courier New"/>
              <a:cs typeface="Courier New"/>
            </a:endParaRPr>
          </a:p>
          <a:p>
            <a:pPr marL="91249">
              <a:lnSpc>
                <a:spcPct val="94401"/>
              </a:lnSpc>
              <a:spcBef>
                <a:spcPts val="890"/>
              </a:spcBef>
            </a:pPr>
            <a:r>
              <a:rPr sz="1774" b="1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endParaRPr sz="1774">
              <a:latin typeface="Courier New"/>
              <a:cs typeface="Courier New"/>
            </a:endParaRPr>
          </a:p>
          <a:p>
            <a:pPr marL="91249">
              <a:lnSpc>
                <a:spcPct val="94401"/>
              </a:lnSpc>
              <a:spcBef>
                <a:spcPts val="917"/>
              </a:spcBef>
            </a:pP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==</a:t>
            </a:r>
            <a:endParaRPr sz="1774">
              <a:latin typeface="Courier New"/>
              <a:cs typeface="Courier New"/>
            </a:endParaRPr>
          </a:p>
          <a:p>
            <a:pPr marL="91249">
              <a:lnSpc>
                <a:spcPct val="94401"/>
              </a:lnSpc>
              <a:spcBef>
                <a:spcPts val="890"/>
              </a:spcBef>
            </a:pPr>
            <a:r>
              <a:rPr sz="1774" b="1" spc="4" dirty="0">
                <a:solidFill>
                  <a:srgbClr val="FFFFFF"/>
                </a:solidFill>
                <a:latin typeface="Courier New"/>
                <a:cs typeface="Courier New"/>
              </a:rPr>
              <a:t>!=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00301" y="2722359"/>
            <a:ext cx="1933196" cy="395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356">
              <a:lnSpc>
                <a:spcPct val="95825"/>
              </a:lnSpc>
              <a:spcBef>
                <a:spcPts val="438"/>
              </a:spcBef>
            </a:pPr>
            <a:r>
              <a:rPr sz="1774" dirty="0">
                <a:latin typeface="Arial"/>
                <a:cs typeface="Arial"/>
              </a:rPr>
              <a:t>Di</a:t>
            </a:r>
            <a:r>
              <a:rPr sz="1774" spc="-22" dirty="0">
                <a:latin typeface="Arial"/>
                <a:cs typeface="Arial"/>
              </a:rPr>
              <a:t>f</a:t>
            </a:r>
            <a:r>
              <a:rPr sz="1774" dirty="0">
                <a:latin typeface="Arial"/>
                <a:cs typeface="Arial"/>
              </a:rPr>
              <a:t>ference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00301" y="3117785"/>
            <a:ext cx="1933196" cy="368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356">
              <a:lnSpc>
                <a:spcPct val="95825"/>
              </a:lnSpc>
              <a:spcBef>
                <a:spcPts val="438"/>
              </a:spcBef>
            </a:pPr>
            <a:r>
              <a:rPr sz="1774" dirty="0">
                <a:latin typeface="Arial"/>
                <a:cs typeface="Arial"/>
              </a:rPr>
              <a:t>Union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00301" y="3486174"/>
            <a:ext cx="1933196" cy="37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356">
              <a:lnSpc>
                <a:spcPct val="95825"/>
              </a:lnSpc>
              <a:spcBef>
                <a:spcPts val="438"/>
              </a:spcBef>
            </a:pPr>
            <a:r>
              <a:rPr sz="1774" spc="4" dirty="0">
                <a:latin typeface="Arial"/>
                <a:cs typeface="Arial"/>
              </a:rPr>
              <a:t>Intersecti</a:t>
            </a:r>
            <a:r>
              <a:rPr sz="1774" spc="-21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n</a:t>
            </a:r>
            <a:endParaRPr sz="177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0301" y="3857942"/>
            <a:ext cx="1933196" cy="368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356">
              <a:lnSpc>
                <a:spcPct val="95825"/>
              </a:lnSpc>
              <a:spcBef>
                <a:spcPts val="438"/>
              </a:spcBef>
            </a:pPr>
            <a:r>
              <a:rPr sz="1774" spc="-11" dirty="0">
                <a:latin typeface="Arial"/>
                <a:cs typeface="Arial"/>
              </a:rPr>
              <a:t>S</a:t>
            </a:r>
            <a:r>
              <a:rPr sz="1774" spc="6" dirty="0">
                <a:latin typeface="Arial"/>
                <a:cs typeface="Arial"/>
              </a:rPr>
              <a:t>uperset</a:t>
            </a:r>
            <a:endParaRPr sz="177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0301" y="4226331"/>
            <a:ext cx="1933196" cy="37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356">
              <a:lnSpc>
                <a:spcPct val="95825"/>
              </a:lnSpc>
              <a:spcBef>
                <a:spcPts val="438"/>
              </a:spcBef>
            </a:pPr>
            <a:r>
              <a:rPr sz="1774" spc="-11" dirty="0">
                <a:latin typeface="Arial"/>
                <a:cs typeface="Arial"/>
              </a:rPr>
              <a:t>S</a:t>
            </a:r>
            <a:r>
              <a:rPr sz="1774" spc="6" dirty="0">
                <a:latin typeface="Arial"/>
                <a:cs typeface="Arial"/>
              </a:rPr>
              <a:t>ubset</a:t>
            </a:r>
            <a:endParaRPr sz="177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0301" y="4598099"/>
            <a:ext cx="1933196" cy="368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356">
              <a:lnSpc>
                <a:spcPct val="95825"/>
              </a:lnSpc>
              <a:spcBef>
                <a:spcPts val="438"/>
              </a:spcBef>
            </a:pPr>
            <a:r>
              <a:rPr sz="1774" spc="-11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quality</a:t>
            </a:r>
            <a:endParaRPr sz="1774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00301" y="4966488"/>
            <a:ext cx="1933196" cy="37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356">
              <a:lnSpc>
                <a:spcPct val="95825"/>
              </a:lnSpc>
              <a:spcBef>
                <a:spcPts val="438"/>
              </a:spcBef>
            </a:pPr>
            <a:r>
              <a:rPr sz="1774" dirty="0">
                <a:latin typeface="Arial"/>
                <a:cs typeface="Arial"/>
              </a:rPr>
              <a:t>Inequality</a:t>
            </a:r>
            <a:endParaRPr sz="177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000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6" name="object 36"/>
          <p:cNvSpPr/>
          <p:nvPr/>
        </p:nvSpPr>
        <p:spPr>
          <a:xfrm>
            <a:off x="2178632" y="3416889"/>
            <a:ext cx="7932184" cy="0"/>
          </a:xfrm>
          <a:custGeom>
            <a:avLst/>
            <a:gdLst/>
            <a:ahLst/>
            <a:cxnLst/>
            <a:rect l="l" t="t" r="r" b="b"/>
            <a:pathLst>
              <a:path w="7153655">
                <a:moveTo>
                  <a:pt x="7153655" y="0"/>
                </a:moveTo>
                <a:lnTo>
                  <a:pt x="0" y="0"/>
                </a:lnTo>
              </a:path>
            </a:pathLst>
          </a:custGeom>
          <a:ln w="22606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2178632" y="4593028"/>
            <a:ext cx="7932184" cy="0"/>
          </a:xfrm>
          <a:custGeom>
            <a:avLst/>
            <a:gdLst/>
            <a:ahLst/>
            <a:cxnLst/>
            <a:rect l="l" t="t" r="r" b="b"/>
            <a:pathLst>
              <a:path w="7153655">
                <a:moveTo>
                  <a:pt x="7153655" y="0"/>
                </a:moveTo>
                <a:lnTo>
                  <a:pt x="0" y="0"/>
                </a:lnTo>
              </a:path>
            </a:pathLst>
          </a:custGeom>
          <a:ln w="22606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2178632" y="5495413"/>
            <a:ext cx="7932184" cy="0"/>
          </a:xfrm>
          <a:custGeom>
            <a:avLst/>
            <a:gdLst/>
            <a:ahLst/>
            <a:cxnLst/>
            <a:rect l="l" t="t" r="r" b="b"/>
            <a:pathLst>
              <a:path w="7153655">
                <a:moveTo>
                  <a:pt x="7153655" y="0"/>
                </a:moveTo>
                <a:lnTo>
                  <a:pt x="0" y="0"/>
                </a:lnTo>
              </a:path>
            </a:pathLst>
          </a:custGeom>
          <a:ln w="22606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1651396" y="1046021"/>
            <a:ext cx="8892024" cy="1209937"/>
          </a:xfrm>
          <a:custGeom>
            <a:avLst/>
            <a:gdLst/>
            <a:ahLst/>
            <a:cxnLst/>
            <a:rect l="l" t="t" r="r" b="b"/>
            <a:pathLst>
              <a:path w="8019288" h="109118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085088"/>
                </a:lnTo>
                <a:lnTo>
                  <a:pt x="6096" y="12192"/>
                </a:lnTo>
                <a:lnTo>
                  <a:pt x="8007095" y="12191"/>
                </a:lnTo>
                <a:lnTo>
                  <a:pt x="8007096" y="1085087"/>
                </a:lnTo>
                <a:lnTo>
                  <a:pt x="0" y="1088136"/>
                </a:lnTo>
                <a:lnTo>
                  <a:pt x="3048" y="1091184"/>
                </a:lnTo>
                <a:lnTo>
                  <a:pt x="8016240" y="1091183"/>
                </a:lnTo>
                <a:lnTo>
                  <a:pt x="8019288" y="1088135"/>
                </a:lnTo>
                <a:lnTo>
                  <a:pt x="8019288" y="1085087"/>
                </a:lnTo>
                <a:lnTo>
                  <a:pt x="8013192" y="1078991"/>
                </a:lnTo>
                <a:lnTo>
                  <a:pt x="8013192" y="12191"/>
                </a:lnTo>
                <a:lnTo>
                  <a:pt x="8007096" y="6095"/>
                </a:lnTo>
                <a:lnTo>
                  <a:pt x="12192" y="6096"/>
                </a:lnTo>
                <a:lnTo>
                  <a:pt x="8019288" y="6095"/>
                </a:lnTo>
                <a:lnTo>
                  <a:pt x="8019288" y="3047"/>
                </a:lnTo>
                <a:lnTo>
                  <a:pt x="801624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1651396" y="10527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1651396" y="1059539"/>
            <a:ext cx="8878505" cy="1189659"/>
          </a:xfrm>
          <a:custGeom>
            <a:avLst/>
            <a:gdLst/>
            <a:ahLst/>
            <a:cxnLst/>
            <a:rect l="l" t="t" r="r" b="b"/>
            <a:pathLst>
              <a:path w="8007096" h="1072896">
                <a:moveTo>
                  <a:pt x="8007096" y="1072896"/>
                </a:moveTo>
                <a:lnTo>
                  <a:pt x="8007095" y="1066799"/>
                </a:lnTo>
                <a:lnTo>
                  <a:pt x="12192" y="1066800"/>
                </a:lnTo>
                <a:lnTo>
                  <a:pt x="12191" y="0"/>
                </a:lnTo>
                <a:lnTo>
                  <a:pt x="6095" y="0"/>
                </a:lnTo>
                <a:lnTo>
                  <a:pt x="0" y="1072896"/>
                </a:lnTo>
                <a:lnTo>
                  <a:pt x="6095" y="1066800"/>
                </a:lnTo>
                <a:lnTo>
                  <a:pt x="12191" y="1072896"/>
                </a:lnTo>
                <a:lnTo>
                  <a:pt x="8007096" y="1072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1664915" y="1052779"/>
            <a:ext cx="8878505" cy="1196418"/>
          </a:xfrm>
          <a:custGeom>
            <a:avLst/>
            <a:gdLst/>
            <a:ahLst/>
            <a:cxnLst/>
            <a:rect l="l" t="t" r="r" b="b"/>
            <a:pathLst>
              <a:path w="8007096" h="1078991">
                <a:moveTo>
                  <a:pt x="0" y="0"/>
                </a:moveTo>
                <a:lnTo>
                  <a:pt x="7994904" y="0"/>
                </a:lnTo>
                <a:lnTo>
                  <a:pt x="8001000" y="6096"/>
                </a:lnTo>
                <a:lnTo>
                  <a:pt x="8001000" y="1072896"/>
                </a:lnTo>
                <a:lnTo>
                  <a:pt x="8007096" y="1078992"/>
                </a:lnTo>
                <a:lnTo>
                  <a:pt x="8007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1722371" y="2462121"/>
            <a:ext cx="371768" cy="229820"/>
          </a:xfrm>
          <a:custGeom>
            <a:avLst/>
            <a:gdLst/>
            <a:ahLst/>
            <a:cxnLst/>
            <a:rect l="l" t="t" r="r" b="b"/>
            <a:pathLst>
              <a:path w="335280" h="207263">
                <a:moveTo>
                  <a:pt x="177038" y="207112"/>
                </a:moveTo>
                <a:lnTo>
                  <a:pt x="186909" y="206481"/>
                </a:lnTo>
                <a:lnTo>
                  <a:pt x="128015" y="204215"/>
                </a:lnTo>
                <a:lnTo>
                  <a:pt x="120996" y="202895"/>
                </a:lnTo>
                <a:lnTo>
                  <a:pt x="108338" y="200126"/>
                </a:lnTo>
                <a:lnTo>
                  <a:pt x="95755" y="196798"/>
                </a:lnTo>
                <a:lnTo>
                  <a:pt x="83349" y="192847"/>
                </a:lnTo>
                <a:lnTo>
                  <a:pt x="71221" y="188208"/>
                </a:lnTo>
                <a:lnTo>
                  <a:pt x="59472" y="182815"/>
                </a:lnTo>
                <a:lnTo>
                  <a:pt x="48203" y="176603"/>
                </a:lnTo>
                <a:lnTo>
                  <a:pt x="37515" y="169506"/>
                </a:lnTo>
                <a:lnTo>
                  <a:pt x="31463" y="164640"/>
                </a:lnTo>
                <a:lnTo>
                  <a:pt x="34880" y="167671"/>
                </a:lnTo>
                <a:lnTo>
                  <a:pt x="45619" y="175406"/>
                </a:lnTo>
                <a:lnTo>
                  <a:pt x="57556" y="182433"/>
                </a:lnTo>
                <a:lnTo>
                  <a:pt x="70606" y="188698"/>
                </a:lnTo>
                <a:lnTo>
                  <a:pt x="84687" y="194146"/>
                </a:lnTo>
                <a:lnTo>
                  <a:pt x="99715" y="198725"/>
                </a:lnTo>
                <a:lnTo>
                  <a:pt x="115608" y="202380"/>
                </a:lnTo>
                <a:lnTo>
                  <a:pt x="132281" y="205057"/>
                </a:lnTo>
                <a:lnTo>
                  <a:pt x="149653" y="206703"/>
                </a:lnTo>
                <a:lnTo>
                  <a:pt x="167640" y="207264"/>
                </a:lnTo>
                <a:lnTo>
                  <a:pt x="177038" y="207112"/>
                </a:lnTo>
                <a:close/>
              </a:path>
              <a:path w="335280" h="207263">
                <a:moveTo>
                  <a:pt x="211736" y="203794"/>
                </a:moveTo>
                <a:lnTo>
                  <a:pt x="228015" y="200603"/>
                </a:lnTo>
                <a:lnTo>
                  <a:pt x="243470" y="196463"/>
                </a:lnTo>
                <a:lnTo>
                  <a:pt x="258018" y="191426"/>
                </a:lnTo>
                <a:lnTo>
                  <a:pt x="271574" y="185548"/>
                </a:lnTo>
                <a:lnTo>
                  <a:pt x="284057" y="178881"/>
                </a:lnTo>
                <a:lnTo>
                  <a:pt x="295383" y="171480"/>
                </a:lnTo>
                <a:lnTo>
                  <a:pt x="305469" y="163398"/>
                </a:lnTo>
                <a:lnTo>
                  <a:pt x="306062" y="162809"/>
                </a:lnTo>
                <a:lnTo>
                  <a:pt x="296389" y="170588"/>
                </a:lnTo>
                <a:lnTo>
                  <a:pt x="285046" y="177888"/>
                </a:lnTo>
                <a:lnTo>
                  <a:pt x="272976" y="184220"/>
                </a:lnTo>
                <a:lnTo>
                  <a:pt x="260434" y="189649"/>
                </a:lnTo>
                <a:lnTo>
                  <a:pt x="247672" y="194240"/>
                </a:lnTo>
                <a:lnTo>
                  <a:pt x="234944" y="198058"/>
                </a:lnTo>
                <a:lnTo>
                  <a:pt x="222503" y="201168"/>
                </a:lnTo>
                <a:lnTo>
                  <a:pt x="207263" y="204215"/>
                </a:lnTo>
                <a:lnTo>
                  <a:pt x="207263" y="204369"/>
                </a:lnTo>
                <a:lnTo>
                  <a:pt x="211736" y="203794"/>
                </a:lnTo>
                <a:close/>
              </a:path>
              <a:path w="335280" h="207263">
                <a:moveTo>
                  <a:pt x="314231" y="154690"/>
                </a:moveTo>
                <a:lnTo>
                  <a:pt x="314950" y="153783"/>
                </a:lnTo>
                <a:lnTo>
                  <a:pt x="310067" y="158828"/>
                </a:lnTo>
                <a:lnTo>
                  <a:pt x="314231" y="154690"/>
                </a:lnTo>
                <a:close/>
              </a:path>
              <a:path w="335280" h="207263">
                <a:moveTo>
                  <a:pt x="15240" y="146304"/>
                </a:moveTo>
                <a:lnTo>
                  <a:pt x="12954" y="144018"/>
                </a:lnTo>
                <a:lnTo>
                  <a:pt x="15240" y="147297"/>
                </a:lnTo>
                <a:lnTo>
                  <a:pt x="15240" y="146304"/>
                </a:lnTo>
                <a:close/>
              </a:path>
              <a:path w="335280" h="207263">
                <a:moveTo>
                  <a:pt x="321587" y="145409"/>
                </a:moveTo>
                <a:lnTo>
                  <a:pt x="323348" y="142466"/>
                </a:lnTo>
                <a:lnTo>
                  <a:pt x="317583" y="150460"/>
                </a:lnTo>
                <a:lnTo>
                  <a:pt x="321587" y="145409"/>
                </a:lnTo>
                <a:close/>
              </a:path>
              <a:path w="335280" h="207263">
                <a:moveTo>
                  <a:pt x="9143" y="137160"/>
                </a:moveTo>
                <a:lnTo>
                  <a:pt x="8844" y="137160"/>
                </a:lnTo>
                <a:lnTo>
                  <a:pt x="9143" y="137747"/>
                </a:lnTo>
                <a:lnTo>
                  <a:pt x="9143" y="137160"/>
                </a:lnTo>
                <a:close/>
              </a:path>
              <a:path w="335280" h="207263">
                <a:moveTo>
                  <a:pt x="6096" y="131063"/>
                </a:moveTo>
                <a:lnTo>
                  <a:pt x="5733" y="131063"/>
                </a:lnTo>
                <a:lnTo>
                  <a:pt x="6096" y="131774"/>
                </a:lnTo>
                <a:lnTo>
                  <a:pt x="6096" y="131063"/>
                </a:lnTo>
                <a:close/>
              </a:path>
              <a:path w="335280" h="207263">
                <a:moveTo>
                  <a:pt x="3047" y="121920"/>
                </a:moveTo>
                <a:lnTo>
                  <a:pt x="2611" y="121920"/>
                </a:lnTo>
                <a:lnTo>
                  <a:pt x="3047" y="123223"/>
                </a:lnTo>
                <a:lnTo>
                  <a:pt x="3047" y="121920"/>
                </a:lnTo>
                <a:close/>
              </a:path>
              <a:path w="335280" h="207263">
                <a:moveTo>
                  <a:pt x="327452" y="135608"/>
                </a:moveTo>
                <a:lnTo>
                  <a:pt x="331745" y="125343"/>
                </a:lnTo>
                <a:lnTo>
                  <a:pt x="334382" y="114666"/>
                </a:lnTo>
                <a:lnTo>
                  <a:pt x="335280" y="103632"/>
                </a:lnTo>
                <a:lnTo>
                  <a:pt x="335036" y="98154"/>
                </a:lnTo>
                <a:lnTo>
                  <a:pt x="334613" y="95719"/>
                </a:lnTo>
                <a:lnTo>
                  <a:pt x="332231" y="121920"/>
                </a:lnTo>
                <a:lnTo>
                  <a:pt x="329422" y="130399"/>
                </a:lnTo>
                <a:lnTo>
                  <a:pt x="323670" y="141928"/>
                </a:lnTo>
                <a:lnTo>
                  <a:pt x="327452" y="135608"/>
                </a:lnTo>
                <a:close/>
              </a:path>
              <a:path w="335280" h="207263">
                <a:moveTo>
                  <a:pt x="333227" y="87741"/>
                </a:moveTo>
                <a:lnTo>
                  <a:pt x="332231" y="84857"/>
                </a:lnTo>
                <a:lnTo>
                  <a:pt x="332231" y="88392"/>
                </a:lnTo>
                <a:lnTo>
                  <a:pt x="333340" y="88392"/>
                </a:lnTo>
                <a:lnTo>
                  <a:pt x="333227" y="87741"/>
                </a:lnTo>
                <a:close/>
              </a:path>
              <a:path w="335280" h="207263">
                <a:moveTo>
                  <a:pt x="329721" y="77583"/>
                </a:moveTo>
                <a:lnTo>
                  <a:pt x="329184" y="76552"/>
                </a:lnTo>
                <a:lnTo>
                  <a:pt x="329184" y="79248"/>
                </a:lnTo>
                <a:lnTo>
                  <a:pt x="330295" y="79248"/>
                </a:lnTo>
                <a:lnTo>
                  <a:pt x="329721" y="77583"/>
                </a:lnTo>
                <a:close/>
              </a:path>
              <a:path w="335280" h="207263">
                <a:moveTo>
                  <a:pt x="326135" y="70697"/>
                </a:moveTo>
                <a:lnTo>
                  <a:pt x="326135" y="73152"/>
                </a:lnTo>
                <a:lnTo>
                  <a:pt x="327413" y="73152"/>
                </a:lnTo>
                <a:lnTo>
                  <a:pt x="326135" y="70697"/>
                </a:lnTo>
                <a:close/>
              </a:path>
              <a:path w="335280" h="207263">
                <a:moveTo>
                  <a:pt x="320040" y="61273"/>
                </a:moveTo>
                <a:lnTo>
                  <a:pt x="320040" y="64008"/>
                </a:lnTo>
                <a:lnTo>
                  <a:pt x="321965" y="64008"/>
                </a:lnTo>
                <a:lnTo>
                  <a:pt x="320040" y="61273"/>
                </a:lnTo>
                <a:close/>
              </a:path>
              <a:path w="335280" h="207263">
                <a:moveTo>
                  <a:pt x="87735" y="12934"/>
                </a:moveTo>
                <a:lnTo>
                  <a:pt x="100394" y="9131"/>
                </a:lnTo>
                <a:lnTo>
                  <a:pt x="112775" y="6096"/>
                </a:lnTo>
                <a:lnTo>
                  <a:pt x="131063" y="3048"/>
                </a:lnTo>
                <a:lnTo>
                  <a:pt x="204215" y="3048"/>
                </a:lnTo>
                <a:lnTo>
                  <a:pt x="222503" y="6096"/>
                </a:lnTo>
                <a:lnTo>
                  <a:pt x="231647" y="8340"/>
                </a:lnTo>
                <a:lnTo>
                  <a:pt x="244376" y="11948"/>
                </a:lnTo>
                <a:lnTo>
                  <a:pt x="255305" y="15649"/>
                </a:lnTo>
                <a:lnTo>
                  <a:pt x="250592" y="13760"/>
                </a:lnTo>
                <a:lnTo>
                  <a:pt x="235564" y="8989"/>
                </a:lnTo>
                <a:lnTo>
                  <a:pt x="219671" y="5159"/>
                </a:lnTo>
                <a:lnTo>
                  <a:pt x="202998" y="2338"/>
                </a:lnTo>
                <a:lnTo>
                  <a:pt x="185626" y="596"/>
                </a:lnTo>
                <a:lnTo>
                  <a:pt x="167640" y="0"/>
                </a:lnTo>
                <a:lnTo>
                  <a:pt x="158241" y="161"/>
                </a:lnTo>
                <a:lnTo>
                  <a:pt x="140563" y="1360"/>
                </a:lnTo>
                <a:lnTo>
                  <a:pt x="123543" y="3671"/>
                </a:lnTo>
                <a:lnTo>
                  <a:pt x="107264" y="7023"/>
                </a:lnTo>
                <a:lnTo>
                  <a:pt x="91809" y="11350"/>
                </a:lnTo>
                <a:lnTo>
                  <a:pt x="77261" y="16582"/>
                </a:lnTo>
                <a:lnTo>
                  <a:pt x="75441" y="17397"/>
                </a:lnTo>
                <a:lnTo>
                  <a:pt x="87735" y="1293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1715611" y="2458741"/>
            <a:ext cx="297415" cy="239960"/>
          </a:xfrm>
          <a:custGeom>
            <a:avLst/>
            <a:gdLst/>
            <a:ahLst/>
            <a:cxnLst/>
            <a:rect l="l" t="t" r="r" b="b"/>
            <a:pathLst>
              <a:path w="268224" h="216407">
                <a:moveTo>
                  <a:pt x="54244" y="33865"/>
                </a:moveTo>
                <a:lnTo>
                  <a:pt x="68618" y="26054"/>
                </a:lnTo>
                <a:lnTo>
                  <a:pt x="81129" y="20593"/>
                </a:lnTo>
                <a:lnTo>
                  <a:pt x="93831" y="15982"/>
                </a:lnTo>
                <a:lnTo>
                  <a:pt x="106490" y="12179"/>
                </a:lnTo>
                <a:lnTo>
                  <a:pt x="118872" y="9143"/>
                </a:lnTo>
                <a:lnTo>
                  <a:pt x="137159" y="6096"/>
                </a:lnTo>
                <a:lnTo>
                  <a:pt x="210312" y="6096"/>
                </a:lnTo>
                <a:lnTo>
                  <a:pt x="228600" y="9143"/>
                </a:lnTo>
                <a:lnTo>
                  <a:pt x="237743" y="11388"/>
                </a:lnTo>
                <a:lnTo>
                  <a:pt x="250472" y="14996"/>
                </a:lnTo>
                <a:lnTo>
                  <a:pt x="257227" y="17283"/>
                </a:lnTo>
                <a:lnTo>
                  <a:pt x="268224" y="18287"/>
                </a:lnTo>
                <a:lnTo>
                  <a:pt x="240792" y="6095"/>
                </a:lnTo>
                <a:lnTo>
                  <a:pt x="207264" y="0"/>
                </a:lnTo>
                <a:lnTo>
                  <a:pt x="137160" y="0"/>
                </a:lnTo>
                <a:lnTo>
                  <a:pt x="106680" y="6095"/>
                </a:lnTo>
                <a:lnTo>
                  <a:pt x="79248" y="18287"/>
                </a:lnTo>
                <a:lnTo>
                  <a:pt x="76200" y="18287"/>
                </a:lnTo>
                <a:lnTo>
                  <a:pt x="39623" y="36575"/>
                </a:lnTo>
                <a:lnTo>
                  <a:pt x="54244" y="33865"/>
                </a:lnTo>
                <a:close/>
              </a:path>
              <a:path w="268224" h="216407">
                <a:moveTo>
                  <a:pt x="240792" y="210311"/>
                </a:moveTo>
                <a:lnTo>
                  <a:pt x="268224" y="198119"/>
                </a:lnTo>
                <a:lnTo>
                  <a:pt x="271272" y="198119"/>
                </a:lnTo>
                <a:lnTo>
                  <a:pt x="307848" y="179831"/>
                </a:lnTo>
                <a:lnTo>
                  <a:pt x="335280" y="152399"/>
                </a:lnTo>
                <a:lnTo>
                  <a:pt x="341376" y="140207"/>
                </a:lnTo>
                <a:lnTo>
                  <a:pt x="344424" y="131063"/>
                </a:lnTo>
                <a:lnTo>
                  <a:pt x="347472" y="118871"/>
                </a:lnTo>
                <a:lnTo>
                  <a:pt x="347472" y="97535"/>
                </a:lnTo>
                <a:lnTo>
                  <a:pt x="344424" y="85343"/>
                </a:lnTo>
                <a:lnTo>
                  <a:pt x="338328" y="73151"/>
                </a:lnTo>
                <a:lnTo>
                  <a:pt x="326136" y="54863"/>
                </a:lnTo>
                <a:lnTo>
                  <a:pt x="307848" y="36575"/>
                </a:lnTo>
                <a:lnTo>
                  <a:pt x="271272" y="18287"/>
                </a:lnTo>
                <a:lnTo>
                  <a:pt x="268224" y="18287"/>
                </a:lnTo>
                <a:lnTo>
                  <a:pt x="257227" y="17283"/>
                </a:lnTo>
                <a:lnTo>
                  <a:pt x="262726" y="19145"/>
                </a:lnTo>
                <a:lnTo>
                  <a:pt x="274503" y="23936"/>
                </a:lnTo>
                <a:lnTo>
                  <a:pt x="285800" y="29467"/>
                </a:lnTo>
                <a:lnTo>
                  <a:pt x="296615" y="35835"/>
                </a:lnTo>
                <a:lnTo>
                  <a:pt x="306944" y="43141"/>
                </a:lnTo>
                <a:lnTo>
                  <a:pt x="316785" y="51483"/>
                </a:lnTo>
                <a:lnTo>
                  <a:pt x="326136" y="60959"/>
                </a:lnTo>
                <a:lnTo>
                  <a:pt x="326136" y="67055"/>
                </a:lnTo>
                <a:lnTo>
                  <a:pt x="329184" y="67055"/>
                </a:lnTo>
                <a:lnTo>
                  <a:pt x="332231" y="70103"/>
                </a:lnTo>
                <a:lnTo>
                  <a:pt x="332231" y="76200"/>
                </a:lnTo>
                <a:lnTo>
                  <a:pt x="335280" y="76200"/>
                </a:lnTo>
                <a:lnTo>
                  <a:pt x="335280" y="82296"/>
                </a:lnTo>
                <a:lnTo>
                  <a:pt x="338328" y="82296"/>
                </a:lnTo>
                <a:lnTo>
                  <a:pt x="338328" y="91439"/>
                </a:lnTo>
                <a:lnTo>
                  <a:pt x="341375" y="91439"/>
                </a:lnTo>
                <a:lnTo>
                  <a:pt x="338328" y="124967"/>
                </a:lnTo>
                <a:lnTo>
                  <a:pt x="335518" y="133447"/>
                </a:lnTo>
                <a:lnTo>
                  <a:pt x="329618" y="145273"/>
                </a:lnTo>
                <a:lnTo>
                  <a:pt x="321977" y="155869"/>
                </a:lnTo>
                <a:lnTo>
                  <a:pt x="312848" y="165302"/>
                </a:lnTo>
                <a:lnTo>
                  <a:pt x="302485" y="173636"/>
                </a:lnTo>
                <a:lnTo>
                  <a:pt x="291142" y="180936"/>
                </a:lnTo>
                <a:lnTo>
                  <a:pt x="279072" y="187268"/>
                </a:lnTo>
                <a:lnTo>
                  <a:pt x="266530" y="192697"/>
                </a:lnTo>
                <a:lnTo>
                  <a:pt x="253768" y="197288"/>
                </a:lnTo>
                <a:lnTo>
                  <a:pt x="241040" y="201106"/>
                </a:lnTo>
                <a:lnTo>
                  <a:pt x="228600" y="204215"/>
                </a:lnTo>
                <a:lnTo>
                  <a:pt x="213359" y="207263"/>
                </a:lnTo>
                <a:lnTo>
                  <a:pt x="213359" y="210311"/>
                </a:lnTo>
                <a:lnTo>
                  <a:pt x="134112" y="207263"/>
                </a:lnTo>
                <a:lnTo>
                  <a:pt x="127092" y="205943"/>
                </a:lnTo>
                <a:lnTo>
                  <a:pt x="114434" y="203174"/>
                </a:lnTo>
                <a:lnTo>
                  <a:pt x="101851" y="199846"/>
                </a:lnTo>
                <a:lnTo>
                  <a:pt x="89445" y="195895"/>
                </a:lnTo>
                <a:lnTo>
                  <a:pt x="77317" y="191256"/>
                </a:lnTo>
                <a:lnTo>
                  <a:pt x="65568" y="185863"/>
                </a:lnTo>
                <a:lnTo>
                  <a:pt x="54299" y="179651"/>
                </a:lnTo>
                <a:lnTo>
                  <a:pt x="43611" y="172554"/>
                </a:lnTo>
                <a:lnTo>
                  <a:pt x="33605" y="164508"/>
                </a:lnTo>
                <a:lnTo>
                  <a:pt x="24384" y="155448"/>
                </a:lnTo>
                <a:lnTo>
                  <a:pt x="21336" y="155448"/>
                </a:lnTo>
                <a:lnTo>
                  <a:pt x="21336" y="149351"/>
                </a:lnTo>
                <a:lnTo>
                  <a:pt x="18287" y="146303"/>
                </a:lnTo>
                <a:lnTo>
                  <a:pt x="15240" y="146303"/>
                </a:lnTo>
                <a:lnTo>
                  <a:pt x="15240" y="140207"/>
                </a:lnTo>
                <a:lnTo>
                  <a:pt x="12192" y="140207"/>
                </a:lnTo>
                <a:lnTo>
                  <a:pt x="12192" y="134111"/>
                </a:lnTo>
                <a:lnTo>
                  <a:pt x="9143" y="134111"/>
                </a:lnTo>
                <a:lnTo>
                  <a:pt x="9143" y="124967"/>
                </a:lnTo>
                <a:lnTo>
                  <a:pt x="6096" y="124967"/>
                </a:lnTo>
                <a:lnTo>
                  <a:pt x="6096" y="91439"/>
                </a:lnTo>
                <a:lnTo>
                  <a:pt x="10684" y="78971"/>
                </a:lnTo>
                <a:lnTo>
                  <a:pt x="17130" y="67547"/>
                </a:lnTo>
                <a:lnTo>
                  <a:pt x="25171" y="57220"/>
                </a:lnTo>
                <a:lnTo>
                  <a:pt x="34575" y="47948"/>
                </a:lnTo>
                <a:lnTo>
                  <a:pt x="45107" y="39691"/>
                </a:lnTo>
                <a:lnTo>
                  <a:pt x="54244" y="33865"/>
                </a:lnTo>
                <a:lnTo>
                  <a:pt x="39623" y="36575"/>
                </a:lnTo>
                <a:lnTo>
                  <a:pt x="12191" y="64007"/>
                </a:lnTo>
                <a:lnTo>
                  <a:pt x="6095" y="76199"/>
                </a:lnTo>
                <a:lnTo>
                  <a:pt x="3047" y="85343"/>
                </a:lnTo>
                <a:lnTo>
                  <a:pt x="0" y="97535"/>
                </a:lnTo>
                <a:lnTo>
                  <a:pt x="0" y="118871"/>
                </a:lnTo>
                <a:lnTo>
                  <a:pt x="3048" y="131063"/>
                </a:lnTo>
                <a:lnTo>
                  <a:pt x="9144" y="143255"/>
                </a:lnTo>
                <a:lnTo>
                  <a:pt x="21336" y="161543"/>
                </a:lnTo>
                <a:lnTo>
                  <a:pt x="39624" y="179831"/>
                </a:lnTo>
                <a:lnTo>
                  <a:pt x="76200" y="198119"/>
                </a:lnTo>
                <a:lnTo>
                  <a:pt x="79248" y="198119"/>
                </a:lnTo>
                <a:lnTo>
                  <a:pt x="106680" y="210311"/>
                </a:lnTo>
                <a:lnTo>
                  <a:pt x="140208" y="216407"/>
                </a:lnTo>
                <a:lnTo>
                  <a:pt x="207264" y="216407"/>
                </a:lnTo>
                <a:lnTo>
                  <a:pt x="240792" y="210311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1722371" y="2462121"/>
            <a:ext cx="371768" cy="229820"/>
          </a:xfrm>
          <a:custGeom>
            <a:avLst/>
            <a:gdLst/>
            <a:ahLst/>
            <a:cxnLst/>
            <a:rect l="l" t="t" r="r" b="b"/>
            <a:pathLst>
              <a:path w="335280" h="207263">
                <a:moveTo>
                  <a:pt x="0" y="103632"/>
                </a:moveTo>
                <a:lnTo>
                  <a:pt x="243" y="109395"/>
                </a:lnTo>
                <a:lnTo>
                  <a:pt x="2052" y="120251"/>
                </a:lnTo>
                <a:lnTo>
                  <a:pt x="10677" y="140752"/>
                </a:lnTo>
                <a:lnTo>
                  <a:pt x="17326" y="150290"/>
                </a:lnTo>
                <a:lnTo>
                  <a:pt x="25421" y="159281"/>
                </a:lnTo>
                <a:lnTo>
                  <a:pt x="34880" y="167671"/>
                </a:lnTo>
                <a:lnTo>
                  <a:pt x="45619" y="175406"/>
                </a:lnTo>
                <a:lnTo>
                  <a:pt x="57556" y="182433"/>
                </a:lnTo>
                <a:lnTo>
                  <a:pt x="70606" y="188698"/>
                </a:lnTo>
                <a:lnTo>
                  <a:pt x="84687" y="194146"/>
                </a:lnTo>
                <a:lnTo>
                  <a:pt x="99715" y="198725"/>
                </a:lnTo>
                <a:lnTo>
                  <a:pt x="115608" y="202380"/>
                </a:lnTo>
                <a:lnTo>
                  <a:pt x="132281" y="205057"/>
                </a:lnTo>
                <a:lnTo>
                  <a:pt x="149653" y="206703"/>
                </a:lnTo>
                <a:lnTo>
                  <a:pt x="167640" y="207264"/>
                </a:lnTo>
                <a:lnTo>
                  <a:pt x="177038" y="207112"/>
                </a:lnTo>
                <a:lnTo>
                  <a:pt x="194716" y="205982"/>
                </a:lnTo>
                <a:lnTo>
                  <a:pt x="211736" y="203794"/>
                </a:lnTo>
                <a:lnTo>
                  <a:pt x="228015" y="200603"/>
                </a:lnTo>
                <a:lnTo>
                  <a:pt x="243470" y="196463"/>
                </a:lnTo>
                <a:lnTo>
                  <a:pt x="258018" y="191426"/>
                </a:lnTo>
                <a:lnTo>
                  <a:pt x="271574" y="185548"/>
                </a:lnTo>
                <a:lnTo>
                  <a:pt x="284057" y="178881"/>
                </a:lnTo>
                <a:lnTo>
                  <a:pt x="295383" y="171480"/>
                </a:lnTo>
                <a:lnTo>
                  <a:pt x="305469" y="163398"/>
                </a:lnTo>
                <a:lnTo>
                  <a:pt x="314231" y="154690"/>
                </a:lnTo>
                <a:lnTo>
                  <a:pt x="321587" y="145409"/>
                </a:lnTo>
                <a:lnTo>
                  <a:pt x="327452" y="135608"/>
                </a:lnTo>
                <a:lnTo>
                  <a:pt x="334382" y="114666"/>
                </a:lnTo>
                <a:lnTo>
                  <a:pt x="335280" y="103632"/>
                </a:lnTo>
                <a:lnTo>
                  <a:pt x="335036" y="98154"/>
                </a:lnTo>
                <a:lnTo>
                  <a:pt x="329721" y="77583"/>
                </a:lnTo>
                <a:lnTo>
                  <a:pt x="317953" y="58311"/>
                </a:lnTo>
                <a:lnTo>
                  <a:pt x="309858" y="49333"/>
                </a:lnTo>
                <a:lnTo>
                  <a:pt x="300399" y="40884"/>
                </a:lnTo>
                <a:lnTo>
                  <a:pt x="289660" y="33034"/>
                </a:lnTo>
                <a:lnTo>
                  <a:pt x="277723" y="25851"/>
                </a:lnTo>
                <a:lnTo>
                  <a:pt x="264673" y="19404"/>
                </a:lnTo>
                <a:lnTo>
                  <a:pt x="250592" y="13760"/>
                </a:lnTo>
                <a:lnTo>
                  <a:pt x="235564" y="8989"/>
                </a:lnTo>
                <a:lnTo>
                  <a:pt x="219671" y="5159"/>
                </a:lnTo>
                <a:lnTo>
                  <a:pt x="202998" y="2338"/>
                </a:lnTo>
                <a:lnTo>
                  <a:pt x="185626" y="596"/>
                </a:lnTo>
                <a:lnTo>
                  <a:pt x="167640" y="0"/>
                </a:lnTo>
                <a:lnTo>
                  <a:pt x="158241" y="161"/>
                </a:lnTo>
                <a:lnTo>
                  <a:pt x="140563" y="1360"/>
                </a:lnTo>
                <a:lnTo>
                  <a:pt x="123543" y="3671"/>
                </a:lnTo>
                <a:lnTo>
                  <a:pt x="107264" y="7023"/>
                </a:lnTo>
                <a:lnTo>
                  <a:pt x="91809" y="11350"/>
                </a:lnTo>
                <a:lnTo>
                  <a:pt x="77261" y="16582"/>
                </a:lnTo>
                <a:lnTo>
                  <a:pt x="63705" y="22651"/>
                </a:lnTo>
                <a:lnTo>
                  <a:pt x="51222" y="29488"/>
                </a:lnTo>
                <a:lnTo>
                  <a:pt x="39896" y="37026"/>
                </a:lnTo>
                <a:lnTo>
                  <a:pt x="29810" y="45195"/>
                </a:lnTo>
                <a:lnTo>
                  <a:pt x="21048" y="53927"/>
                </a:lnTo>
                <a:lnTo>
                  <a:pt x="13692" y="63153"/>
                </a:lnTo>
                <a:lnTo>
                  <a:pt x="7827" y="72805"/>
                </a:lnTo>
                <a:lnTo>
                  <a:pt x="897" y="93113"/>
                </a:lnTo>
                <a:lnTo>
                  <a:pt x="0" y="103632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1715611" y="2458741"/>
            <a:ext cx="297415" cy="239960"/>
          </a:xfrm>
          <a:custGeom>
            <a:avLst/>
            <a:gdLst/>
            <a:ahLst/>
            <a:cxnLst/>
            <a:rect l="l" t="t" r="r" b="b"/>
            <a:pathLst>
              <a:path w="268224" h="216407">
                <a:moveTo>
                  <a:pt x="207264" y="0"/>
                </a:moveTo>
                <a:lnTo>
                  <a:pt x="137160" y="0"/>
                </a:lnTo>
                <a:lnTo>
                  <a:pt x="106680" y="6095"/>
                </a:lnTo>
                <a:lnTo>
                  <a:pt x="79248" y="18287"/>
                </a:lnTo>
                <a:lnTo>
                  <a:pt x="76200" y="18287"/>
                </a:lnTo>
                <a:lnTo>
                  <a:pt x="39623" y="36575"/>
                </a:lnTo>
                <a:lnTo>
                  <a:pt x="75673" y="29893"/>
                </a:lnTo>
                <a:lnTo>
                  <a:pt x="88452" y="24997"/>
                </a:lnTo>
                <a:lnTo>
                  <a:pt x="101522" y="20883"/>
                </a:lnTo>
                <a:lnTo>
                  <a:pt x="114655" y="17448"/>
                </a:lnTo>
                <a:lnTo>
                  <a:pt x="127626" y="14586"/>
                </a:lnTo>
                <a:lnTo>
                  <a:pt x="140208" y="12191"/>
                </a:lnTo>
                <a:lnTo>
                  <a:pt x="173736" y="9143"/>
                </a:lnTo>
                <a:lnTo>
                  <a:pt x="207264" y="12191"/>
                </a:lnTo>
                <a:lnTo>
                  <a:pt x="213933" y="13330"/>
                </a:lnTo>
                <a:lnTo>
                  <a:pt x="268224" y="18287"/>
                </a:lnTo>
                <a:lnTo>
                  <a:pt x="240792" y="6095"/>
                </a:lnTo>
                <a:lnTo>
                  <a:pt x="207264" y="0"/>
                </a:lnTo>
                <a:close/>
              </a:path>
              <a:path w="268224" h="216407">
                <a:moveTo>
                  <a:pt x="31997" y="59410"/>
                </a:moveTo>
                <a:lnTo>
                  <a:pt x="41347" y="50331"/>
                </a:lnTo>
                <a:lnTo>
                  <a:pt x="51894" y="42455"/>
                </a:lnTo>
                <a:lnTo>
                  <a:pt x="63412" y="35678"/>
                </a:lnTo>
                <a:lnTo>
                  <a:pt x="75673" y="29893"/>
                </a:lnTo>
                <a:lnTo>
                  <a:pt x="39623" y="36575"/>
                </a:lnTo>
                <a:lnTo>
                  <a:pt x="12191" y="64007"/>
                </a:lnTo>
                <a:lnTo>
                  <a:pt x="6095" y="76199"/>
                </a:lnTo>
                <a:lnTo>
                  <a:pt x="3047" y="85343"/>
                </a:lnTo>
                <a:lnTo>
                  <a:pt x="0" y="97535"/>
                </a:lnTo>
                <a:lnTo>
                  <a:pt x="0" y="118871"/>
                </a:lnTo>
                <a:lnTo>
                  <a:pt x="3048" y="131063"/>
                </a:lnTo>
                <a:lnTo>
                  <a:pt x="9144" y="143255"/>
                </a:lnTo>
                <a:lnTo>
                  <a:pt x="21336" y="161543"/>
                </a:lnTo>
                <a:lnTo>
                  <a:pt x="39624" y="179831"/>
                </a:lnTo>
                <a:lnTo>
                  <a:pt x="76200" y="198119"/>
                </a:lnTo>
                <a:lnTo>
                  <a:pt x="79248" y="198119"/>
                </a:lnTo>
                <a:lnTo>
                  <a:pt x="106680" y="210311"/>
                </a:lnTo>
                <a:lnTo>
                  <a:pt x="140208" y="216407"/>
                </a:lnTo>
                <a:lnTo>
                  <a:pt x="207264" y="216407"/>
                </a:lnTo>
                <a:lnTo>
                  <a:pt x="240792" y="210311"/>
                </a:lnTo>
                <a:lnTo>
                  <a:pt x="268224" y="198119"/>
                </a:lnTo>
                <a:lnTo>
                  <a:pt x="271272" y="198119"/>
                </a:lnTo>
                <a:lnTo>
                  <a:pt x="307848" y="179831"/>
                </a:lnTo>
                <a:lnTo>
                  <a:pt x="335280" y="152399"/>
                </a:lnTo>
                <a:lnTo>
                  <a:pt x="341376" y="140207"/>
                </a:lnTo>
                <a:lnTo>
                  <a:pt x="344424" y="131063"/>
                </a:lnTo>
                <a:lnTo>
                  <a:pt x="347472" y="118871"/>
                </a:lnTo>
                <a:lnTo>
                  <a:pt x="347472" y="97535"/>
                </a:lnTo>
                <a:lnTo>
                  <a:pt x="344424" y="85343"/>
                </a:lnTo>
                <a:lnTo>
                  <a:pt x="338328" y="73151"/>
                </a:lnTo>
                <a:lnTo>
                  <a:pt x="326136" y="54863"/>
                </a:lnTo>
                <a:lnTo>
                  <a:pt x="307848" y="36575"/>
                </a:lnTo>
                <a:lnTo>
                  <a:pt x="271272" y="18287"/>
                </a:lnTo>
                <a:lnTo>
                  <a:pt x="268224" y="18287"/>
                </a:lnTo>
                <a:lnTo>
                  <a:pt x="213933" y="13330"/>
                </a:lnTo>
                <a:lnTo>
                  <a:pt x="226883" y="15888"/>
                </a:lnTo>
                <a:lnTo>
                  <a:pt x="239989" y="19033"/>
                </a:lnTo>
                <a:lnTo>
                  <a:pt x="253053" y="22852"/>
                </a:lnTo>
                <a:lnTo>
                  <a:pt x="265876" y="27436"/>
                </a:lnTo>
                <a:lnTo>
                  <a:pt x="278261" y="32873"/>
                </a:lnTo>
                <a:lnTo>
                  <a:pt x="290007" y="39251"/>
                </a:lnTo>
                <a:lnTo>
                  <a:pt x="300918" y="46661"/>
                </a:lnTo>
                <a:lnTo>
                  <a:pt x="310794" y="55191"/>
                </a:lnTo>
                <a:lnTo>
                  <a:pt x="319438" y="64930"/>
                </a:lnTo>
                <a:lnTo>
                  <a:pt x="326649" y="75967"/>
                </a:lnTo>
                <a:lnTo>
                  <a:pt x="332232" y="88391"/>
                </a:lnTo>
                <a:lnTo>
                  <a:pt x="335280" y="97535"/>
                </a:lnTo>
                <a:lnTo>
                  <a:pt x="335280" y="118871"/>
                </a:lnTo>
                <a:lnTo>
                  <a:pt x="329494" y="135134"/>
                </a:lnTo>
                <a:lnTo>
                  <a:pt x="320626" y="149711"/>
                </a:lnTo>
                <a:lnTo>
                  <a:pt x="309012" y="162607"/>
                </a:lnTo>
                <a:lnTo>
                  <a:pt x="294985" y="173823"/>
                </a:lnTo>
                <a:lnTo>
                  <a:pt x="278880" y="183365"/>
                </a:lnTo>
                <a:lnTo>
                  <a:pt x="261030" y="191236"/>
                </a:lnTo>
                <a:lnTo>
                  <a:pt x="241771" y="197440"/>
                </a:lnTo>
                <a:lnTo>
                  <a:pt x="221437" y="201979"/>
                </a:lnTo>
                <a:lnTo>
                  <a:pt x="200361" y="204859"/>
                </a:lnTo>
                <a:lnTo>
                  <a:pt x="178879" y="206082"/>
                </a:lnTo>
                <a:lnTo>
                  <a:pt x="157324" y="205653"/>
                </a:lnTo>
                <a:lnTo>
                  <a:pt x="136032" y="203574"/>
                </a:lnTo>
                <a:lnTo>
                  <a:pt x="115335" y="199850"/>
                </a:lnTo>
                <a:lnTo>
                  <a:pt x="95570" y="194484"/>
                </a:lnTo>
                <a:lnTo>
                  <a:pt x="77069" y="187480"/>
                </a:lnTo>
                <a:lnTo>
                  <a:pt x="60167" y="178842"/>
                </a:lnTo>
                <a:lnTo>
                  <a:pt x="45199" y="168572"/>
                </a:lnTo>
                <a:lnTo>
                  <a:pt x="32499" y="156676"/>
                </a:lnTo>
                <a:lnTo>
                  <a:pt x="22401" y="143155"/>
                </a:lnTo>
                <a:lnTo>
                  <a:pt x="15240" y="128015"/>
                </a:lnTo>
                <a:lnTo>
                  <a:pt x="12191" y="97535"/>
                </a:lnTo>
                <a:lnTo>
                  <a:pt x="15240" y="88391"/>
                </a:lnTo>
                <a:lnTo>
                  <a:pt x="17797" y="81596"/>
                </a:lnTo>
                <a:lnTo>
                  <a:pt x="24072" y="69796"/>
                </a:lnTo>
                <a:lnTo>
                  <a:pt x="31997" y="5941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1877837" y="2624347"/>
            <a:ext cx="57455" cy="57455"/>
          </a:xfrm>
          <a:custGeom>
            <a:avLst/>
            <a:gdLst/>
            <a:ahLst/>
            <a:cxnLst/>
            <a:rect l="l" t="t" r="r" b="b"/>
            <a:pathLst>
              <a:path w="51816" h="51816">
                <a:moveTo>
                  <a:pt x="27432" y="0"/>
                </a:moveTo>
                <a:lnTo>
                  <a:pt x="15240" y="0"/>
                </a:lnTo>
                <a:lnTo>
                  <a:pt x="6096" y="6096"/>
                </a:lnTo>
                <a:lnTo>
                  <a:pt x="0" y="24384"/>
                </a:lnTo>
                <a:lnTo>
                  <a:pt x="3048" y="36576"/>
                </a:lnTo>
                <a:lnTo>
                  <a:pt x="6096" y="45720"/>
                </a:lnTo>
                <a:lnTo>
                  <a:pt x="15240" y="51816"/>
                </a:lnTo>
                <a:lnTo>
                  <a:pt x="36576" y="51816"/>
                </a:lnTo>
                <a:lnTo>
                  <a:pt x="45720" y="45720"/>
                </a:lnTo>
                <a:lnTo>
                  <a:pt x="48768" y="36576"/>
                </a:lnTo>
                <a:lnTo>
                  <a:pt x="51816" y="24383"/>
                </a:lnTo>
                <a:lnTo>
                  <a:pt x="45720" y="6095"/>
                </a:lnTo>
                <a:lnTo>
                  <a:pt x="36576" y="0"/>
                </a:lnTo>
                <a:lnTo>
                  <a:pt x="27432" y="0"/>
                </a:lnTo>
                <a:close/>
              </a:path>
            </a:pathLst>
          </a:custGeom>
          <a:solidFill>
            <a:srgbClr val="DB2028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1857559" y="2435083"/>
            <a:ext cx="91252" cy="87873"/>
          </a:xfrm>
          <a:custGeom>
            <a:avLst/>
            <a:gdLst/>
            <a:ahLst/>
            <a:cxnLst/>
            <a:rect l="l" t="t" r="r" b="b"/>
            <a:pathLst>
              <a:path w="82296" h="79248">
                <a:moveTo>
                  <a:pt x="0" y="39624"/>
                </a:moveTo>
                <a:lnTo>
                  <a:pt x="868" y="47612"/>
                </a:lnTo>
                <a:lnTo>
                  <a:pt x="6053" y="60030"/>
                </a:lnTo>
                <a:lnTo>
                  <a:pt x="15255" y="70074"/>
                </a:lnTo>
                <a:lnTo>
                  <a:pt x="27714" y="76796"/>
                </a:lnTo>
                <a:lnTo>
                  <a:pt x="42672" y="79248"/>
                </a:lnTo>
                <a:lnTo>
                  <a:pt x="48561" y="78781"/>
                </a:lnTo>
                <a:lnTo>
                  <a:pt x="61723" y="74126"/>
                </a:lnTo>
                <a:lnTo>
                  <a:pt x="72443" y="65339"/>
                </a:lnTo>
                <a:lnTo>
                  <a:pt x="79655" y="53483"/>
                </a:lnTo>
                <a:lnTo>
                  <a:pt x="82296" y="39624"/>
                </a:lnTo>
                <a:lnTo>
                  <a:pt x="81829" y="33734"/>
                </a:lnTo>
                <a:lnTo>
                  <a:pt x="77174" y="20572"/>
                </a:lnTo>
                <a:lnTo>
                  <a:pt x="68387" y="9852"/>
                </a:lnTo>
                <a:lnTo>
                  <a:pt x="56531" y="2640"/>
                </a:lnTo>
                <a:lnTo>
                  <a:pt x="42672" y="0"/>
                </a:lnTo>
                <a:lnTo>
                  <a:pt x="33659" y="861"/>
                </a:lnTo>
                <a:lnTo>
                  <a:pt x="20071" y="5927"/>
                </a:lnTo>
                <a:lnTo>
                  <a:pt x="9426" y="14709"/>
                </a:lnTo>
                <a:lnTo>
                  <a:pt x="2483" y="26257"/>
                </a:lnTo>
                <a:lnTo>
                  <a:pt x="0" y="3962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1840660" y="2424944"/>
            <a:ext cx="138568" cy="185884"/>
          </a:xfrm>
          <a:custGeom>
            <a:avLst/>
            <a:gdLst/>
            <a:ahLst/>
            <a:cxnLst/>
            <a:rect l="l" t="t" r="r" b="b"/>
            <a:pathLst>
              <a:path w="124968" h="167639">
                <a:moveTo>
                  <a:pt x="30480" y="21335"/>
                </a:moveTo>
                <a:lnTo>
                  <a:pt x="36576" y="15239"/>
                </a:lnTo>
                <a:lnTo>
                  <a:pt x="42672" y="12191"/>
                </a:lnTo>
                <a:lnTo>
                  <a:pt x="54864" y="12191"/>
                </a:lnTo>
                <a:lnTo>
                  <a:pt x="64008" y="15239"/>
                </a:lnTo>
                <a:lnTo>
                  <a:pt x="73152" y="21335"/>
                </a:lnTo>
                <a:lnTo>
                  <a:pt x="79248" y="33527"/>
                </a:lnTo>
                <a:lnTo>
                  <a:pt x="82296" y="51815"/>
                </a:lnTo>
                <a:lnTo>
                  <a:pt x="79248" y="60959"/>
                </a:lnTo>
                <a:lnTo>
                  <a:pt x="73152" y="85343"/>
                </a:lnTo>
                <a:lnTo>
                  <a:pt x="57912" y="115823"/>
                </a:lnTo>
                <a:lnTo>
                  <a:pt x="54864" y="131063"/>
                </a:lnTo>
                <a:lnTo>
                  <a:pt x="54864" y="143255"/>
                </a:lnTo>
                <a:lnTo>
                  <a:pt x="51816" y="158495"/>
                </a:lnTo>
                <a:lnTo>
                  <a:pt x="51816" y="167639"/>
                </a:lnTo>
                <a:lnTo>
                  <a:pt x="60960" y="167639"/>
                </a:lnTo>
                <a:lnTo>
                  <a:pt x="64008" y="155447"/>
                </a:lnTo>
                <a:lnTo>
                  <a:pt x="64452" y="151898"/>
                </a:lnTo>
                <a:lnTo>
                  <a:pt x="68312" y="139887"/>
                </a:lnTo>
                <a:lnTo>
                  <a:pt x="74978" y="129370"/>
                </a:lnTo>
                <a:lnTo>
                  <a:pt x="83554" y="119874"/>
                </a:lnTo>
                <a:lnTo>
                  <a:pt x="93145" y="110928"/>
                </a:lnTo>
                <a:lnTo>
                  <a:pt x="102854" y="102059"/>
                </a:lnTo>
                <a:lnTo>
                  <a:pt x="111786" y="92795"/>
                </a:lnTo>
                <a:lnTo>
                  <a:pt x="119047" y="82664"/>
                </a:lnTo>
                <a:lnTo>
                  <a:pt x="123739" y="71194"/>
                </a:lnTo>
                <a:lnTo>
                  <a:pt x="124968" y="57911"/>
                </a:lnTo>
                <a:lnTo>
                  <a:pt x="121920" y="33527"/>
                </a:lnTo>
                <a:lnTo>
                  <a:pt x="106680" y="15239"/>
                </a:lnTo>
                <a:lnTo>
                  <a:pt x="88392" y="3047"/>
                </a:lnTo>
                <a:lnTo>
                  <a:pt x="60960" y="0"/>
                </a:lnTo>
                <a:lnTo>
                  <a:pt x="36576" y="3047"/>
                </a:lnTo>
                <a:lnTo>
                  <a:pt x="18288" y="12191"/>
                </a:lnTo>
                <a:lnTo>
                  <a:pt x="6095" y="30479"/>
                </a:lnTo>
                <a:lnTo>
                  <a:pt x="0" y="51815"/>
                </a:lnTo>
                <a:lnTo>
                  <a:pt x="3047" y="60959"/>
                </a:lnTo>
                <a:lnTo>
                  <a:pt x="9143" y="70103"/>
                </a:lnTo>
                <a:lnTo>
                  <a:pt x="18288" y="76199"/>
                </a:lnTo>
                <a:lnTo>
                  <a:pt x="24384" y="79247"/>
                </a:lnTo>
                <a:lnTo>
                  <a:pt x="33528" y="79247"/>
                </a:lnTo>
                <a:lnTo>
                  <a:pt x="42672" y="73151"/>
                </a:lnTo>
                <a:lnTo>
                  <a:pt x="48768" y="64007"/>
                </a:lnTo>
                <a:lnTo>
                  <a:pt x="51816" y="57911"/>
                </a:lnTo>
                <a:lnTo>
                  <a:pt x="48768" y="51815"/>
                </a:lnTo>
                <a:lnTo>
                  <a:pt x="45720" y="42671"/>
                </a:lnTo>
                <a:lnTo>
                  <a:pt x="42672" y="39623"/>
                </a:lnTo>
                <a:lnTo>
                  <a:pt x="33528" y="36575"/>
                </a:lnTo>
                <a:lnTo>
                  <a:pt x="30480" y="30479"/>
                </a:lnTo>
                <a:lnTo>
                  <a:pt x="30480" y="21335"/>
                </a:lnTo>
                <a:close/>
              </a:path>
            </a:pathLst>
          </a:custGeom>
          <a:solidFill>
            <a:srgbClr val="DB2028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/>
          <p:nvPr/>
        </p:nvSpPr>
        <p:spPr>
          <a:xfrm>
            <a:off x="1729130" y="3624742"/>
            <a:ext cx="371768" cy="229820"/>
          </a:xfrm>
          <a:custGeom>
            <a:avLst/>
            <a:gdLst/>
            <a:ahLst/>
            <a:cxnLst/>
            <a:rect l="l" t="t" r="r" b="b"/>
            <a:pathLst>
              <a:path w="335280" h="207263">
                <a:moveTo>
                  <a:pt x="211736" y="203794"/>
                </a:moveTo>
                <a:lnTo>
                  <a:pt x="228015" y="200603"/>
                </a:lnTo>
                <a:lnTo>
                  <a:pt x="243470" y="196463"/>
                </a:lnTo>
                <a:lnTo>
                  <a:pt x="258018" y="191426"/>
                </a:lnTo>
                <a:lnTo>
                  <a:pt x="271574" y="185548"/>
                </a:lnTo>
                <a:lnTo>
                  <a:pt x="284057" y="178881"/>
                </a:lnTo>
                <a:lnTo>
                  <a:pt x="295383" y="171480"/>
                </a:lnTo>
                <a:lnTo>
                  <a:pt x="305469" y="163398"/>
                </a:lnTo>
                <a:lnTo>
                  <a:pt x="309902" y="158992"/>
                </a:lnTo>
                <a:lnTo>
                  <a:pt x="304800" y="161543"/>
                </a:lnTo>
                <a:lnTo>
                  <a:pt x="303067" y="163448"/>
                </a:lnTo>
                <a:lnTo>
                  <a:pt x="293862" y="171482"/>
                </a:lnTo>
                <a:lnTo>
                  <a:pt x="282722" y="178787"/>
                </a:lnTo>
                <a:lnTo>
                  <a:pt x="270441" y="185233"/>
                </a:lnTo>
                <a:lnTo>
                  <a:pt x="257814" y="190690"/>
                </a:lnTo>
                <a:lnTo>
                  <a:pt x="245635" y="195029"/>
                </a:lnTo>
                <a:lnTo>
                  <a:pt x="234695" y="198119"/>
                </a:lnTo>
                <a:lnTo>
                  <a:pt x="216407" y="201167"/>
                </a:lnTo>
                <a:lnTo>
                  <a:pt x="201167" y="204215"/>
                </a:lnTo>
                <a:lnTo>
                  <a:pt x="201167" y="205152"/>
                </a:lnTo>
                <a:lnTo>
                  <a:pt x="211736" y="203794"/>
                </a:lnTo>
                <a:close/>
              </a:path>
              <a:path w="335280" h="207263">
                <a:moveTo>
                  <a:pt x="177038" y="207112"/>
                </a:moveTo>
                <a:lnTo>
                  <a:pt x="185677" y="206559"/>
                </a:lnTo>
                <a:lnTo>
                  <a:pt x="134111" y="204215"/>
                </a:lnTo>
                <a:lnTo>
                  <a:pt x="118872" y="201167"/>
                </a:lnTo>
                <a:lnTo>
                  <a:pt x="100583" y="198119"/>
                </a:lnTo>
                <a:lnTo>
                  <a:pt x="73151" y="188975"/>
                </a:lnTo>
                <a:lnTo>
                  <a:pt x="48767" y="176783"/>
                </a:lnTo>
                <a:lnTo>
                  <a:pt x="45719" y="173735"/>
                </a:lnTo>
                <a:lnTo>
                  <a:pt x="39623" y="170687"/>
                </a:lnTo>
                <a:lnTo>
                  <a:pt x="30479" y="161543"/>
                </a:lnTo>
                <a:lnTo>
                  <a:pt x="24985" y="158796"/>
                </a:lnTo>
                <a:lnTo>
                  <a:pt x="25421" y="159281"/>
                </a:lnTo>
                <a:lnTo>
                  <a:pt x="34880" y="167671"/>
                </a:lnTo>
                <a:lnTo>
                  <a:pt x="45619" y="175406"/>
                </a:lnTo>
                <a:lnTo>
                  <a:pt x="57556" y="182433"/>
                </a:lnTo>
                <a:lnTo>
                  <a:pt x="70606" y="188698"/>
                </a:lnTo>
                <a:lnTo>
                  <a:pt x="84687" y="194146"/>
                </a:lnTo>
                <a:lnTo>
                  <a:pt x="99715" y="198725"/>
                </a:lnTo>
                <a:lnTo>
                  <a:pt x="115608" y="202380"/>
                </a:lnTo>
                <a:lnTo>
                  <a:pt x="132281" y="205057"/>
                </a:lnTo>
                <a:lnTo>
                  <a:pt x="149653" y="206703"/>
                </a:lnTo>
                <a:lnTo>
                  <a:pt x="167640" y="207263"/>
                </a:lnTo>
                <a:lnTo>
                  <a:pt x="177038" y="207112"/>
                </a:lnTo>
                <a:close/>
              </a:path>
              <a:path w="335280" h="207263">
                <a:moveTo>
                  <a:pt x="18287" y="149351"/>
                </a:moveTo>
                <a:lnTo>
                  <a:pt x="12954" y="144018"/>
                </a:lnTo>
                <a:lnTo>
                  <a:pt x="17326" y="150290"/>
                </a:lnTo>
                <a:lnTo>
                  <a:pt x="18287" y="151358"/>
                </a:lnTo>
                <a:lnTo>
                  <a:pt x="18287" y="149351"/>
                </a:lnTo>
                <a:close/>
              </a:path>
              <a:path w="335280" h="207263">
                <a:moveTo>
                  <a:pt x="9143" y="137159"/>
                </a:moveTo>
                <a:lnTo>
                  <a:pt x="8844" y="137159"/>
                </a:lnTo>
                <a:lnTo>
                  <a:pt x="9143" y="137747"/>
                </a:lnTo>
                <a:lnTo>
                  <a:pt x="9143" y="137159"/>
                </a:lnTo>
                <a:close/>
              </a:path>
              <a:path w="335280" h="207263">
                <a:moveTo>
                  <a:pt x="6095" y="131063"/>
                </a:moveTo>
                <a:lnTo>
                  <a:pt x="5733" y="131063"/>
                </a:lnTo>
                <a:lnTo>
                  <a:pt x="6095" y="131774"/>
                </a:lnTo>
                <a:lnTo>
                  <a:pt x="6095" y="131063"/>
                </a:lnTo>
                <a:close/>
              </a:path>
              <a:path w="335280" h="207263">
                <a:moveTo>
                  <a:pt x="3047" y="121919"/>
                </a:moveTo>
                <a:lnTo>
                  <a:pt x="2611" y="121919"/>
                </a:lnTo>
                <a:lnTo>
                  <a:pt x="3047" y="123223"/>
                </a:lnTo>
                <a:lnTo>
                  <a:pt x="3047" y="121919"/>
                </a:lnTo>
                <a:close/>
              </a:path>
              <a:path w="335280" h="207263">
                <a:moveTo>
                  <a:pt x="321587" y="145409"/>
                </a:moveTo>
                <a:lnTo>
                  <a:pt x="327452" y="135608"/>
                </a:lnTo>
                <a:lnTo>
                  <a:pt x="331745" y="125343"/>
                </a:lnTo>
                <a:lnTo>
                  <a:pt x="334382" y="114666"/>
                </a:lnTo>
                <a:lnTo>
                  <a:pt x="335280" y="103631"/>
                </a:lnTo>
                <a:lnTo>
                  <a:pt x="335036" y="97868"/>
                </a:lnTo>
                <a:lnTo>
                  <a:pt x="334636" y="95468"/>
                </a:lnTo>
                <a:lnTo>
                  <a:pt x="332231" y="121919"/>
                </a:lnTo>
                <a:lnTo>
                  <a:pt x="329183" y="131063"/>
                </a:lnTo>
                <a:lnTo>
                  <a:pt x="328029" y="133511"/>
                </a:lnTo>
                <a:lnTo>
                  <a:pt x="320448" y="144823"/>
                </a:lnTo>
                <a:lnTo>
                  <a:pt x="315005" y="153713"/>
                </a:lnTo>
                <a:lnTo>
                  <a:pt x="321587" y="145409"/>
                </a:lnTo>
                <a:close/>
              </a:path>
              <a:path w="335280" h="207263">
                <a:moveTo>
                  <a:pt x="333227" y="87012"/>
                </a:moveTo>
                <a:lnTo>
                  <a:pt x="332231" y="84040"/>
                </a:lnTo>
                <a:lnTo>
                  <a:pt x="332231" y="88391"/>
                </a:lnTo>
                <a:lnTo>
                  <a:pt x="333457" y="88391"/>
                </a:lnTo>
                <a:lnTo>
                  <a:pt x="333227" y="87012"/>
                </a:lnTo>
                <a:close/>
              </a:path>
              <a:path w="335280" h="207263">
                <a:moveTo>
                  <a:pt x="329721" y="76542"/>
                </a:moveTo>
                <a:lnTo>
                  <a:pt x="329183" y="75489"/>
                </a:lnTo>
                <a:lnTo>
                  <a:pt x="329183" y="79247"/>
                </a:lnTo>
                <a:lnTo>
                  <a:pt x="330627" y="79247"/>
                </a:lnTo>
                <a:lnTo>
                  <a:pt x="329721" y="76542"/>
                </a:lnTo>
                <a:close/>
              </a:path>
              <a:path w="335280" h="207263">
                <a:moveTo>
                  <a:pt x="326135" y="69516"/>
                </a:moveTo>
                <a:lnTo>
                  <a:pt x="326135" y="73151"/>
                </a:lnTo>
                <a:lnTo>
                  <a:pt x="327990" y="73151"/>
                </a:lnTo>
                <a:lnTo>
                  <a:pt x="326135" y="69516"/>
                </a:lnTo>
                <a:close/>
              </a:path>
              <a:path w="335280" h="207263">
                <a:moveTo>
                  <a:pt x="324602" y="66511"/>
                </a:moveTo>
                <a:lnTo>
                  <a:pt x="323088" y="64339"/>
                </a:lnTo>
                <a:lnTo>
                  <a:pt x="323088" y="67055"/>
                </a:lnTo>
                <a:lnTo>
                  <a:pt x="324880" y="67055"/>
                </a:lnTo>
                <a:lnTo>
                  <a:pt x="324602" y="66511"/>
                </a:lnTo>
                <a:close/>
              </a:path>
              <a:path w="335280" h="207263">
                <a:moveTo>
                  <a:pt x="97192" y="9358"/>
                </a:moveTo>
                <a:lnTo>
                  <a:pt x="91809" y="10800"/>
                </a:lnTo>
                <a:lnTo>
                  <a:pt x="89231" y="11693"/>
                </a:lnTo>
                <a:lnTo>
                  <a:pt x="97192" y="9358"/>
                </a:lnTo>
                <a:close/>
              </a:path>
              <a:path w="335280" h="207263">
                <a:moveTo>
                  <a:pt x="110501" y="6025"/>
                </a:moveTo>
                <a:lnTo>
                  <a:pt x="107264" y="6660"/>
                </a:lnTo>
                <a:lnTo>
                  <a:pt x="101239" y="8274"/>
                </a:lnTo>
                <a:lnTo>
                  <a:pt x="110501" y="6025"/>
                </a:lnTo>
                <a:close/>
              </a:path>
              <a:path w="335280" h="207263">
                <a:moveTo>
                  <a:pt x="146287" y="916"/>
                </a:moveTo>
                <a:lnTo>
                  <a:pt x="140563" y="1281"/>
                </a:lnTo>
                <a:lnTo>
                  <a:pt x="133321" y="2212"/>
                </a:lnTo>
                <a:lnTo>
                  <a:pt x="146287" y="916"/>
                </a:lnTo>
                <a:close/>
              </a:path>
              <a:path w="335280" h="207263">
                <a:moveTo>
                  <a:pt x="202998" y="2206"/>
                </a:moveTo>
                <a:lnTo>
                  <a:pt x="185626" y="560"/>
                </a:lnTo>
                <a:lnTo>
                  <a:pt x="185352" y="552"/>
                </a:lnTo>
                <a:lnTo>
                  <a:pt x="204818" y="2498"/>
                </a:lnTo>
                <a:lnTo>
                  <a:pt x="202998" y="2206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1722370" y="3617982"/>
            <a:ext cx="375148" cy="243339"/>
          </a:xfrm>
          <a:custGeom>
            <a:avLst/>
            <a:gdLst/>
            <a:ahLst/>
            <a:cxnLst/>
            <a:rect l="l" t="t" r="r" b="b"/>
            <a:pathLst>
              <a:path w="338328" h="219455">
                <a:moveTo>
                  <a:pt x="207264" y="216407"/>
                </a:moveTo>
                <a:lnTo>
                  <a:pt x="240792" y="210311"/>
                </a:lnTo>
                <a:lnTo>
                  <a:pt x="268224" y="201167"/>
                </a:lnTo>
                <a:lnTo>
                  <a:pt x="271272" y="201167"/>
                </a:lnTo>
                <a:lnTo>
                  <a:pt x="295656" y="188975"/>
                </a:lnTo>
                <a:lnTo>
                  <a:pt x="307848" y="179831"/>
                </a:lnTo>
                <a:lnTo>
                  <a:pt x="316992" y="170687"/>
                </a:lnTo>
                <a:lnTo>
                  <a:pt x="326136" y="164591"/>
                </a:lnTo>
                <a:lnTo>
                  <a:pt x="335280" y="152399"/>
                </a:lnTo>
                <a:lnTo>
                  <a:pt x="338328" y="143255"/>
                </a:lnTo>
                <a:lnTo>
                  <a:pt x="330650" y="144791"/>
                </a:lnTo>
                <a:lnTo>
                  <a:pt x="326544" y="150919"/>
                </a:lnTo>
                <a:lnTo>
                  <a:pt x="320040" y="161543"/>
                </a:lnTo>
                <a:lnTo>
                  <a:pt x="316991" y="164591"/>
                </a:lnTo>
                <a:lnTo>
                  <a:pt x="310896" y="167639"/>
                </a:lnTo>
                <a:lnTo>
                  <a:pt x="309163" y="169544"/>
                </a:lnTo>
                <a:lnTo>
                  <a:pt x="299958" y="177578"/>
                </a:lnTo>
                <a:lnTo>
                  <a:pt x="288818" y="184883"/>
                </a:lnTo>
                <a:lnTo>
                  <a:pt x="276537" y="191329"/>
                </a:lnTo>
                <a:lnTo>
                  <a:pt x="263910" y="196786"/>
                </a:lnTo>
                <a:lnTo>
                  <a:pt x="251731" y="201125"/>
                </a:lnTo>
                <a:lnTo>
                  <a:pt x="240791" y="204215"/>
                </a:lnTo>
                <a:lnTo>
                  <a:pt x="222503" y="207263"/>
                </a:lnTo>
                <a:lnTo>
                  <a:pt x="207263" y="210312"/>
                </a:lnTo>
                <a:lnTo>
                  <a:pt x="207263" y="213360"/>
                </a:lnTo>
                <a:lnTo>
                  <a:pt x="140207" y="210312"/>
                </a:lnTo>
                <a:lnTo>
                  <a:pt x="124968" y="207263"/>
                </a:lnTo>
                <a:lnTo>
                  <a:pt x="106679" y="204215"/>
                </a:lnTo>
                <a:lnTo>
                  <a:pt x="79247" y="195071"/>
                </a:lnTo>
                <a:lnTo>
                  <a:pt x="54863" y="182879"/>
                </a:lnTo>
                <a:lnTo>
                  <a:pt x="51815" y="179831"/>
                </a:lnTo>
                <a:lnTo>
                  <a:pt x="45719" y="176783"/>
                </a:lnTo>
                <a:lnTo>
                  <a:pt x="36575" y="167639"/>
                </a:lnTo>
                <a:lnTo>
                  <a:pt x="30479" y="164591"/>
                </a:lnTo>
                <a:lnTo>
                  <a:pt x="27431" y="161543"/>
                </a:lnTo>
                <a:lnTo>
                  <a:pt x="24384" y="161543"/>
                </a:lnTo>
                <a:lnTo>
                  <a:pt x="24384" y="155448"/>
                </a:lnTo>
                <a:lnTo>
                  <a:pt x="18287" y="149351"/>
                </a:lnTo>
                <a:lnTo>
                  <a:pt x="15240" y="149351"/>
                </a:lnTo>
                <a:lnTo>
                  <a:pt x="15240" y="143255"/>
                </a:lnTo>
                <a:lnTo>
                  <a:pt x="12191" y="143255"/>
                </a:lnTo>
                <a:lnTo>
                  <a:pt x="12191" y="137160"/>
                </a:lnTo>
                <a:lnTo>
                  <a:pt x="9143" y="137160"/>
                </a:lnTo>
                <a:lnTo>
                  <a:pt x="9143" y="128015"/>
                </a:lnTo>
                <a:lnTo>
                  <a:pt x="6096" y="128015"/>
                </a:lnTo>
                <a:lnTo>
                  <a:pt x="6096" y="121919"/>
                </a:lnTo>
                <a:lnTo>
                  <a:pt x="0" y="121919"/>
                </a:lnTo>
                <a:lnTo>
                  <a:pt x="3048" y="131063"/>
                </a:lnTo>
                <a:lnTo>
                  <a:pt x="3048" y="134111"/>
                </a:lnTo>
                <a:lnTo>
                  <a:pt x="9144" y="143255"/>
                </a:lnTo>
                <a:lnTo>
                  <a:pt x="10343" y="145866"/>
                </a:lnTo>
                <a:lnTo>
                  <a:pt x="17299" y="158967"/>
                </a:lnTo>
                <a:lnTo>
                  <a:pt x="23840" y="167568"/>
                </a:lnTo>
                <a:lnTo>
                  <a:pt x="31051" y="173929"/>
                </a:lnTo>
                <a:lnTo>
                  <a:pt x="40015" y="180312"/>
                </a:lnTo>
                <a:lnTo>
                  <a:pt x="51816" y="188975"/>
                </a:lnTo>
                <a:lnTo>
                  <a:pt x="76200" y="201167"/>
                </a:lnTo>
                <a:lnTo>
                  <a:pt x="106680" y="210311"/>
                </a:lnTo>
                <a:lnTo>
                  <a:pt x="140208" y="216407"/>
                </a:lnTo>
                <a:lnTo>
                  <a:pt x="173736" y="219455"/>
                </a:lnTo>
                <a:lnTo>
                  <a:pt x="207264" y="216407"/>
                </a:lnTo>
                <a:close/>
              </a:path>
              <a:path w="338328" h="219455">
                <a:moveTo>
                  <a:pt x="338328" y="143255"/>
                </a:moveTo>
                <a:lnTo>
                  <a:pt x="344424" y="134111"/>
                </a:lnTo>
                <a:lnTo>
                  <a:pt x="344424" y="131063"/>
                </a:lnTo>
                <a:lnTo>
                  <a:pt x="347472" y="121919"/>
                </a:lnTo>
                <a:lnTo>
                  <a:pt x="347472" y="97535"/>
                </a:lnTo>
                <a:lnTo>
                  <a:pt x="344424" y="88391"/>
                </a:lnTo>
                <a:lnTo>
                  <a:pt x="338328" y="76199"/>
                </a:lnTo>
                <a:lnTo>
                  <a:pt x="326136" y="57911"/>
                </a:lnTo>
                <a:lnTo>
                  <a:pt x="307848" y="39623"/>
                </a:lnTo>
                <a:lnTo>
                  <a:pt x="295656" y="33527"/>
                </a:lnTo>
                <a:lnTo>
                  <a:pt x="271272" y="18287"/>
                </a:lnTo>
                <a:lnTo>
                  <a:pt x="268224" y="18287"/>
                </a:lnTo>
                <a:lnTo>
                  <a:pt x="240792" y="9143"/>
                </a:lnTo>
                <a:lnTo>
                  <a:pt x="207264" y="3047"/>
                </a:lnTo>
                <a:lnTo>
                  <a:pt x="173736" y="0"/>
                </a:lnTo>
                <a:lnTo>
                  <a:pt x="137160" y="3047"/>
                </a:lnTo>
                <a:lnTo>
                  <a:pt x="106680" y="9143"/>
                </a:lnTo>
                <a:lnTo>
                  <a:pt x="76200" y="18287"/>
                </a:lnTo>
                <a:lnTo>
                  <a:pt x="51816" y="33527"/>
                </a:lnTo>
                <a:lnTo>
                  <a:pt x="39623" y="39623"/>
                </a:lnTo>
                <a:lnTo>
                  <a:pt x="12191" y="67055"/>
                </a:lnTo>
                <a:lnTo>
                  <a:pt x="6095" y="76199"/>
                </a:lnTo>
                <a:lnTo>
                  <a:pt x="3047" y="88391"/>
                </a:lnTo>
                <a:lnTo>
                  <a:pt x="0" y="97535"/>
                </a:lnTo>
                <a:lnTo>
                  <a:pt x="0" y="121919"/>
                </a:lnTo>
                <a:lnTo>
                  <a:pt x="6096" y="121919"/>
                </a:lnTo>
                <a:lnTo>
                  <a:pt x="6096" y="94487"/>
                </a:lnTo>
                <a:lnTo>
                  <a:pt x="10274" y="82415"/>
                </a:lnTo>
                <a:lnTo>
                  <a:pt x="16501" y="70522"/>
                </a:lnTo>
                <a:lnTo>
                  <a:pt x="24274" y="59902"/>
                </a:lnTo>
                <a:lnTo>
                  <a:pt x="33394" y="50479"/>
                </a:lnTo>
                <a:lnTo>
                  <a:pt x="43663" y="42179"/>
                </a:lnTo>
                <a:lnTo>
                  <a:pt x="54882" y="34926"/>
                </a:lnTo>
                <a:lnTo>
                  <a:pt x="66854" y="28643"/>
                </a:lnTo>
                <a:lnTo>
                  <a:pt x="79381" y="23256"/>
                </a:lnTo>
                <a:lnTo>
                  <a:pt x="92263" y="18687"/>
                </a:lnTo>
                <a:lnTo>
                  <a:pt x="105303" y="14863"/>
                </a:lnTo>
                <a:lnTo>
                  <a:pt x="118302" y="11707"/>
                </a:lnTo>
                <a:lnTo>
                  <a:pt x="131063" y="9143"/>
                </a:lnTo>
                <a:lnTo>
                  <a:pt x="161544" y="6095"/>
                </a:lnTo>
                <a:lnTo>
                  <a:pt x="185928" y="6095"/>
                </a:lnTo>
                <a:lnTo>
                  <a:pt x="216407" y="9143"/>
                </a:lnTo>
                <a:lnTo>
                  <a:pt x="228892" y="11588"/>
                </a:lnTo>
                <a:lnTo>
                  <a:pt x="241585" y="14604"/>
                </a:lnTo>
                <a:lnTo>
                  <a:pt x="254152" y="18228"/>
                </a:lnTo>
                <a:lnTo>
                  <a:pt x="266481" y="22537"/>
                </a:lnTo>
                <a:lnTo>
                  <a:pt x="278459" y="27607"/>
                </a:lnTo>
                <a:lnTo>
                  <a:pt x="289976" y="33515"/>
                </a:lnTo>
                <a:lnTo>
                  <a:pt x="300918" y="40337"/>
                </a:lnTo>
                <a:lnTo>
                  <a:pt x="311175" y="48150"/>
                </a:lnTo>
                <a:lnTo>
                  <a:pt x="320634" y="57031"/>
                </a:lnTo>
                <a:lnTo>
                  <a:pt x="329184" y="67055"/>
                </a:lnTo>
                <a:lnTo>
                  <a:pt x="329184" y="73151"/>
                </a:lnTo>
                <a:lnTo>
                  <a:pt x="332231" y="73151"/>
                </a:lnTo>
                <a:lnTo>
                  <a:pt x="332231" y="79248"/>
                </a:lnTo>
                <a:lnTo>
                  <a:pt x="335279" y="79248"/>
                </a:lnTo>
                <a:lnTo>
                  <a:pt x="335279" y="85343"/>
                </a:lnTo>
                <a:lnTo>
                  <a:pt x="338328" y="85343"/>
                </a:lnTo>
                <a:lnTo>
                  <a:pt x="338328" y="94487"/>
                </a:lnTo>
                <a:lnTo>
                  <a:pt x="341375" y="94487"/>
                </a:lnTo>
                <a:lnTo>
                  <a:pt x="338328" y="128015"/>
                </a:lnTo>
                <a:lnTo>
                  <a:pt x="335279" y="137160"/>
                </a:lnTo>
                <a:lnTo>
                  <a:pt x="334125" y="139607"/>
                </a:lnTo>
                <a:lnTo>
                  <a:pt x="330650" y="144791"/>
                </a:lnTo>
                <a:lnTo>
                  <a:pt x="338328" y="143255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1729130" y="3624742"/>
            <a:ext cx="371768" cy="229820"/>
          </a:xfrm>
          <a:custGeom>
            <a:avLst/>
            <a:gdLst/>
            <a:ahLst/>
            <a:cxnLst/>
            <a:rect l="l" t="t" r="r" b="b"/>
            <a:pathLst>
              <a:path w="335280" h="207263">
                <a:moveTo>
                  <a:pt x="0" y="103631"/>
                </a:moveTo>
                <a:lnTo>
                  <a:pt x="243" y="109395"/>
                </a:lnTo>
                <a:lnTo>
                  <a:pt x="2052" y="120251"/>
                </a:lnTo>
                <a:lnTo>
                  <a:pt x="10677" y="140752"/>
                </a:lnTo>
                <a:lnTo>
                  <a:pt x="17326" y="150290"/>
                </a:lnTo>
                <a:lnTo>
                  <a:pt x="25421" y="159281"/>
                </a:lnTo>
                <a:lnTo>
                  <a:pt x="34880" y="167671"/>
                </a:lnTo>
                <a:lnTo>
                  <a:pt x="45619" y="175406"/>
                </a:lnTo>
                <a:lnTo>
                  <a:pt x="57556" y="182433"/>
                </a:lnTo>
                <a:lnTo>
                  <a:pt x="70606" y="188698"/>
                </a:lnTo>
                <a:lnTo>
                  <a:pt x="84687" y="194146"/>
                </a:lnTo>
                <a:lnTo>
                  <a:pt x="99715" y="198725"/>
                </a:lnTo>
                <a:lnTo>
                  <a:pt x="115608" y="202380"/>
                </a:lnTo>
                <a:lnTo>
                  <a:pt x="132281" y="205057"/>
                </a:lnTo>
                <a:lnTo>
                  <a:pt x="149653" y="206703"/>
                </a:lnTo>
                <a:lnTo>
                  <a:pt x="167640" y="207263"/>
                </a:lnTo>
                <a:lnTo>
                  <a:pt x="177038" y="207112"/>
                </a:lnTo>
                <a:lnTo>
                  <a:pt x="194716" y="205982"/>
                </a:lnTo>
                <a:lnTo>
                  <a:pt x="211736" y="203794"/>
                </a:lnTo>
                <a:lnTo>
                  <a:pt x="228015" y="200603"/>
                </a:lnTo>
                <a:lnTo>
                  <a:pt x="243470" y="196463"/>
                </a:lnTo>
                <a:lnTo>
                  <a:pt x="258018" y="191426"/>
                </a:lnTo>
                <a:lnTo>
                  <a:pt x="271574" y="185548"/>
                </a:lnTo>
                <a:lnTo>
                  <a:pt x="284057" y="178881"/>
                </a:lnTo>
                <a:lnTo>
                  <a:pt x="295383" y="171480"/>
                </a:lnTo>
                <a:lnTo>
                  <a:pt x="305469" y="163398"/>
                </a:lnTo>
                <a:lnTo>
                  <a:pt x="314231" y="154690"/>
                </a:lnTo>
                <a:lnTo>
                  <a:pt x="321587" y="145409"/>
                </a:lnTo>
                <a:lnTo>
                  <a:pt x="327452" y="135608"/>
                </a:lnTo>
                <a:lnTo>
                  <a:pt x="334382" y="114666"/>
                </a:lnTo>
                <a:lnTo>
                  <a:pt x="335280" y="103631"/>
                </a:lnTo>
                <a:lnTo>
                  <a:pt x="335036" y="97868"/>
                </a:lnTo>
                <a:lnTo>
                  <a:pt x="329721" y="76542"/>
                </a:lnTo>
                <a:lnTo>
                  <a:pt x="324602" y="66511"/>
                </a:lnTo>
                <a:lnTo>
                  <a:pt x="317953" y="56973"/>
                </a:lnTo>
                <a:lnTo>
                  <a:pt x="309858" y="47982"/>
                </a:lnTo>
                <a:lnTo>
                  <a:pt x="300399" y="39592"/>
                </a:lnTo>
                <a:lnTo>
                  <a:pt x="289660" y="31857"/>
                </a:lnTo>
                <a:lnTo>
                  <a:pt x="277723" y="24830"/>
                </a:lnTo>
                <a:lnTo>
                  <a:pt x="264673" y="18565"/>
                </a:lnTo>
                <a:lnTo>
                  <a:pt x="250592" y="13117"/>
                </a:lnTo>
                <a:lnTo>
                  <a:pt x="235564" y="8538"/>
                </a:lnTo>
                <a:lnTo>
                  <a:pt x="219671" y="4883"/>
                </a:lnTo>
                <a:lnTo>
                  <a:pt x="202998" y="2206"/>
                </a:lnTo>
                <a:lnTo>
                  <a:pt x="185626" y="560"/>
                </a:lnTo>
                <a:lnTo>
                  <a:pt x="167640" y="0"/>
                </a:lnTo>
                <a:lnTo>
                  <a:pt x="158241" y="151"/>
                </a:lnTo>
                <a:lnTo>
                  <a:pt x="140563" y="1281"/>
                </a:lnTo>
                <a:lnTo>
                  <a:pt x="123543" y="3469"/>
                </a:lnTo>
                <a:lnTo>
                  <a:pt x="107264" y="6660"/>
                </a:lnTo>
                <a:lnTo>
                  <a:pt x="91809" y="10800"/>
                </a:lnTo>
                <a:lnTo>
                  <a:pt x="77261" y="15837"/>
                </a:lnTo>
                <a:lnTo>
                  <a:pt x="63705" y="21715"/>
                </a:lnTo>
                <a:lnTo>
                  <a:pt x="51222" y="28382"/>
                </a:lnTo>
                <a:lnTo>
                  <a:pt x="39896" y="35783"/>
                </a:lnTo>
                <a:lnTo>
                  <a:pt x="29810" y="43865"/>
                </a:lnTo>
                <a:lnTo>
                  <a:pt x="21048" y="52573"/>
                </a:lnTo>
                <a:lnTo>
                  <a:pt x="13692" y="61854"/>
                </a:lnTo>
                <a:lnTo>
                  <a:pt x="7827" y="71655"/>
                </a:lnTo>
                <a:lnTo>
                  <a:pt x="897" y="92597"/>
                </a:lnTo>
                <a:lnTo>
                  <a:pt x="0" y="10363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1722370" y="3617982"/>
            <a:ext cx="375148" cy="243339"/>
          </a:xfrm>
          <a:custGeom>
            <a:avLst/>
            <a:gdLst/>
            <a:ahLst/>
            <a:cxnLst/>
            <a:rect l="l" t="t" r="r" b="b"/>
            <a:pathLst>
              <a:path w="338328" h="219455">
                <a:moveTo>
                  <a:pt x="12192" y="121919"/>
                </a:moveTo>
                <a:lnTo>
                  <a:pt x="0" y="121919"/>
                </a:lnTo>
                <a:lnTo>
                  <a:pt x="3048" y="131063"/>
                </a:lnTo>
                <a:lnTo>
                  <a:pt x="3048" y="134111"/>
                </a:lnTo>
                <a:lnTo>
                  <a:pt x="9144" y="143255"/>
                </a:lnTo>
                <a:lnTo>
                  <a:pt x="10343" y="145866"/>
                </a:lnTo>
                <a:lnTo>
                  <a:pt x="17299" y="158967"/>
                </a:lnTo>
                <a:lnTo>
                  <a:pt x="23840" y="167568"/>
                </a:lnTo>
                <a:lnTo>
                  <a:pt x="31051" y="173929"/>
                </a:lnTo>
                <a:lnTo>
                  <a:pt x="40015" y="180312"/>
                </a:lnTo>
                <a:lnTo>
                  <a:pt x="51816" y="188975"/>
                </a:lnTo>
                <a:lnTo>
                  <a:pt x="76200" y="201167"/>
                </a:lnTo>
                <a:lnTo>
                  <a:pt x="106680" y="210311"/>
                </a:lnTo>
                <a:lnTo>
                  <a:pt x="140208" y="216407"/>
                </a:lnTo>
                <a:lnTo>
                  <a:pt x="173736" y="219455"/>
                </a:lnTo>
                <a:lnTo>
                  <a:pt x="207264" y="216407"/>
                </a:lnTo>
                <a:lnTo>
                  <a:pt x="240792" y="210311"/>
                </a:lnTo>
                <a:lnTo>
                  <a:pt x="268224" y="201167"/>
                </a:lnTo>
                <a:lnTo>
                  <a:pt x="271272" y="201167"/>
                </a:lnTo>
                <a:lnTo>
                  <a:pt x="295656" y="188975"/>
                </a:lnTo>
                <a:lnTo>
                  <a:pt x="307848" y="179831"/>
                </a:lnTo>
                <a:lnTo>
                  <a:pt x="316992" y="170687"/>
                </a:lnTo>
                <a:lnTo>
                  <a:pt x="326136" y="164591"/>
                </a:lnTo>
                <a:lnTo>
                  <a:pt x="335280" y="152399"/>
                </a:lnTo>
                <a:lnTo>
                  <a:pt x="338328" y="143255"/>
                </a:lnTo>
                <a:lnTo>
                  <a:pt x="323088" y="146303"/>
                </a:lnTo>
                <a:lnTo>
                  <a:pt x="310896" y="164591"/>
                </a:lnTo>
                <a:lnTo>
                  <a:pt x="298704" y="170687"/>
                </a:lnTo>
                <a:lnTo>
                  <a:pt x="289560" y="179831"/>
                </a:lnTo>
                <a:lnTo>
                  <a:pt x="265176" y="192023"/>
                </a:lnTo>
                <a:lnTo>
                  <a:pt x="237744" y="201167"/>
                </a:lnTo>
                <a:lnTo>
                  <a:pt x="207264" y="207263"/>
                </a:lnTo>
                <a:lnTo>
                  <a:pt x="140208" y="207263"/>
                </a:lnTo>
                <a:lnTo>
                  <a:pt x="125337" y="204869"/>
                </a:lnTo>
                <a:lnTo>
                  <a:pt x="112796" y="202001"/>
                </a:lnTo>
                <a:lnTo>
                  <a:pt x="99680" y="198233"/>
                </a:lnTo>
                <a:lnTo>
                  <a:pt x="86377" y="193559"/>
                </a:lnTo>
                <a:lnTo>
                  <a:pt x="73276" y="187977"/>
                </a:lnTo>
                <a:lnTo>
                  <a:pt x="60764" y="181482"/>
                </a:lnTo>
                <a:lnTo>
                  <a:pt x="49231" y="174071"/>
                </a:lnTo>
                <a:lnTo>
                  <a:pt x="39065" y="165740"/>
                </a:lnTo>
                <a:lnTo>
                  <a:pt x="30653" y="156485"/>
                </a:lnTo>
                <a:lnTo>
                  <a:pt x="24384" y="146303"/>
                </a:lnTo>
                <a:lnTo>
                  <a:pt x="12192" y="128015"/>
                </a:lnTo>
                <a:lnTo>
                  <a:pt x="12192" y="121919"/>
                </a:lnTo>
                <a:close/>
              </a:path>
              <a:path w="338328" h="219455">
                <a:moveTo>
                  <a:pt x="76200" y="18287"/>
                </a:moveTo>
                <a:lnTo>
                  <a:pt x="51816" y="33527"/>
                </a:lnTo>
                <a:lnTo>
                  <a:pt x="39623" y="39623"/>
                </a:lnTo>
                <a:lnTo>
                  <a:pt x="12191" y="67055"/>
                </a:lnTo>
                <a:lnTo>
                  <a:pt x="6095" y="76199"/>
                </a:lnTo>
                <a:lnTo>
                  <a:pt x="3047" y="88391"/>
                </a:lnTo>
                <a:lnTo>
                  <a:pt x="0" y="97535"/>
                </a:lnTo>
                <a:lnTo>
                  <a:pt x="0" y="121919"/>
                </a:lnTo>
                <a:lnTo>
                  <a:pt x="12192" y="121919"/>
                </a:lnTo>
                <a:lnTo>
                  <a:pt x="12192" y="128015"/>
                </a:lnTo>
                <a:lnTo>
                  <a:pt x="15240" y="131063"/>
                </a:lnTo>
                <a:lnTo>
                  <a:pt x="12192" y="118871"/>
                </a:lnTo>
                <a:lnTo>
                  <a:pt x="12192" y="100583"/>
                </a:lnTo>
                <a:lnTo>
                  <a:pt x="15240" y="91439"/>
                </a:lnTo>
                <a:lnTo>
                  <a:pt x="12191" y="91439"/>
                </a:lnTo>
                <a:lnTo>
                  <a:pt x="24383" y="73151"/>
                </a:lnTo>
                <a:lnTo>
                  <a:pt x="34956" y="58298"/>
                </a:lnTo>
                <a:lnTo>
                  <a:pt x="43624" y="50722"/>
                </a:lnTo>
                <a:lnTo>
                  <a:pt x="53899" y="43776"/>
                </a:lnTo>
                <a:lnTo>
                  <a:pt x="65518" y="37476"/>
                </a:lnTo>
                <a:lnTo>
                  <a:pt x="78221" y="31838"/>
                </a:lnTo>
                <a:lnTo>
                  <a:pt x="91746" y="26876"/>
                </a:lnTo>
                <a:lnTo>
                  <a:pt x="105830" y="22607"/>
                </a:lnTo>
                <a:lnTo>
                  <a:pt x="120213" y="19046"/>
                </a:lnTo>
                <a:lnTo>
                  <a:pt x="134632" y="16209"/>
                </a:lnTo>
                <a:lnTo>
                  <a:pt x="148826" y="14110"/>
                </a:lnTo>
                <a:lnTo>
                  <a:pt x="162534" y="12765"/>
                </a:lnTo>
                <a:lnTo>
                  <a:pt x="175493" y="12191"/>
                </a:lnTo>
                <a:lnTo>
                  <a:pt x="187442" y="12401"/>
                </a:lnTo>
                <a:lnTo>
                  <a:pt x="198120" y="13412"/>
                </a:lnTo>
                <a:lnTo>
                  <a:pt x="237744" y="21335"/>
                </a:lnTo>
                <a:lnTo>
                  <a:pt x="265176" y="30479"/>
                </a:lnTo>
                <a:lnTo>
                  <a:pt x="276113" y="35258"/>
                </a:lnTo>
                <a:lnTo>
                  <a:pt x="288416" y="41425"/>
                </a:lnTo>
                <a:lnTo>
                  <a:pt x="299365" y="48142"/>
                </a:lnTo>
                <a:lnTo>
                  <a:pt x="309002" y="55713"/>
                </a:lnTo>
                <a:lnTo>
                  <a:pt x="317370" y="64439"/>
                </a:lnTo>
                <a:lnTo>
                  <a:pt x="324511" y="74625"/>
                </a:lnTo>
                <a:lnTo>
                  <a:pt x="330466" y="86572"/>
                </a:lnTo>
                <a:lnTo>
                  <a:pt x="335280" y="100583"/>
                </a:lnTo>
                <a:lnTo>
                  <a:pt x="335280" y="118871"/>
                </a:lnTo>
                <a:lnTo>
                  <a:pt x="332232" y="131063"/>
                </a:lnTo>
                <a:lnTo>
                  <a:pt x="335280" y="121919"/>
                </a:lnTo>
                <a:lnTo>
                  <a:pt x="332232" y="131063"/>
                </a:lnTo>
                <a:lnTo>
                  <a:pt x="332232" y="128015"/>
                </a:lnTo>
                <a:lnTo>
                  <a:pt x="329184" y="140207"/>
                </a:lnTo>
                <a:lnTo>
                  <a:pt x="323088" y="146303"/>
                </a:lnTo>
                <a:lnTo>
                  <a:pt x="338328" y="143255"/>
                </a:lnTo>
                <a:lnTo>
                  <a:pt x="344424" y="134111"/>
                </a:lnTo>
                <a:lnTo>
                  <a:pt x="344424" y="131063"/>
                </a:lnTo>
                <a:lnTo>
                  <a:pt x="347472" y="121919"/>
                </a:lnTo>
                <a:lnTo>
                  <a:pt x="347472" y="97535"/>
                </a:lnTo>
                <a:lnTo>
                  <a:pt x="344424" y="88391"/>
                </a:lnTo>
                <a:lnTo>
                  <a:pt x="338328" y="76199"/>
                </a:lnTo>
                <a:lnTo>
                  <a:pt x="326136" y="57911"/>
                </a:lnTo>
                <a:lnTo>
                  <a:pt x="307848" y="39623"/>
                </a:lnTo>
                <a:lnTo>
                  <a:pt x="295656" y="33527"/>
                </a:lnTo>
                <a:lnTo>
                  <a:pt x="271272" y="18287"/>
                </a:lnTo>
                <a:lnTo>
                  <a:pt x="268224" y="18287"/>
                </a:lnTo>
                <a:lnTo>
                  <a:pt x="240792" y="9143"/>
                </a:lnTo>
                <a:lnTo>
                  <a:pt x="207264" y="3047"/>
                </a:lnTo>
                <a:lnTo>
                  <a:pt x="173736" y="0"/>
                </a:lnTo>
                <a:lnTo>
                  <a:pt x="137160" y="3047"/>
                </a:lnTo>
                <a:lnTo>
                  <a:pt x="106680" y="9143"/>
                </a:lnTo>
                <a:lnTo>
                  <a:pt x="76200" y="18287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1884597" y="3786968"/>
            <a:ext cx="57455" cy="54075"/>
          </a:xfrm>
          <a:custGeom>
            <a:avLst/>
            <a:gdLst/>
            <a:ahLst/>
            <a:cxnLst/>
            <a:rect l="l" t="t" r="r" b="b"/>
            <a:pathLst>
              <a:path w="51816" h="48767">
                <a:moveTo>
                  <a:pt x="27432" y="0"/>
                </a:moveTo>
                <a:lnTo>
                  <a:pt x="15240" y="0"/>
                </a:lnTo>
                <a:lnTo>
                  <a:pt x="6096" y="3048"/>
                </a:lnTo>
                <a:lnTo>
                  <a:pt x="3048" y="12192"/>
                </a:lnTo>
                <a:lnTo>
                  <a:pt x="0" y="24384"/>
                </a:lnTo>
                <a:lnTo>
                  <a:pt x="3048" y="36576"/>
                </a:lnTo>
                <a:lnTo>
                  <a:pt x="6096" y="45720"/>
                </a:lnTo>
                <a:lnTo>
                  <a:pt x="15240" y="48768"/>
                </a:lnTo>
                <a:lnTo>
                  <a:pt x="36576" y="48768"/>
                </a:lnTo>
                <a:lnTo>
                  <a:pt x="45720" y="45720"/>
                </a:lnTo>
                <a:lnTo>
                  <a:pt x="48768" y="36576"/>
                </a:lnTo>
                <a:lnTo>
                  <a:pt x="51816" y="24383"/>
                </a:lnTo>
                <a:lnTo>
                  <a:pt x="48768" y="12191"/>
                </a:lnTo>
                <a:lnTo>
                  <a:pt x="45720" y="3047"/>
                </a:lnTo>
                <a:lnTo>
                  <a:pt x="36576" y="0"/>
                </a:lnTo>
                <a:lnTo>
                  <a:pt x="27432" y="0"/>
                </a:lnTo>
                <a:close/>
              </a:path>
            </a:pathLst>
          </a:custGeom>
          <a:solidFill>
            <a:srgbClr val="DB2028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1864318" y="3597704"/>
            <a:ext cx="91252" cy="87873"/>
          </a:xfrm>
          <a:custGeom>
            <a:avLst/>
            <a:gdLst/>
            <a:ahLst/>
            <a:cxnLst/>
            <a:rect l="l" t="t" r="r" b="b"/>
            <a:pathLst>
              <a:path w="82296" h="79248">
                <a:moveTo>
                  <a:pt x="0" y="39624"/>
                </a:moveTo>
                <a:lnTo>
                  <a:pt x="868" y="47612"/>
                </a:lnTo>
                <a:lnTo>
                  <a:pt x="6053" y="60030"/>
                </a:lnTo>
                <a:lnTo>
                  <a:pt x="15255" y="70074"/>
                </a:lnTo>
                <a:lnTo>
                  <a:pt x="27714" y="76796"/>
                </a:lnTo>
                <a:lnTo>
                  <a:pt x="42672" y="79248"/>
                </a:lnTo>
                <a:lnTo>
                  <a:pt x="48561" y="78781"/>
                </a:lnTo>
                <a:lnTo>
                  <a:pt x="61723" y="74126"/>
                </a:lnTo>
                <a:lnTo>
                  <a:pt x="72443" y="65339"/>
                </a:lnTo>
                <a:lnTo>
                  <a:pt x="79655" y="53483"/>
                </a:lnTo>
                <a:lnTo>
                  <a:pt x="82296" y="39624"/>
                </a:lnTo>
                <a:lnTo>
                  <a:pt x="81829" y="33734"/>
                </a:lnTo>
                <a:lnTo>
                  <a:pt x="77174" y="20572"/>
                </a:lnTo>
                <a:lnTo>
                  <a:pt x="68387" y="9852"/>
                </a:lnTo>
                <a:lnTo>
                  <a:pt x="56531" y="2640"/>
                </a:lnTo>
                <a:lnTo>
                  <a:pt x="42672" y="0"/>
                </a:lnTo>
                <a:lnTo>
                  <a:pt x="33659" y="861"/>
                </a:lnTo>
                <a:lnTo>
                  <a:pt x="20071" y="5927"/>
                </a:lnTo>
                <a:lnTo>
                  <a:pt x="9426" y="14709"/>
                </a:lnTo>
                <a:lnTo>
                  <a:pt x="2483" y="26257"/>
                </a:lnTo>
                <a:lnTo>
                  <a:pt x="0" y="3962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1847420" y="3584185"/>
            <a:ext cx="138568" cy="189264"/>
          </a:xfrm>
          <a:custGeom>
            <a:avLst/>
            <a:gdLst/>
            <a:ahLst/>
            <a:cxnLst/>
            <a:rect l="l" t="t" r="r" b="b"/>
            <a:pathLst>
              <a:path w="124968" h="170687">
                <a:moveTo>
                  <a:pt x="24384" y="82295"/>
                </a:moveTo>
                <a:lnTo>
                  <a:pt x="33528" y="82295"/>
                </a:lnTo>
                <a:lnTo>
                  <a:pt x="42672" y="76199"/>
                </a:lnTo>
                <a:lnTo>
                  <a:pt x="48768" y="67055"/>
                </a:lnTo>
                <a:lnTo>
                  <a:pt x="51816" y="57911"/>
                </a:lnTo>
                <a:lnTo>
                  <a:pt x="45720" y="45719"/>
                </a:lnTo>
                <a:lnTo>
                  <a:pt x="42672" y="42671"/>
                </a:lnTo>
                <a:lnTo>
                  <a:pt x="33528" y="39623"/>
                </a:lnTo>
                <a:lnTo>
                  <a:pt x="30480" y="33527"/>
                </a:lnTo>
                <a:lnTo>
                  <a:pt x="30480" y="24383"/>
                </a:lnTo>
                <a:lnTo>
                  <a:pt x="36576" y="18287"/>
                </a:lnTo>
                <a:lnTo>
                  <a:pt x="42672" y="15239"/>
                </a:lnTo>
                <a:lnTo>
                  <a:pt x="54864" y="15239"/>
                </a:lnTo>
                <a:lnTo>
                  <a:pt x="64008" y="18287"/>
                </a:lnTo>
                <a:lnTo>
                  <a:pt x="73152" y="24383"/>
                </a:lnTo>
                <a:lnTo>
                  <a:pt x="79248" y="36575"/>
                </a:lnTo>
                <a:lnTo>
                  <a:pt x="82296" y="51815"/>
                </a:lnTo>
                <a:lnTo>
                  <a:pt x="79248" y="64007"/>
                </a:lnTo>
                <a:lnTo>
                  <a:pt x="78951" y="65803"/>
                </a:lnTo>
                <a:lnTo>
                  <a:pt x="75840" y="79565"/>
                </a:lnTo>
                <a:lnTo>
                  <a:pt x="72223" y="89338"/>
                </a:lnTo>
                <a:lnTo>
                  <a:pt x="68336" y="96715"/>
                </a:lnTo>
                <a:lnTo>
                  <a:pt x="64419" y="103288"/>
                </a:lnTo>
                <a:lnTo>
                  <a:pt x="60709" y="110650"/>
                </a:lnTo>
                <a:lnTo>
                  <a:pt x="57445" y="120394"/>
                </a:lnTo>
                <a:lnTo>
                  <a:pt x="54864" y="134111"/>
                </a:lnTo>
                <a:lnTo>
                  <a:pt x="54864" y="143255"/>
                </a:lnTo>
                <a:lnTo>
                  <a:pt x="51816" y="161543"/>
                </a:lnTo>
                <a:lnTo>
                  <a:pt x="51816" y="170687"/>
                </a:lnTo>
                <a:lnTo>
                  <a:pt x="60960" y="170687"/>
                </a:lnTo>
                <a:lnTo>
                  <a:pt x="64008" y="158495"/>
                </a:lnTo>
                <a:lnTo>
                  <a:pt x="64008" y="149351"/>
                </a:lnTo>
                <a:lnTo>
                  <a:pt x="70104" y="137159"/>
                </a:lnTo>
                <a:lnTo>
                  <a:pt x="94488" y="112775"/>
                </a:lnTo>
                <a:lnTo>
                  <a:pt x="103632" y="100583"/>
                </a:lnTo>
                <a:lnTo>
                  <a:pt x="112776" y="91439"/>
                </a:lnTo>
                <a:lnTo>
                  <a:pt x="118872" y="88391"/>
                </a:lnTo>
                <a:lnTo>
                  <a:pt x="121920" y="76199"/>
                </a:lnTo>
                <a:lnTo>
                  <a:pt x="124968" y="67055"/>
                </a:lnTo>
                <a:lnTo>
                  <a:pt x="124968" y="57911"/>
                </a:lnTo>
                <a:lnTo>
                  <a:pt x="121920" y="36575"/>
                </a:lnTo>
                <a:lnTo>
                  <a:pt x="106680" y="18287"/>
                </a:lnTo>
                <a:lnTo>
                  <a:pt x="88392" y="3047"/>
                </a:lnTo>
                <a:lnTo>
                  <a:pt x="60960" y="0"/>
                </a:lnTo>
                <a:lnTo>
                  <a:pt x="36576" y="3047"/>
                </a:lnTo>
                <a:lnTo>
                  <a:pt x="18288" y="15239"/>
                </a:lnTo>
                <a:lnTo>
                  <a:pt x="6095" y="33527"/>
                </a:lnTo>
                <a:lnTo>
                  <a:pt x="0" y="51815"/>
                </a:lnTo>
                <a:lnTo>
                  <a:pt x="3047" y="64007"/>
                </a:lnTo>
                <a:lnTo>
                  <a:pt x="9143" y="73151"/>
                </a:lnTo>
                <a:lnTo>
                  <a:pt x="18288" y="79247"/>
                </a:lnTo>
                <a:lnTo>
                  <a:pt x="24384" y="82295"/>
                </a:lnTo>
                <a:close/>
              </a:path>
            </a:pathLst>
          </a:custGeom>
          <a:solidFill>
            <a:srgbClr val="DB2028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9" name="object 9"/>
          <p:cNvSpPr/>
          <p:nvPr/>
        </p:nvSpPr>
        <p:spPr>
          <a:xfrm>
            <a:off x="1718991" y="4804262"/>
            <a:ext cx="371768" cy="229820"/>
          </a:xfrm>
          <a:custGeom>
            <a:avLst/>
            <a:gdLst/>
            <a:ahLst/>
            <a:cxnLst/>
            <a:rect l="l" t="t" r="r" b="b"/>
            <a:pathLst>
              <a:path w="335280" h="207263">
                <a:moveTo>
                  <a:pt x="211736" y="203794"/>
                </a:moveTo>
                <a:lnTo>
                  <a:pt x="228015" y="200603"/>
                </a:lnTo>
                <a:lnTo>
                  <a:pt x="235939" y="198480"/>
                </a:lnTo>
                <a:lnTo>
                  <a:pt x="207263" y="204215"/>
                </a:lnTo>
                <a:lnTo>
                  <a:pt x="207263" y="204369"/>
                </a:lnTo>
                <a:lnTo>
                  <a:pt x="211736" y="203794"/>
                </a:lnTo>
                <a:close/>
              </a:path>
              <a:path w="335280" h="207263">
                <a:moveTo>
                  <a:pt x="243470" y="196463"/>
                </a:moveTo>
                <a:lnTo>
                  <a:pt x="243928" y="196304"/>
                </a:lnTo>
                <a:lnTo>
                  <a:pt x="242529" y="196715"/>
                </a:lnTo>
                <a:lnTo>
                  <a:pt x="243470" y="196463"/>
                </a:lnTo>
                <a:close/>
              </a:path>
              <a:path w="335280" h="207263">
                <a:moveTo>
                  <a:pt x="177038" y="207112"/>
                </a:moveTo>
                <a:lnTo>
                  <a:pt x="186909" y="206481"/>
                </a:lnTo>
                <a:lnTo>
                  <a:pt x="128015" y="204215"/>
                </a:lnTo>
                <a:lnTo>
                  <a:pt x="124669" y="203597"/>
                </a:lnTo>
                <a:lnTo>
                  <a:pt x="111045" y="200776"/>
                </a:lnTo>
                <a:lnTo>
                  <a:pt x="98226" y="197554"/>
                </a:lnTo>
                <a:lnTo>
                  <a:pt x="86097" y="193833"/>
                </a:lnTo>
                <a:lnTo>
                  <a:pt x="74542" y="189514"/>
                </a:lnTo>
                <a:lnTo>
                  <a:pt x="63445" y="184495"/>
                </a:lnTo>
                <a:lnTo>
                  <a:pt x="52692" y="178679"/>
                </a:lnTo>
                <a:lnTo>
                  <a:pt x="42166" y="171966"/>
                </a:lnTo>
                <a:lnTo>
                  <a:pt x="32661" y="164927"/>
                </a:lnTo>
                <a:lnTo>
                  <a:pt x="35816" y="167671"/>
                </a:lnTo>
                <a:lnTo>
                  <a:pt x="46726" y="175406"/>
                </a:lnTo>
                <a:lnTo>
                  <a:pt x="58798" y="182433"/>
                </a:lnTo>
                <a:lnTo>
                  <a:pt x="71936" y="188698"/>
                </a:lnTo>
                <a:lnTo>
                  <a:pt x="86040" y="194146"/>
                </a:lnTo>
                <a:lnTo>
                  <a:pt x="101013" y="198725"/>
                </a:lnTo>
                <a:lnTo>
                  <a:pt x="116758" y="202380"/>
                </a:lnTo>
                <a:lnTo>
                  <a:pt x="133176" y="205057"/>
                </a:lnTo>
                <a:lnTo>
                  <a:pt x="150169" y="206703"/>
                </a:lnTo>
                <a:lnTo>
                  <a:pt x="167640" y="207263"/>
                </a:lnTo>
                <a:lnTo>
                  <a:pt x="177038" y="207112"/>
                </a:lnTo>
                <a:close/>
              </a:path>
              <a:path w="335280" h="207263">
                <a:moveTo>
                  <a:pt x="18287" y="149351"/>
                </a:moveTo>
                <a:lnTo>
                  <a:pt x="15239" y="146303"/>
                </a:lnTo>
                <a:lnTo>
                  <a:pt x="15019" y="146303"/>
                </a:lnTo>
                <a:lnTo>
                  <a:pt x="17876" y="150290"/>
                </a:lnTo>
                <a:lnTo>
                  <a:pt x="18287" y="150737"/>
                </a:lnTo>
                <a:lnTo>
                  <a:pt x="18287" y="149351"/>
                </a:lnTo>
                <a:close/>
              </a:path>
              <a:path w="335280" h="207263">
                <a:moveTo>
                  <a:pt x="12191" y="140207"/>
                </a:moveTo>
                <a:lnTo>
                  <a:pt x="9156" y="137172"/>
                </a:lnTo>
                <a:lnTo>
                  <a:pt x="11041" y="140752"/>
                </a:lnTo>
                <a:lnTo>
                  <a:pt x="12191" y="142358"/>
                </a:lnTo>
                <a:lnTo>
                  <a:pt x="12191" y="140207"/>
                </a:lnTo>
                <a:close/>
              </a:path>
              <a:path w="335280" h="207263">
                <a:moveTo>
                  <a:pt x="6095" y="128015"/>
                </a:moveTo>
                <a:lnTo>
                  <a:pt x="4822" y="128015"/>
                </a:lnTo>
                <a:lnTo>
                  <a:pt x="5760" y="130721"/>
                </a:lnTo>
                <a:lnTo>
                  <a:pt x="6095" y="131358"/>
                </a:lnTo>
                <a:lnTo>
                  <a:pt x="6095" y="128015"/>
                </a:lnTo>
                <a:close/>
              </a:path>
              <a:path w="335280" h="207263">
                <a:moveTo>
                  <a:pt x="3047" y="118871"/>
                </a:moveTo>
                <a:lnTo>
                  <a:pt x="1893" y="118871"/>
                </a:lnTo>
                <a:lnTo>
                  <a:pt x="2131" y="120251"/>
                </a:lnTo>
                <a:lnTo>
                  <a:pt x="3047" y="122894"/>
                </a:lnTo>
                <a:lnTo>
                  <a:pt x="3047" y="118871"/>
                </a:lnTo>
                <a:close/>
              </a:path>
              <a:path w="335280" h="207263">
                <a:moveTo>
                  <a:pt x="335280" y="103631"/>
                </a:moveTo>
                <a:close/>
              </a:path>
              <a:path w="335280" h="207263">
                <a:moveTo>
                  <a:pt x="332231" y="84857"/>
                </a:moveTo>
                <a:lnTo>
                  <a:pt x="332231" y="85343"/>
                </a:lnTo>
                <a:lnTo>
                  <a:pt x="332399" y="85343"/>
                </a:lnTo>
                <a:lnTo>
                  <a:pt x="332231" y="84857"/>
                </a:lnTo>
                <a:close/>
              </a:path>
              <a:path w="335280" h="207263">
                <a:moveTo>
                  <a:pt x="326135" y="70697"/>
                </a:moveTo>
                <a:lnTo>
                  <a:pt x="326135" y="73151"/>
                </a:lnTo>
                <a:lnTo>
                  <a:pt x="327413" y="73151"/>
                </a:lnTo>
                <a:lnTo>
                  <a:pt x="326135" y="70697"/>
                </a:lnTo>
                <a:close/>
              </a:path>
              <a:path w="335280" h="207263">
                <a:moveTo>
                  <a:pt x="323088" y="65601"/>
                </a:moveTo>
                <a:lnTo>
                  <a:pt x="323088" y="67055"/>
                </a:lnTo>
                <a:lnTo>
                  <a:pt x="324112" y="67055"/>
                </a:lnTo>
                <a:lnTo>
                  <a:pt x="323088" y="65601"/>
                </a:lnTo>
                <a:close/>
              </a:path>
              <a:path w="335280" h="207263">
                <a:moveTo>
                  <a:pt x="219671" y="5159"/>
                </a:moveTo>
                <a:lnTo>
                  <a:pt x="207663" y="3127"/>
                </a:lnTo>
                <a:lnTo>
                  <a:pt x="228703" y="7335"/>
                </a:lnTo>
                <a:lnTo>
                  <a:pt x="219671" y="5159"/>
                </a:lnTo>
                <a:close/>
              </a:path>
              <a:path w="335280" h="207263">
                <a:moveTo>
                  <a:pt x="103747" y="8431"/>
                </a:moveTo>
                <a:lnTo>
                  <a:pt x="115823" y="6095"/>
                </a:lnTo>
                <a:lnTo>
                  <a:pt x="131063" y="3047"/>
                </a:lnTo>
                <a:lnTo>
                  <a:pt x="207191" y="3047"/>
                </a:lnTo>
                <a:lnTo>
                  <a:pt x="202998" y="2338"/>
                </a:lnTo>
                <a:lnTo>
                  <a:pt x="185626" y="596"/>
                </a:lnTo>
                <a:lnTo>
                  <a:pt x="167640" y="0"/>
                </a:lnTo>
                <a:lnTo>
                  <a:pt x="158526" y="161"/>
                </a:lnTo>
                <a:lnTo>
                  <a:pt x="141291" y="1360"/>
                </a:lnTo>
                <a:lnTo>
                  <a:pt x="124584" y="3671"/>
                </a:lnTo>
                <a:lnTo>
                  <a:pt x="108503" y="7023"/>
                </a:lnTo>
                <a:lnTo>
                  <a:pt x="98037" y="9972"/>
                </a:lnTo>
                <a:lnTo>
                  <a:pt x="103747" y="843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0" name="object 10"/>
          <p:cNvSpPr/>
          <p:nvPr/>
        </p:nvSpPr>
        <p:spPr>
          <a:xfrm>
            <a:off x="1712231" y="4871856"/>
            <a:ext cx="385287" cy="199403"/>
          </a:xfrm>
          <a:custGeom>
            <a:avLst/>
            <a:gdLst/>
            <a:ahLst/>
            <a:cxnLst/>
            <a:rect l="l" t="t" r="r" b="b"/>
            <a:pathLst>
              <a:path w="347472" h="179832">
                <a:moveTo>
                  <a:pt x="347472" y="33528"/>
                </a:moveTo>
                <a:lnTo>
                  <a:pt x="341375" y="39624"/>
                </a:lnTo>
                <a:lnTo>
                  <a:pt x="341375" y="42672"/>
                </a:lnTo>
                <a:lnTo>
                  <a:pt x="344423" y="42672"/>
                </a:lnTo>
                <a:lnTo>
                  <a:pt x="341375" y="45720"/>
                </a:lnTo>
                <a:lnTo>
                  <a:pt x="341210" y="48602"/>
                </a:lnTo>
                <a:lnTo>
                  <a:pt x="347472" y="54864"/>
                </a:lnTo>
                <a:lnTo>
                  <a:pt x="347472" y="33528"/>
                </a:lnTo>
                <a:close/>
              </a:path>
              <a:path w="347472" h="179832">
                <a:moveTo>
                  <a:pt x="210311" y="152400"/>
                </a:moveTo>
                <a:lnTo>
                  <a:pt x="240792" y="146304"/>
                </a:lnTo>
                <a:lnTo>
                  <a:pt x="271272" y="134112"/>
                </a:lnTo>
                <a:lnTo>
                  <a:pt x="307848" y="115824"/>
                </a:lnTo>
                <a:lnTo>
                  <a:pt x="296568" y="113944"/>
                </a:lnTo>
                <a:lnTo>
                  <a:pt x="293257" y="116207"/>
                </a:lnTo>
                <a:lnTo>
                  <a:pt x="280917" y="123134"/>
                </a:lnTo>
                <a:lnTo>
                  <a:pt x="268318" y="128954"/>
                </a:lnTo>
                <a:lnTo>
                  <a:pt x="255834" y="133639"/>
                </a:lnTo>
                <a:lnTo>
                  <a:pt x="243840" y="137160"/>
                </a:lnTo>
                <a:lnTo>
                  <a:pt x="213359" y="143256"/>
                </a:lnTo>
                <a:lnTo>
                  <a:pt x="213359" y="146304"/>
                </a:lnTo>
                <a:lnTo>
                  <a:pt x="134112" y="143256"/>
                </a:lnTo>
                <a:lnTo>
                  <a:pt x="117141" y="139816"/>
                </a:lnTo>
                <a:lnTo>
                  <a:pt x="104322" y="136594"/>
                </a:lnTo>
                <a:lnTo>
                  <a:pt x="92193" y="132873"/>
                </a:lnTo>
                <a:lnTo>
                  <a:pt x="80638" y="128554"/>
                </a:lnTo>
                <a:lnTo>
                  <a:pt x="69541" y="123535"/>
                </a:lnTo>
                <a:lnTo>
                  <a:pt x="58788" y="117719"/>
                </a:lnTo>
                <a:lnTo>
                  <a:pt x="48262" y="111006"/>
                </a:lnTo>
                <a:lnTo>
                  <a:pt x="37849" y="103295"/>
                </a:lnTo>
                <a:lnTo>
                  <a:pt x="27431" y="94487"/>
                </a:lnTo>
                <a:lnTo>
                  <a:pt x="24384" y="94487"/>
                </a:lnTo>
                <a:lnTo>
                  <a:pt x="24384" y="88392"/>
                </a:lnTo>
                <a:lnTo>
                  <a:pt x="21335" y="85344"/>
                </a:lnTo>
                <a:lnTo>
                  <a:pt x="18287" y="85344"/>
                </a:lnTo>
                <a:lnTo>
                  <a:pt x="18287" y="79248"/>
                </a:lnTo>
                <a:lnTo>
                  <a:pt x="15240" y="76200"/>
                </a:lnTo>
                <a:lnTo>
                  <a:pt x="12191" y="76200"/>
                </a:lnTo>
                <a:lnTo>
                  <a:pt x="12191" y="67056"/>
                </a:lnTo>
                <a:lnTo>
                  <a:pt x="9143" y="67056"/>
                </a:lnTo>
                <a:lnTo>
                  <a:pt x="9143" y="57912"/>
                </a:lnTo>
                <a:lnTo>
                  <a:pt x="6096" y="57912"/>
                </a:lnTo>
                <a:lnTo>
                  <a:pt x="6096" y="30480"/>
                </a:lnTo>
                <a:lnTo>
                  <a:pt x="7143" y="26290"/>
                </a:lnTo>
                <a:lnTo>
                  <a:pt x="11793" y="14127"/>
                </a:lnTo>
                <a:lnTo>
                  <a:pt x="18429" y="2869"/>
                </a:lnTo>
                <a:lnTo>
                  <a:pt x="26773" y="-7464"/>
                </a:lnTo>
                <a:lnTo>
                  <a:pt x="36551" y="-16859"/>
                </a:lnTo>
                <a:lnTo>
                  <a:pt x="47485" y="-25297"/>
                </a:lnTo>
                <a:lnTo>
                  <a:pt x="59300" y="-32760"/>
                </a:lnTo>
                <a:lnTo>
                  <a:pt x="71719" y="-39232"/>
                </a:lnTo>
                <a:lnTo>
                  <a:pt x="84467" y="-44696"/>
                </a:lnTo>
                <a:lnTo>
                  <a:pt x="97267" y="-49134"/>
                </a:lnTo>
                <a:lnTo>
                  <a:pt x="109843" y="-52528"/>
                </a:lnTo>
                <a:lnTo>
                  <a:pt x="121919" y="-54863"/>
                </a:lnTo>
                <a:lnTo>
                  <a:pt x="137159" y="-57912"/>
                </a:lnTo>
                <a:lnTo>
                  <a:pt x="213359" y="-57912"/>
                </a:lnTo>
                <a:lnTo>
                  <a:pt x="243840" y="-51815"/>
                </a:lnTo>
                <a:lnTo>
                  <a:pt x="254399" y="-48442"/>
                </a:lnTo>
                <a:lnTo>
                  <a:pt x="266507" y="-43921"/>
                </a:lnTo>
                <a:lnTo>
                  <a:pt x="278344" y="-38694"/>
                </a:lnTo>
                <a:lnTo>
                  <a:pt x="289786" y="-32705"/>
                </a:lnTo>
                <a:lnTo>
                  <a:pt x="300712" y="-25897"/>
                </a:lnTo>
                <a:lnTo>
                  <a:pt x="311001" y="-18215"/>
                </a:lnTo>
                <a:lnTo>
                  <a:pt x="320532" y="-9601"/>
                </a:lnTo>
                <a:lnTo>
                  <a:pt x="329184" y="0"/>
                </a:lnTo>
                <a:lnTo>
                  <a:pt x="329184" y="4064"/>
                </a:lnTo>
                <a:lnTo>
                  <a:pt x="335280" y="0"/>
                </a:lnTo>
                <a:lnTo>
                  <a:pt x="307848" y="-27431"/>
                </a:lnTo>
                <a:lnTo>
                  <a:pt x="271272" y="-45719"/>
                </a:lnTo>
                <a:lnTo>
                  <a:pt x="240792" y="-57911"/>
                </a:lnTo>
                <a:lnTo>
                  <a:pt x="207264" y="-64007"/>
                </a:lnTo>
                <a:lnTo>
                  <a:pt x="140208" y="-64007"/>
                </a:lnTo>
                <a:lnTo>
                  <a:pt x="106680" y="-57911"/>
                </a:lnTo>
                <a:lnTo>
                  <a:pt x="79248" y="-45719"/>
                </a:lnTo>
                <a:lnTo>
                  <a:pt x="76200" y="-45719"/>
                </a:lnTo>
                <a:lnTo>
                  <a:pt x="39623" y="-27431"/>
                </a:lnTo>
                <a:lnTo>
                  <a:pt x="21336" y="-9143"/>
                </a:lnTo>
                <a:lnTo>
                  <a:pt x="15239" y="0"/>
                </a:lnTo>
                <a:lnTo>
                  <a:pt x="9143" y="12192"/>
                </a:lnTo>
                <a:lnTo>
                  <a:pt x="3047" y="21336"/>
                </a:lnTo>
                <a:lnTo>
                  <a:pt x="0" y="33528"/>
                </a:lnTo>
                <a:lnTo>
                  <a:pt x="0" y="54864"/>
                </a:lnTo>
                <a:lnTo>
                  <a:pt x="3048" y="67056"/>
                </a:lnTo>
                <a:lnTo>
                  <a:pt x="9144" y="79248"/>
                </a:lnTo>
                <a:lnTo>
                  <a:pt x="21336" y="97536"/>
                </a:lnTo>
                <a:lnTo>
                  <a:pt x="39624" y="115824"/>
                </a:lnTo>
                <a:lnTo>
                  <a:pt x="76200" y="134112"/>
                </a:lnTo>
                <a:lnTo>
                  <a:pt x="79248" y="134112"/>
                </a:lnTo>
                <a:lnTo>
                  <a:pt x="106680" y="146304"/>
                </a:lnTo>
                <a:lnTo>
                  <a:pt x="140208" y="152400"/>
                </a:lnTo>
                <a:lnTo>
                  <a:pt x="210311" y="152400"/>
                </a:lnTo>
                <a:close/>
              </a:path>
              <a:path w="347472" h="179832">
                <a:moveTo>
                  <a:pt x="335280" y="88392"/>
                </a:moveTo>
                <a:lnTo>
                  <a:pt x="341376" y="76200"/>
                </a:lnTo>
                <a:lnTo>
                  <a:pt x="344424" y="67056"/>
                </a:lnTo>
                <a:lnTo>
                  <a:pt x="347472" y="54864"/>
                </a:lnTo>
                <a:lnTo>
                  <a:pt x="341210" y="48602"/>
                </a:lnTo>
                <a:lnTo>
                  <a:pt x="340955" y="53038"/>
                </a:lnTo>
                <a:lnTo>
                  <a:pt x="338009" y="65994"/>
                </a:lnTo>
                <a:lnTo>
                  <a:pt x="332564" y="78018"/>
                </a:lnTo>
                <a:lnTo>
                  <a:pt x="324992" y="89080"/>
                </a:lnTo>
                <a:lnTo>
                  <a:pt x="315668" y="99152"/>
                </a:lnTo>
                <a:lnTo>
                  <a:pt x="304965" y="108204"/>
                </a:lnTo>
                <a:lnTo>
                  <a:pt x="296568" y="113944"/>
                </a:lnTo>
                <a:lnTo>
                  <a:pt x="307848" y="115824"/>
                </a:lnTo>
                <a:lnTo>
                  <a:pt x="335280" y="88392"/>
                </a:lnTo>
                <a:close/>
              </a:path>
              <a:path w="347472" h="179832">
                <a:moveTo>
                  <a:pt x="347472" y="33528"/>
                </a:moveTo>
                <a:lnTo>
                  <a:pt x="341376" y="9144"/>
                </a:lnTo>
                <a:lnTo>
                  <a:pt x="335280" y="0"/>
                </a:lnTo>
                <a:lnTo>
                  <a:pt x="329184" y="4064"/>
                </a:lnTo>
                <a:lnTo>
                  <a:pt x="329184" y="6096"/>
                </a:lnTo>
                <a:lnTo>
                  <a:pt x="332231" y="6096"/>
                </a:lnTo>
                <a:lnTo>
                  <a:pt x="332231" y="12192"/>
                </a:lnTo>
                <a:lnTo>
                  <a:pt x="335279" y="12192"/>
                </a:lnTo>
                <a:lnTo>
                  <a:pt x="338328" y="15240"/>
                </a:lnTo>
                <a:lnTo>
                  <a:pt x="338328" y="24384"/>
                </a:lnTo>
                <a:lnTo>
                  <a:pt x="341375" y="24384"/>
                </a:lnTo>
                <a:lnTo>
                  <a:pt x="341375" y="39624"/>
                </a:lnTo>
                <a:lnTo>
                  <a:pt x="347472" y="33528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1" name="object 11"/>
          <p:cNvSpPr/>
          <p:nvPr/>
        </p:nvSpPr>
        <p:spPr>
          <a:xfrm>
            <a:off x="1718991" y="4804262"/>
            <a:ext cx="371768" cy="229820"/>
          </a:xfrm>
          <a:custGeom>
            <a:avLst/>
            <a:gdLst/>
            <a:ahLst/>
            <a:cxnLst/>
            <a:rect l="l" t="t" r="r" b="b"/>
            <a:pathLst>
              <a:path w="335280" h="207263">
                <a:moveTo>
                  <a:pt x="0" y="103631"/>
                </a:moveTo>
                <a:lnTo>
                  <a:pt x="252" y="109395"/>
                </a:lnTo>
                <a:lnTo>
                  <a:pt x="2131" y="120251"/>
                </a:lnTo>
                <a:lnTo>
                  <a:pt x="11041" y="140752"/>
                </a:lnTo>
                <a:lnTo>
                  <a:pt x="17876" y="150290"/>
                </a:lnTo>
                <a:lnTo>
                  <a:pt x="26167" y="159281"/>
                </a:lnTo>
                <a:lnTo>
                  <a:pt x="35816" y="167671"/>
                </a:lnTo>
                <a:lnTo>
                  <a:pt x="46726" y="175406"/>
                </a:lnTo>
                <a:lnTo>
                  <a:pt x="58798" y="182433"/>
                </a:lnTo>
                <a:lnTo>
                  <a:pt x="71936" y="188698"/>
                </a:lnTo>
                <a:lnTo>
                  <a:pt x="86040" y="194146"/>
                </a:lnTo>
                <a:lnTo>
                  <a:pt x="101013" y="198725"/>
                </a:lnTo>
                <a:lnTo>
                  <a:pt x="116758" y="202380"/>
                </a:lnTo>
                <a:lnTo>
                  <a:pt x="133176" y="205057"/>
                </a:lnTo>
                <a:lnTo>
                  <a:pt x="150169" y="206703"/>
                </a:lnTo>
                <a:lnTo>
                  <a:pt x="167640" y="207263"/>
                </a:lnTo>
                <a:lnTo>
                  <a:pt x="177038" y="207112"/>
                </a:lnTo>
                <a:lnTo>
                  <a:pt x="194716" y="205982"/>
                </a:lnTo>
                <a:lnTo>
                  <a:pt x="211736" y="203794"/>
                </a:lnTo>
                <a:lnTo>
                  <a:pt x="228015" y="200603"/>
                </a:lnTo>
                <a:lnTo>
                  <a:pt x="243470" y="196463"/>
                </a:lnTo>
                <a:lnTo>
                  <a:pt x="258018" y="191426"/>
                </a:lnTo>
                <a:lnTo>
                  <a:pt x="271574" y="185548"/>
                </a:lnTo>
                <a:lnTo>
                  <a:pt x="284057" y="178881"/>
                </a:lnTo>
                <a:lnTo>
                  <a:pt x="295383" y="171480"/>
                </a:lnTo>
                <a:lnTo>
                  <a:pt x="305469" y="163398"/>
                </a:lnTo>
                <a:lnTo>
                  <a:pt x="314231" y="154690"/>
                </a:lnTo>
                <a:lnTo>
                  <a:pt x="321587" y="145409"/>
                </a:lnTo>
                <a:lnTo>
                  <a:pt x="327452" y="135608"/>
                </a:lnTo>
                <a:lnTo>
                  <a:pt x="334382" y="114666"/>
                </a:lnTo>
                <a:lnTo>
                  <a:pt x="335280" y="103631"/>
                </a:lnTo>
                <a:lnTo>
                  <a:pt x="335036" y="98154"/>
                </a:lnTo>
                <a:lnTo>
                  <a:pt x="329721" y="77583"/>
                </a:lnTo>
                <a:lnTo>
                  <a:pt x="317953" y="58311"/>
                </a:lnTo>
                <a:lnTo>
                  <a:pt x="309858" y="49333"/>
                </a:lnTo>
                <a:lnTo>
                  <a:pt x="300399" y="40884"/>
                </a:lnTo>
                <a:lnTo>
                  <a:pt x="289660" y="33034"/>
                </a:lnTo>
                <a:lnTo>
                  <a:pt x="277723" y="25851"/>
                </a:lnTo>
                <a:lnTo>
                  <a:pt x="264673" y="19404"/>
                </a:lnTo>
                <a:lnTo>
                  <a:pt x="250592" y="13760"/>
                </a:lnTo>
                <a:lnTo>
                  <a:pt x="235564" y="8989"/>
                </a:lnTo>
                <a:lnTo>
                  <a:pt x="219671" y="5159"/>
                </a:lnTo>
                <a:lnTo>
                  <a:pt x="202998" y="2338"/>
                </a:lnTo>
                <a:lnTo>
                  <a:pt x="185626" y="596"/>
                </a:lnTo>
                <a:lnTo>
                  <a:pt x="167640" y="0"/>
                </a:lnTo>
                <a:lnTo>
                  <a:pt x="158526" y="161"/>
                </a:lnTo>
                <a:lnTo>
                  <a:pt x="141291" y="1360"/>
                </a:lnTo>
                <a:lnTo>
                  <a:pt x="124584" y="3671"/>
                </a:lnTo>
                <a:lnTo>
                  <a:pt x="108503" y="7023"/>
                </a:lnTo>
                <a:lnTo>
                  <a:pt x="93146" y="11350"/>
                </a:lnTo>
                <a:lnTo>
                  <a:pt x="78612" y="16582"/>
                </a:lnTo>
                <a:lnTo>
                  <a:pt x="64997" y="22651"/>
                </a:lnTo>
                <a:lnTo>
                  <a:pt x="52399" y="29488"/>
                </a:lnTo>
                <a:lnTo>
                  <a:pt x="40917" y="37026"/>
                </a:lnTo>
                <a:lnTo>
                  <a:pt x="30649" y="45195"/>
                </a:lnTo>
                <a:lnTo>
                  <a:pt x="21691" y="53927"/>
                </a:lnTo>
                <a:lnTo>
                  <a:pt x="14143" y="63153"/>
                </a:lnTo>
                <a:lnTo>
                  <a:pt x="8102" y="72805"/>
                </a:lnTo>
                <a:lnTo>
                  <a:pt x="932" y="93113"/>
                </a:lnTo>
                <a:lnTo>
                  <a:pt x="0" y="10363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2" name="object 12"/>
          <p:cNvSpPr/>
          <p:nvPr/>
        </p:nvSpPr>
        <p:spPr>
          <a:xfrm>
            <a:off x="1712231" y="4871856"/>
            <a:ext cx="385287" cy="199403"/>
          </a:xfrm>
          <a:custGeom>
            <a:avLst/>
            <a:gdLst/>
            <a:ahLst/>
            <a:cxnLst/>
            <a:rect l="l" t="t" r="r" b="b"/>
            <a:pathLst>
              <a:path w="347472" h="179832">
                <a:moveTo>
                  <a:pt x="347472" y="54864"/>
                </a:moveTo>
                <a:lnTo>
                  <a:pt x="347472" y="33528"/>
                </a:lnTo>
                <a:lnTo>
                  <a:pt x="338328" y="42672"/>
                </a:lnTo>
                <a:lnTo>
                  <a:pt x="338328" y="45720"/>
                </a:lnTo>
                <a:lnTo>
                  <a:pt x="347472" y="54864"/>
                </a:lnTo>
                <a:close/>
              </a:path>
              <a:path w="347472" h="179832">
                <a:moveTo>
                  <a:pt x="16284" y="21543"/>
                </a:moveTo>
                <a:lnTo>
                  <a:pt x="21948" y="10520"/>
                </a:lnTo>
                <a:lnTo>
                  <a:pt x="29048" y="439"/>
                </a:lnTo>
                <a:lnTo>
                  <a:pt x="37448" y="-8718"/>
                </a:lnTo>
                <a:lnTo>
                  <a:pt x="47013" y="-16973"/>
                </a:lnTo>
                <a:lnTo>
                  <a:pt x="57605" y="-24345"/>
                </a:lnTo>
                <a:lnTo>
                  <a:pt x="69089" y="-30852"/>
                </a:lnTo>
                <a:lnTo>
                  <a:pt x="81330" y="-36515"/>
                </a:lnTo>
                <a:lnTo>
                  <a:pt x="94191" y="-41353"/>
                </a:lnTo>
                <a:lnTo>
                  <a:pt x="107537" y="-45386"/>
                </a:lnTo>
                <a:lnTo>
                  <a:pt x="121231" y="-48633"/>
                </a:lnTo>
                <a:lnTo>
                  <a:pt x="135138" y="-51114"/>
                </a:lnTo>
                <a:lnTo>
                  <a:pt x="149122" y="-52848"/>
                </a:lnTo>
                <a:lnTo>
                  <a:pt x="163047" y="-53855"/>
                </a:lnTo>
                <a:lnTo>
                  <a:pt x="176776" y="-54154"/>
                </a:lnTo>
                <a:lnTo>
                  <a:pt x="190175" y="-53765"/>
                </a:lnTo>
                <a:lnTo>
                  <a:pt x="203107" y="-52708"/>
                </a:lnTo>
                <a:lnTo>
                  <a:pt x="215437" y="-51001"/>
                </a:lnTo>
                <a:lnTo>
                  <a:pt x="227027" y="-48665"/>
                </a:lnTo>
                <a:lnTo>
                  <a:pt x="237744" y="-45719"/>
                </a:lnTo>
                <a:lnTo>
                  <a:pt x="268224" y="-36575"/>
                </a:lnTo>
                <a:lnTo>
                  <a:pt x="265176" y="-36575"/>
                </a:lnTo>
                <a:lnTo>
                  <a:pt x="301752" y="-18287"/>
                </a:lnTo>
                <a:lnTo>
                  <a:pt x="310896" y="-9143"/>
                </a:lnTo>
                <a:lnTo>
                  <a:pt x="316992" y="0"/>
                </a:lnTo>
                <a:lnTo>
                  <a:pt x="326136" y="6096"/>
                </a:lnTo>
                <a:lnTo>
                  <a:pt x="335280" y="0"/>
                </a:lnTo>
                <a:lnTo>
                  <a:pt x="307848" y="-27431"/>
                </a:lnTo>
                <a:lnTo>
                  <a:pt x="271272" y="-45719"/>
                </a:lnTo>
                <a:lnTo>
                  <a:pt x="240792" y="-57911"/>
                </a:lnTo>
                <a:lnTo>
                  <a:pt x="207264" y="-64007"/>
                </a:lnTo>
                <a:lnTo>
                  <a:pt x="140208" y="-64007"/>
                </a:lnTo>
                <a:lnTo>
                  <a:pt x="106680" y="-57911"/>
                </a:lnTo>
                <a:lnTo>
                  <a:pt x="79248" y="-45719"/>
                </a:lnTo>
                <a:lnTo>
                  <a:pt x="76200" y="-45719"/>
                </a:lnTo>
                <a:lnTo>
                  <a:pt x="39623" y="-27431"/>
                </a:lnTo>
                <a:lnTo>
                  <a:pt x="21336" y="-9143"/>
                </a:lnTo>
                <a:lnTo>
                  <a:pt x="15239" y="0"/>
                </a:lnTo>
                <a:lnTo>
                  <a:pt x="9143" y="12192"/>
                </a:lnTo>
                <a:lnTo>
                  <a:pt x="3047" y="21336"/>
                </a:lnTo>
                <a:lnTo>
                  <a:pt x="0" y="33528"/>
                </a:lnTo>
                <a:lnTo>
                  <a:pt x="0" y="54864"/>
                </a:lnTo>
                <a:lnTo>
                  <a:pt x="3048" y="67056"/>
                </a:lnTo>
                <a:lnTo>
                  <a:pt x="9144" y="79248"/>
                </a:lnTo>
                <a:lnTo>
                  <a:pt x="21336" y="97536"/>
                </a:lnTo>
                <a:lnTo>
                  <a:pt x="39624" y="115824"/>
                </a:lnTo>
                <a:lnTo>
                  <a:pt x="76200" y="134112"/>
                </a:lnTo>
                <a:lnTo>
                  <a:pt x="79248" y="134112"/>
                </a:lnTo>
                <a:lnTo>
                  <a:pt x="106680" y="146304"/>
                </a:lnTo>
                <a:lnTo>
                  <a:pt x="140208" y="152400"/>
                </a:lnTo>
                <a:lnTo>
                  <a:pt x="210311" y="152400"/>
                </a:lnTo>
                <a:lnTo>
                  <a:pt x="240792" y="146304"/>
                </a:lnTo>
                <a:lnTo>
                  <a:pt x="271272" y="134112"/>
                </a:lnTo>
                <a:lnTo>
                  <a:pt x="307848" y="115824"/>
                </a:lnTo>
                <a:lnTo>
                  <a:pt x="289560" y="112776"/>
                </a:lnTo>
                <a:lnTo>
                  <a:pt x="265176" y="124968"/>
                </a:lnTo>
                <a:lnTo>
                  <a:pt x="268224" y="124968"/>
                </a:lnTo>
                <a:lnTo>
                  <a:pt x="237744" y="134112"/>
                </a:lnTo>
                <a:lnTo>
                  <a:pt x="220225" y="138614"/>
                </a:lnTo>
                <a:lnTo>
                  <a:pt x="208432" y="140559"/>
                </a:lnTo>
                <a:lnTo>
                  <a:pt x="195982" y="141872"/>
                </a:lnTo>
                <a:lnTo>
                  <a:pt x="183007" y="142536"/>
                </a:lnTo>
                <a:lnTo>
                  <a:pt x="169639" y="142536"/>
                </a:lnTo>
                <a:lnTo>
                  <a:pt x="156012" y="141857"/>
                </a:lnTo>
                <a:lnTo>
                  <a:pt x="142255" y="140482"/>
                </a:lnTo>
                <a:lnTo>
                  <a:pt x="128502" y="138395"/>
                </a:lnTo>
                <a:lnTo>
                  <a:pt x="114885" y="135581"/>
                </a:lnTo>
                <a:lnTo>
                  <a:pt x="101536" y="132025"/>
                </a:lnTo>
                <a:lnTo>
                  <a:pt x="88587" y="127711"/>
                </a:lnTo>
                <a:lnTo>
                  <a:pt x="76169" y="122622"/>
                </a:lnTo>
                <a:lnTo>
                  <a:pt x="64416" y="116744"/>
                </a:lnTo>
                <a:lnTo>
                  <a:pt x="53459" y="110060"/>
                </a:lnTo>
                <a:lnTo>
                  <a:pt x="43430" y="102554"/>
                </a:lnTo>
                <a:lnTo>
                  <a:pt x="34462" y="94212"/>
                </a:lnTo>
                <a:lnTo>
                  <a:pt x="26686" y="85018"/>
                </a:lnTo>
                <a:lnTo>
                  <a:pt x="20234" y="74955"/>
                </a:lnTo>
                <a:lnTo>
                  <a:pt x="15240" y="64008"/>
                </a:lnTo>
                <a:lnTo>
                  <a:pt x="12192" y="54864"/>
                </a:lnTo>
                <a:lnTo>
                  <a:pt x="12191" y="33528"/>
                </a:lnTo>
                <a:lnTo>
                  <a:pt x="16284" y="21543"/>
                </a:lnTo>
                <a:close/>
              </a:path>
              <a:path w="347472" h="179832">
                <a:moveTo>
                  <a:pt x="329184" y="15240"/>
                </a:moveTo>
                <a:lnTo>
                  <a:pt x="335280" y="24384"/>
                </a:lnTo>
                <a:lnTo>
                  <a:pt x="335280" y="33528"/>
                </a:lnTo>
                <a:lnTo>
                  <a:pt x="337947" y="44196"/>
                </a:lnTo>
                <a:lnTo>
                  <a:pt x="335280" y="54864"/>
                </a:lnTo>
                <a:lnTo>
                  <a:pt x="333855" y="64797"/>
                </a:lnTo>
                <a:lnTo>
                  <a:pt x="328648" y="76658"/>
                </a:lnTo>
                <a:lnTo>
                  <a:pt x="320595" y="88090"/>
                </a:lnTo>
                <a:lnTo>
                  <a:pt x="310716" y="98389"/>
                </a:lnTo>
                <a:lnTo>
                  <a:pt x="300031" y="106852"/>
                </a:lnTo>
                <a:lnTo>
                  <a:pt x="289560" y="112776"/>
                </a:lnTo>
                <a:lnTo>
                  <a:pt x="307848" y="115824"/>
                </a:lnTo>
                <a:lnTo>
                  <a:pt x="335280" y="88392"/>
                </a:lnTo>
                <a:lnTo>
                  <a:pt x="341376" y="76200"/>
                </a:lnTo>
                <a:lnTo>
                  <a:pt x="344424" y="67056"/>
                </a:lnTo>
                <a:lnTo>
                  <a:pt x="347472" y="54864"/>
                </a:lnTo>
                <a:lnTo>
                  <a:pt x="338328" y="45720"/>
                </a:lnTo>
                <a:lnTo>
                  <a:pt x="338328" y="42672"/>
                </a:lnTo>
                <a:lnTo>
                  <a:pt x="347472" y="33528"/>
                </a:lnTo>
                <a:lnTo>
                  <a:pt x="341376" y="9144"/>
                </a:lnTo>
                <a:lnTo>
                  <a:pt x="335280" y="0"/>
                </a:lnTo>
                <a:lnTo>
                  <a:pt x="326136" y="6096"/>
                </a:lnTo>
                <a:lnTo>
                  <a:pt x="329184" y="1524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3" name="object 13"/>
          <p:cNvSpPr/>
          <p:nvPr/>
        </p:nvSpPr>
        <p:spPr>
          <a:xfrm>
            <a:off x="1874733" y="4966488"/>
            <a:ext cx="60191" cy="57455"/>
          </a:xfrm>
          <a:custGeom>
            <a:avLst/>
            <a:gdLst/>
            <a:ahLst/>
            <a:cxnLst/>
            <a:rect l="l" t="t" r="r" b="b"/>
            <a:pathLst>
              <a:path w="54283" h="51815">
                <a:moveTo>
                  <a:pt x="27183" y="0"/>
                </a:moveTo>
                <a:lnTo>
                  <a:pt x="14991" y="0"/>
                </a:lnTo>
                <a:lnTo>
                  <a:pt x="8895" y="6096"/>
                </a:lnTo>
                <a:lnTo>
                  <a:pt x="3733" y="13257"/>
                </a:lnTo>
                <a:lnTo>
                  <a:pt x="0" y="23582"/>
                </a:lnTo>
                <a:lnTo>
                  <a:pt x="1096" y="33109"/>
                </a:lnTo>
                <a:lnTo>
                  <a:pt x="6326" y="42350"/>
                </a:lnTo>
                <a:lnTo>
                  <a:pt x="14991" y="51816"/>
                </a:lnTo>
                <a:lnTo>
                  <a:pt x="36327" y="51816"/>
                </a:lnTo>
                <a:lnTo>
                  <a:pt x="44606" y="46208"/>
                </a:lnTo>
                <a:lnTo>
                  <a:pt x="51440" y="37544"/>
                </a:lnTo>
                <a:lnTo>
                  <a:pt x="54283" y="27474"/>
                </a:lnTo>
                <a:lnTo>
                  <a:pt x="52504" y="16744"/>
                </a:lnTo>
                <a:lnTo>
                  <a:pt x="45471" y="6095"/>
                </a:lnTo>
                <a:lnTo>
                  <a:pt x="36327" y="0"/>
                </a:lnTo>
                <a:lnTo>
                  <a:pt x="27183" y="0"/>
                </a:lnTo>
                <a:close/>
              </a:path>
            </a:pathLst>
          </a:custGeom>
          <a:solidFill>
            <a:srgbClr val="DB2028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4" name="object 14"/>
          <p:cNvSpPr/>
          <p:nvPr/>
        </p:nvSpPr>
        <p:spPr>
          <a:xfrm>
            <a:off x="1857559" y="4777223"/>
            <a:ext cx="87873" cy="87873"/>
          </a:xfrm>
          <a:custGeom>
            <a:avLst/>
            <a:gdLst/>
            <a:ahLst/>
            <a:cxnLst/>
            <a:rect l="l" t="t" r="r" b="b"/>
            <a:pathLst>
              <a:path w="79248" h="79248">
                <a:moveTo>
                  <a:pt x="0" y="39624"/>
                </a:moveTo>
                <a:lnTo>
                  <a:pt x="466" y="45513"/>
                </a:lnTo>
                <a:lnTo>
                  <a:pt x="5121" y="58675"/>
                </a:lnTo>
                <a:lnTo>
                  <a:pt x="13908" y="69395"/>
                </a:lnTo>
                <a:lnTo>
                  <a:pt x="25764" y="76607"/>
                </a:lnTo>
                <a:lnTo>
                  <a:pt x="39624" y="79248"/>
                </a:lnTo>
                <a:lnTo>
                  <a:pt x="45513" y="78781"/>
                </a:lnTo>
                <a:lnTo>
                  <a:pt x="58675" y="74126"/>
                </a:lnTo>
                <a:lnTo>
                  <a:pt x="69395" y="65339"/>
                </a:lnTo>
                <a:lnTo>
                  <a:pt x="76607" y="53483"/>
                </a:lnTo>
                <a:lnTo>
                  <a:pt x="79248" y="39624"/>
                </a:lnTo>
                <a:lnTo>
                  <a:pt x="78781" y="33734"/>
                </a:lnTo>
                <a:lnTo>
                  <a:pt x="74126" y="20572"/>
                </a:lnTo>
                <a:lnTo>
                  <a:pt x="65339" y="9852"/>
                </a:lnTo>
                <a:lnTo>
                  <a:pt x="53483" y="2640"/>
                </a:lnTo>
                <a:lnTo>
                  <a:pt x="39624" y="0"/>
                </a:lnTo>
                <a:lnTo>
                  <a:pt x="33734" y="466"/>
                </a:lnTo>
                <a:lnTo>
                  <a:pt x="20572" y="5121"/>
                </a:lnTo>
                <a:lnTo>
                  <a:pt x="9852" y="13908"/>
                </a:lnTo>
                <a:lnTo>
                  <a:pt x="2640" y="25764"/>
                </a:lnTo>
                <a:lnTo>
                  <a:pt x="0" y="3962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/>
          <p:nvPr/>
        </p:nvSpPr>
        <p:spPr>
          <a:xfrm>
            <a:off x="1837281" y="4767085"/>
            <a:ext cx="138568" cy="185884"/>
          </a:xfrm>
          <a:custGeom>
            <a:avLst/>
            <a:gdLst/>
            <a:ahLst/>
            <a:cxnLst/>
            <a:rect l="l" t="t" r="r" b="b"/>
            <a:pathLst>
              <a:path w="124968" h="167639">
                <a:moveTo>
                  <a:pt x="88391" y="3047"/>
                </a:moveTo>
                <a:lnTo>
                  <a:pt x="64007" y="0"/>
                </a:lnTo>
                <a:lnTo>
                  <a:pt x="36575" y="3047"/>
                </a:lnTo>
                <a:lnTo>
                  <a:pt x="18287" y="12191"/>
                </a:lnTo>
                <a:lnTo>
                  <a:pt x="6095" y="30479"/>
                </a:lnTo>
                <a:lnTo>
                  <a:pt x="0" y="51815"/>
                </a:lnTo>
                <a:lnTo>
                  <a:pt x="3047" y="60959"/>
                </a:lnTo>
                <a:lnTo>
                  <a:pt x="9143" y="70103"/>
                </a:lnTo>
                <a:lnTo>
                  <a:pt x="18287" y="76199"/>
                </a:lnTo>
                <a:lnTo>
                  <a:pt x="24383" y="79247"/>
                </a:lnTo>
                <a:lnTo>
                  <a:pt x="33527" y="79247"/>
                </a:lnTo>
                <a:lnTo>
                  <a:pt x="42671" y="73151"/>
                </a:lnTo>
                <a:lnTo>
                  <a:pt x="48767" y="64007"/>
                </a:lnTo>
                <a:lnTo>
                  <a:pt x="51815" y="57911"/>
                </a:lnTo>
                <a:lnTo>
                  <a:pt x="48767" y="51815"/>
                </a:lnTo>
                <a:lnTo>
                  <a:pt x="45719" y="42671"/>
                </a:lnTo>
                <a:lnTo>
                  <a:pt x="42671" y="39623"/>
                </a:lnTo>
                <a:lnTo>
                  <a:pt x="33527" y="36575"/>
                </a:lnTo>
                <a:lnTo>
                  <a:pt x="30479" y="30479"/>
                </a:lnTo>
                <a:lnTo>
                  <a:pt x="30479" y="21335"/>
                </a:lnTo>
                <a:lnTo>
                  <a:pt x="36575" y="15239"/>
                </a:lnTo>
                <a:lnTo>
                  <a:pt x="42671" y="12191"/>
                </a:lnTo>
                <a:lnTo>
                  <a:pt x="55461" y="12072"/>
                </a:lnTo>
                <a:lnTo>
                  <a:pt x="67492" y="15853"/>
                </a:lnTo>
                <a:lnTo>
                  <a:pt x="75202" y="23891"/>
                </a:lnTo>
                <a:lnTo>
                  <a:pt x="79751" y="35956"/>
                </a:lnTo>
                <a:lnTo>
                  <a:pt x="82295" y="51815"/>
                </a:lnTo>
                <a:lnTo>
                  <a:pt x="79247" y="60959"/>
                </a:lnTo>
                <a:lnTo>
                  <a:pt x="73151" y="85343"/>
                </a:lnTo>
                <a:lnTo>
                  <a:pt x="67055" y="103631"/>
                </a:lnTo>
                <a:lnTo>
                  <a:pt x="60959" y="115823"/>
                </a:lnTo>
                <a:lnTo>
                  <a:pt x="54863" y="131063"/>
                </a:lnTo>
                <a:lnTo>
                  <a:pt x="54863" y="143255"/>
                </a:lnTo>
                <a:lnTo>
                  <a:pt x="51815" y="158495"/>
                </a:lnTo>
                <a:lnTo>
                  <a:pt x="51815" y="167639"/>
                </a:lnTo>
                <a:lnTo>
                  <a:pt x="64007" y="167639"/>
                </a:lnTo>
                <a:lnTo>
                  <a:pt x="67055" y="155447"/>
                </a:lnTo>
                <a:lnTo>
                  <a:pt x="67055" y="149351"/>
                </a:lnTo>
                <a:lnTo>
                  <a:pt x="70103" y="137159"/>
                </a:lnTo>
                <a:lnTo>
                  <a:pt x="73151" y="131063"/>
                </a:lnTo>
                <a:lnTo>
                  <a:pt x="94487" y="109727"/>
                </a:lnTo>
                <a:lnTo>
                  <a:pt x="106679" y="100583"/>
                </a:lnTo>
                <a:lnTo>
                  <a:pt x="115823" y="91439"/>
                </a:lnTo>
                <a:lnTo>
                  <a:pt x="118872" y="85343"/>
                </a:lnTo>
                <a:lnTo>
                  <a:pt x="121919" y="73151"/>
                </a:lnTo>
                <a:lnTo>
                  <a:pt x="124967" y="64007"/>
                </a:lnTo>
                <a:lnTo>
                  <a:pt x="124967" y="57911"/>
                </a:lnTo>
                <a:lnTo>
                  <a:pt x="121919" y="33527"/>
                </a:lnTo>
                <a:lnTo>
                  <a:pt x="109727" y="15239"/>
                </a:lnTo>
                <a:lnTo>
                  <a:pt x="88391" y="3047"/>
                </a:lnTo>
                <a:close/>
              </a:path>
            </a:pathLst>
          </a:custGeom>
          <a:solidFill>
            <a:srgbClr val="DB2028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8" name="object 8"/>
          <p:cNvSpPr txBox="1"/>
          <p:nvPr/>
        </p:nvSpPr>
        <p:spPr>
          <a:xfrm>
            <a:off x="1694769" y="55455"/>
            <a:ext cx="2608962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Membership Quiz</a:t>
            </a:r>
            <a:endParaRPr sz="238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5326" y="624524"/>
            <a:ext cx="6603890" cy="15710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2785" marR="34469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Gi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:</a:t>
            </a:r>
            <a:endParaRPr sz="1774" dirty="0">
              <a:latin typeface="Arial"/>
              <a:cs typeface="Arial"/>
            </a:endParaRPr>
          </a:p>
          <a:p>
            <a:pPr marL="14082" marR="34469">
              <a:lnSpc>
                <a:spcPct val="94401"/>
              </a:lnSpc>
              <a:spcBef>
                <a:spcPts val="1490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co</a:t>
            </a:r>
            <a:r>
              <a:rPr sz="1774" b="1" spc="4" dirty="0">
                <a:latin typeface="Courier New"/>
                <a:cs typeface="Courier New"/>
              </a:rPr>
              <a:t>d</a:t>
            </a:r>
            <a:r>
              <a:rPr sz="1774" b="1" spc="-21" dirty="0">
                <a:latin typeface="Courier New"/>
                <a:cs typeface="Courier New"/>
              </a:rPr>
              <a:t>e</a:t>
            </a:r>
            <a:r>
              <a:rPr sz="1774" b="1" dirty="0">
                <a:latin typeface="Courier New"/>
                <a:cs typeface="Courier New"/>
              </a:rPr>
              <a:t>s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=</a:t>
            </a:r>
            <a:r>
              <a:rPr sz="1774" b="1" spc="10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{</a:t>
            </a:r>
            <a:r>
              <a:rPr sz="1774" b="1" spc="4" dirty="0">
                <a:latin typeface="Courier New"/>
                <a:cs typeface="Courier New"/>
              </a:rPr>
              <a:t>'</a:t>
            </a:r>
            <a:r>
              <a:rPr sz="1774" b="1" spc="-21" dirty="0">
                <a:latin typeface="Courier New"/>
                <a:cs typeface="Courier New"/>
              </a:rPr>
              <a:t>Fr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nc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1" dirty="0">
                <a:latin typeface="Courier New"/>
                <a:cs typeface="Courier New"/>
              </a:rPr>
              <a:t>'</a:t>
            </a:r>
            <a:r>
              <a:rPr sz="1774" b="1" dirty="0">
                <a:latin typeface="Courier New"/>
                <a:cs typeface="Courier New"/>
              </a:rPr>
              <a:t>:</a:t>
            </a:r>
            <a:r>
              <a:rPr sz="1774" b="1" spc="105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33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'</a:t>
            </a:r>
            <a:r>
              <a:rPr sz="1774" b="1" spc="4" dirty="0">
                <a:latin typeface="Courier New"/>
                <a:cs typeface="Courier New"/>
              </a:rPr>
              <a:t>J</a:t>
            </a:r>
            <a:r>
              <a:rPr sz="1774" b="1" spc="-21" dirty="0">
                <a:latin typeface="Courier New"/>
                <a:cs typeface="Courier New"/>
              </a:rPr>
              <a:t>ap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n'</a:t>
            </a:r>
            <a:r>
              <a:rPr sz="1774" b="1" dirty="0">
                <a:latin typeface="Courier New"/>
                <a:cs typeface="Courier New"/>
              </a:rPr>
              <a:t>:</a:t>
            </a:r>
            <a:r>
              <a:rPr sz="1774" b="1" spc="84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81,</a:t>
            </a:r>
            <a:endParaRPr sz="1774" dirty="0">
              <a:latin typeface="Courier New"/>
              <a:cs typeface="Courier New"/>
            </a:endParaRPr>
          </a:p>
          <a:p>
            <a:pPr marL="1785151" marR="34469">
              <a:lnSpc>
                <a:spcPct val="94401"/>
              </a:lnSpc>
              <a:spcBef>
                <a:spcPts val="144"/>
              </a:spcBef>
            </a:pPr>
            <a:r>
              <a:rPr sz="1774" b="1" spc="4" dirty="0">
                <a:latin typeface="Courier New"/>
                <a:cs typeface="Courier New"/>
              </a:rPr>
              <a:t>'</a:t>
            </a:r>
            <a:r>
              <a:rPr sz="1774" b="1" spc="-21" dirty="0">
                <a:latin typeface="Courier New"/>
                <a:cs typeface="Courier New"/>
              </a:rPr>
              <a:t>Gr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1" dirty="0">
                <a:latin typeface="Courier New"/>
                <a:cs typeface="Courier New"/>
              </a:rPr>
              <a:t>at</a:t>
            </a:r>
            <a:r>
              <a:rPr sz="1774" b="1" spc="4" dirty="0">
                <a:latin typeface="Courier New"/>
                <a:cs typeface="Courier New"/>
              </a:rPr>
              <a:t>B</a:t>
            </a:r>
            <a:r>
              <a:rPr sz="1774" b="1" spc="-21" dirty="0">
                <a:latin typeface="Courier New"/>
                <a:cs typeface="Courier New"/>
              </a:rPr>
              <a:t>ri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ai</a:t>
            </a:r>
            <a:r>
              <a:rPr sz="1774" b="1" spc="4" dirty="0">
                <a:latin typeface="Courier New"/>
                <a:cs typeface="Courier New"/>
              </a:rPr>
              <a:t>n</a:t>
            </a:r>
            <a:r>
              <a:rPr sz="1774" b="1" spc="-21" dirty="0">
                <a:latin typeface="Courier New"/>
                <a:cs typeface="Courier New"/>
              </a:rPr>
              <a:t>'</a:t>
            </a:r>
            <a:r>
              <a:rPr sz="1774" b="1" dirty="0">
                <a:latin typeface="Courier New"/>
                <a:cs typeface="Courier New"/>
              </a:rPr>
              <a:t>:</a:t>
            </a:r>
            <a:r>
              <a:rPr sz="1774" b="1" spc="159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44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'U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spc="-21" dirty="0">
                <a:latin typeface="Courier New"/>
                <a:cs typeface="Courier New"/>
              </a:rPr>
              <a:t>A'</a:t>
            </a:r>
            <a:r>
              <a:rPr sz="1774" b="1" dirty="0">
                <a:latin typeface="Courier New"/>
                <a:cs typeface="Courier New"/>
              </a:rPr>
              <a:t>:</a:t>
            </a:r>
            <a:r>
              <a:rPr sz="1774" b="1" spc="63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1}</a:t>
            </a:r>
            <a:endParaRPr sz="1774" dirty="0">
              <a:latin typeface="Courier New"/>
              <a:cs typeface="Courier New"/>
            </a:endParaRPr>
          </a:p>
          <a:p>
            <a:pPr marL="14311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ca</a:t>
            </a:r>
            <a:r>
              <a:rPr sz="1774" b="1" spc="4" dirty="0">
                <a:latin typeface="Courier New"/>
                <a:cs typeface="Courier New"/>
              </a:rPr>
              <a:t>p</a:t>
            </a:r>
            <a:r>
              <a:rPr sz="1774" b="1" dirty="0">
                <a:latin typeface="Courier New"/>
                <a:cs typeface="Courier New"/>
              </a:rPr>
              <a:t>s</a:t>
            </a:r>
            <a:r>
              <a:rPr sz="1774" b="1" spc="20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=</a:t>
            </a:r>
            <a:r>
              <a:rPr sz="1774" b="1" spc="10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{'</a:t>
            </a:r>
            <a:r>
              <a:rPr sz="1774" b="1" spc="4" dirty="0">
                <a:latin typeface="Courier New"/>
                <a:cs typeface="Courier New"/>
              </a:rPr>
              <a:t>F</a:t>
            </a:r>
            <a:r>
              <a:rPr sz="1774" b="1" spc="-21" dirty="0">
                <a:latin typeface="Courier New"/>
                <a:cs typeface="Courier New"/>
              </a:rPr>
              <a:t>ra</a:t>
            </a:r>
            <a:r>
              <a:rPr sz="1774" b="1" spc="4" dirty="0">
                <a:latin typeface="Courier New"/>
                <a:cs typeface="Courier New"/>
              </a:rPr>
              <a:t>n</a:t>
            </a:r>
            <a:r>
              <a:rPr sz="1774" b="1" spc="-21" dirty="0">
                <a:latin typeface="Courier New"/>
                <a:cs typeface="Courier New"/>
              </a:rPr>
              <a:t>ce</a:t>
            </a:r>
            <a:r>
              <a:rPr sz="1774" b="1" spc="4" dirty="0">
                <a:latin typeface="Courier New"/>
                <a:cs typeface="Courier New"/>
              </a:rPr>
              <a:t>'</a:t>
            </a:r>
            <a:r>
              <a:rPr sz="1774" b="1" dirty="0">
                <a:latin typeface="Courier New"/>
                <a:cs typeface="Courier New"/>
              </a:rPr>
              <a:t>:</a:t>
            </a:r>
            <a:r>
              <a:rPr sz="1774" b="1" spc="84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'</a:t>
            </a:r>
            <a:r>
              <a:rPr sz="1774" b="1" spc="-21" dirty="0">
                <a:latin typeface="Courier New"/>
                <a:cs typeface="Courier New"/>
              </a:rPr>
              <a:t>Pa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is</a:t>
            </a:r>
            <a:r>
              <a:rPr sz="1774" b="1" spc="4" dirty="0">
                <a:latin typeface="Courier New"/>
                <a:cs typeface="Courier New"/>
              </a:rPr>
              <a:t>'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62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'</a:t>
            </a:r>
            <a:r>
              <a:rPr sz="1774" b="1" spc="-21" dirty="0">
                <a:latin typeface="Courier New"/>
                <a:cs typeface="Courier New"/>
              </a:rPr>
              <a:t>Cub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'</a:t>
            </a:r>
            <a:r>
              <a:rPr sz="1774" b="1" dirty="0">
                <a:latin typeface="Courier New"/>
                <a:cs typeface="Courier New"/>
              </a:rPr>
              <a:t>:</a:t>
            </a:r>
            <a:r>
              <a:rPr sz="1774" b="1" spc="74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'H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va</a:t>
            </a:r>
            <a:r>
              <a:rPr sz="1774" b="1" spc="4" dirty="0">
                <a:latin typeface="Courier New"/>
                <a:cs typeface="Courier New"/>
              </a:rPr>
              <a:t>n</a:t>
            </a:r>
            <a:r>
              <a:rPr sz="1774" b="1" spc="-21" dirty="0">
                <a:latin typeface="Courier New"/>
                <a:cs typeface="Courier New"/>
              </a:rPr>
              <a:t>a',</a:t>
            </a:r>
            <a:endParaRPr sz="1774" dirty="0">
              <a:latin typeface="Courier New"/>
              <a:cs typeface="Courier New"/>
            </a:endParaRPr>
          </a:p>
          <a:p>
            <a:pPr marL="1650259" marR="34469">
              <a:lnSpc>
                <a:spcPct val="94401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'</a:t>
            </a:r>
            <a:r>
              <a:rPr sz="1774" b="1" spc="4" dirty="0">
                <a:latin typeface="Courier New"/>
                <a:cs typeface="Courier New"/>
              </a:rPr>
              <a:t>J</a:t>
            </a:r>
            <a:r>
              <a:rPr sz="1774" b="1" spc="-21" dirty="0">
                <a:latin typeface="Courier New"/>
                <a:cs typeface="Courier New"/>
              </a:rPr>
              <a:t>ap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n'</a:t>
            </a:r>
            <a:r>
              <a:rPr sz="1774" b="1" dirty="0">
                <a:latin typeface="Courier New"/>
                <a:cs typeface="Courier New"/>
              </a:rPr>
              <a:t>:</a:t>
            </a:r>
            <a:r>
              <a:rPr sz="1774" b="1" spc="84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'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ok</a:t>
            </a:r>
            <a:r>
              <a:rPr sz="1774" b="1" spc="4" dirty="0">
                <a:latin typeface="Courier New"/>
                <a:cs typeface="Courier New"/>
              </a:rPr>
              <a:t>y</a:t>
            </a:r>
            <a:r>
              <a:rPr sz="1774" b="1" spc="-21" dirty="0">
                <a:latin typeface="Courier New"/>
                <a:cs typeface="Courier New"/>
              </a:rPr>
              <a:t>o'}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4644" y="2440973"/>
            <a:ext cx="7814994" cy="548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b="1" spc="-4" baseline="3623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2661" b="1" spc="28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cou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ld</a:t>
            </a:r>
            <a:r>
              <a:rPr sz="2661" b="1" spc="3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-49" baseline="3623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u</a:t>
            </a:r>
            <a:r>
              <a:rPr sz="2661" b="1" spc="74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dete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rm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64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2661" b="1" spc="34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ke</a:t>
            </a:r>
            <a:r>
              <a:rPr sz="2661" b="1" spc="-49" baseline="3623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61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32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code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s</a:t>
            </a:r>
            <a:r>
              <a:rPr sz="2661" b="1" spc="-659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20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als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spc="37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ke</a:t>
            </a:r>
            <a:r>
              <a:rPr sz="2661" b="1" spc="-49" baseline="3623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33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31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caps</a:t>
            </a:r>
            <a:endParaRPr sz="1774">
              <a:latin typeface="Courier New"/>
              <a:cs typeface="Courier New"/>
            </a:endParaRPr>
          </a:p>
          <a:p>
            <a:pPr marL="14082" marR="37068">
              <a:lnSpc>
                <a:spcPct val="95825"/>
              </a:lnSpc>
            </a:pP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us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spc="3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sets?</a:t>
            </a:r>
            <a:endParaRPr sz="177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64550" y="3617088"/>
            <a:ext cx="7713649" cy="548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b="1" spc="-4" baseline="3623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2661" b="1" spc="28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cou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ld</a:t>
            </a:r>
            <a:r>
              <a:rPr sz="2661" b="1" spc="3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-49" baseline="3623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u</a:t>
            </a:r>
            <a:r>
              <a:rPr sz="2661" b="1" spc="74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dete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rm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64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2661" b="1" spc="34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ke</a:t>
            </a:r>
            <a:r>
              <a:rPr sz="2661" b="1" spc="-49" baseline="3623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61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32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code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s</a:t>
            </a:r>
            <a:r>
              <a:rPr sz="2661" b="1" spc="-659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20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no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21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ke</a:t>
            </a:r>
            <a:r>
              <a:rPr sz="2661" b="1" spc="-49" baseline="3623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33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31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caps</a:t>
            </a:r>
            <a:endParaRPr sz="1774">
              <a:latin typeface="Courier New"/>
              <a:cs typeface="Courier New"/>
            </a:endParaRPr>
          </a:p>
          <a:p>
            <a:pPr marL="14311" marR="37068">
              <a:lnSpc>
                <a:spcPct val="95825"/>
              </a:lnSpc>
            </a:pP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us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spc="3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sets?</a:t>
            </a:r>
            <a:endParaRPr sz="177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64550" y="4810127"/>
            <a:ext cx="507779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Ho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1774" b="1" spc="4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coul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thes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esult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assig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 a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list?</a:t>
            </a:r>
            <a:endParaRPr sz="1774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541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4" name="object 14"/>
          <p:cNvSpPr/>
          <p:nvPr/>
        </p:nvSpPr>
        <p:spPr>
          <a:xfrm>
            <a:off x="1661536" y="1988961"/>
            <a:ext cx="8871745" cy="3420269"/>
          </a:xfrm>
          <a:custGeom>
            <a:avLst/>
            <a:gdLst/>
            <a:ahLst/>
            <a:cxnLst/>
            <a:rect l="l" t="t" r="r" b="b"/>
            <a:pathLst>
              <a:path w="8001000" h="308457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081528"/>
                </a:lnTo>
                <a:lnTo>
                  <a:pt x="6096" y="12192"/>
                </a:lnTo>
                <a:lnTo>
                  <a:pt x="7988808" y="12192"/>
                </a:lnTo>
                <a:lnTo>
                  <a:pt x="7988808" y="3081528"/>
                </a:lnTo>
                <a:lnTo>
                  <a:pt x="0" y="3084576"/>
                </a:lnTo>
                <a:lnTo>
                  <a:pt x="8001000" y="3084576"/>
                </a:lnTo>
                <a:lnTo>
                  <a:pt x="8001000" y="3081528"/>
                </a:lnTo>
                <a:lnTo>
                  <a:pt x="7994904" y="3075432"/>
                </a:lnTo>
                <a:lnTo>
                  <a:pt x="7994904" y="12191"/>
                </a:lnTo>
                <a:lnTo>
                  <a:pt x="7988808" y="6095"/>
                </a:lnTo>
                <a:lnTo>
                  <a:pt x="12192" y="6096"/>
                </a:lnTo>
                <a:lnTo>
                  <a:pt x="8001000" y="6095"/>
                </a:lnTo>
                <a:lnTo>
                  <a:pt x="8001000" y="3047"/>
                </a:lnTo>
                <a:lnTo>
                  <a:pt x="799795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/>
          <p:nvPr/>
        </p:nvSpPr>
        <p:spPr>
          <a:xfrm>
            <a:off x="1661536" y="1995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/>
          <p:nvPr/>
        </p:nvSpPr>
        <p:spPr>
          <a:xfrm>
            <a:off x="1661535" y="2002479"/>
            <a:ext cx="8858227" cy="3403371"/>
          </a:xfrm>
          <a:custGeom>
            <a:avLst/>
            <a:gdLst/>
            <a:ahLst/>
            <a:cxnLst/>
            <a:rect l="l" t="t" r="r" b="b"/>
            <a:pathLst>
              <a:path w="7988808" h="3069336">
                <a:moveTo>
                  <a:pt x="7988808" y="3069335"/>
                </a:moveTo>
                <a:lnTo>
                  <a:pt x="7988808" y="3063240"/>
                </a:lnTo>
                <a:lnTo>
                  <a:pt x="12192" y="3063240"/>
                </a:lnTo>
                <a:lnTo>
                  <a:pt x="12191" y="0"/>
                </a:lnTo>
                <a:lnTo>
                  <a:pt x="6095" y="0"/>
                </a:lnTo>
                <a:lnTo>
                  <a:pt x="0" y="3069335"/>
                </a:lnTo>
                <a:lnTo>
                  <a:pt x="6096" y="3063240"/>
                </a:lnTo>
                <a:lnTo>
                  <a:pt x="12192" y="3069335"/>
                </a:lnTo>
                <a:lnTo>
                  <a:pt x="7988808" y="3069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1675054" y="1995720"/>
            <a:ext cx="8858227" cy="3410130"/>
          </a:xfrm>
          <a:custGeom>
            <a:avLst/>
            <a:gdLst/>
            <a:ahLst/>
            <a:cxnLst/>
            <a:rect l="l" t="t" r="r" b="b"/>
            <a:pathLst>
              <a:path w="7988808" h="3075431">
                <a:moveTo>
                  <a:pt x="0" y="0"/>
                </a:moveTo>
                <a:lnTo>
                  <a:pt x="7976615" y="0"/>
                </a:lnTo>
                <a:lnTo>
                  <a:pt x="7982711" y="6096"/>
                </a:lnTo>
                <a:lnTo>
                  <a:pt x="7982711" y="3069336"/>
                </a:lnTo>
                <a:lnTo>
                  <a:pt x="7988808" y="3075432"/>
                </a:lnTo>
                <a:lnTo>
                  <a:pt x="79888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3" name="object 13"/>
          <p:cNvSpPr txBox="1"/>
          <p:nvPr/>
        </p:nvSpPr>
        <p:spPr>
          <a:xfrm>
            <a:off x="1694768" y="31797"/>
            <a:ext cx="5136626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Collection</a:t>
            </a:r>
            <a:r>
              <a:rPr sz="3576" b="1" spc="-21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Membership </a:t>
            </a:r>
            <a:r>
              <a:rPr sz="3576" b="1" spc="-28" baseline="404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esting:</a:t>
            </a:r>
            <a:r>
              <a:rPr sz="3576" b="1" spc="28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in</a:t>
            </a:r>
            <a:endParaRPr sz="238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4033" y="621145"/>
            <a:ext cx="4654576" cy="11990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9539">
              <a:lnSpc>
                <a:spcPts val="2334"/>
              </a:lnSpc>
              <a:spcBef>
                <a:spcPts val="116"/>
              </a:spcBef>
            </a:pPr>
            <a:r>
              <a:rPr sz="3077" baseline="1582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3077" spc="115" baseline="1566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-49" baseline="181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ntax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:</a:t>
            </a:r>
            <a:r>
              <a:rPr sz="2661" b="1" spc="118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i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valu</a:t>
            </a:r>
            <a:r>
              <a:rPr sz="2661" b="1" i="1" baseline="1839" dirty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2661" b="1" i="1" spc="-45" baseline="183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i</a:t>
            </a:r>
            <a:r>
              <a:rPr sz="2661" b="1" baseline="1839" dirty="0">
                <a:solidFill>
                  <a:srgbClr val="00007F"/>
                </a:solidFill>
                <a:latin typeface="Courier New"/>
                <a:cs typeface="Courier New"/>
              </a:rPr>
              <a:t>n </a:t>
            </a:r>
            <a:r>
              <a:rPr sz="2661" b="1" i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colle</a:t>
            </a:r>
            <a:r>
              <a:rPr sz="2661" b="1" i="1" spc="-22" baseline="1839" dirty="0">
                <a:solidFill>
                  <a:srgbClr val="00007F"/>
                </a:solidFill>
                <a:latin typeface="Courier New"/>
                <a:cs typeface="Courier New"/>
              </a:rPr>
              <a:t>c</a:t>
            </a:r>
            <a:r>
              <a:rPr sz="2661" b="1" i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2661" b="1" i="1" spc="-22" baseline="1839" dirty="0">
                <a:solidFill>
                  <a:srgbClr val="00007F"/>
                </a:solidFill>
                <a:latin typeface="Courier New"/>
                <a:cs typeface="Courier New"/>
              </a:rPr>
              <a:t>io</a:t>
            </a:r>
            <a:r>
              <a:rPr sz="2661" b="1" i="1" baseline="1839" dirty="0">
                <a:solidFill>
                  <a:srgbClr val="00007F"/>
                </a:solidFill>
                <a:latin typeface="Courier New"/>
                <a:cs typeface="Courier New"/>
              </a:rPr>
              <a:t>n</a:t>
            </a:r>
            <a:endParaRPr sz="1774" dirty="0">
              <a:latin typeface="Courier New"/>
              <a:cs typeface="Courier New"/>
            </a:endParaRPr>
          </a:p>
          <a:p>
            <a:pPr marL="301349" marR="39539">
              <a:lnSpc>
                <a:spcPts val="2367"/>
              </a:lnSpc>
              <a:spcBef>
                <a:spcPts val="1"/>
              </a:spcBef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baseline="1811" dirty="0">
                <a:latin typeface="Arial"/>
                <a:cs typeface="Arial"/>
              </a:rPr>
              <a:t>Retu</a:t>
            </a:r>
            <a:r>
              <a:rPr sz="2661" spc="10" baseline="1811" dirty="0">
                <a:latin typeface="Arial"/>
                <a:cs typeface="Arial"/>
              </a:rPr>
              <a:t>r</a:t>
            </a:r>
            <a:r>
              <a:rPr sz="2661" spc="4" baseline="1811" dirty="0">
                <a:latin typeface="Arial"/>
                <a:cs typeface="Arial"/>
              </a:rPr>
              <a:t>n</a:t>
            </a:r>
            <a:r>
              <a:rPr sz="2661" baseline="1811" dirty="0">
                <a:latin typeface="Arial"/>
                <a:cs typeface="Arial"/>
              </a:rPr>
              <a:t>s</a:t>
            </a:r>
            <a:r>
              <a:rPr sz="2661" spc="44" baseline="1811" dirty="0">
                <a:latin typeface="Arial"/>
                <a:cs typeface="Arial"/>
              </a:rPr>
              <a:t> </a:t>
            </a:r>
            <a:r>
              <a:rPr sz="2661" spc="4" baseline="1839" dirty="0">
                <a:latin typeface="Courier New"/>
                <a:cs typeface="Courier New"/>
              </a:rPr>
              <a:t>Tru</a:t>
            </a:r>
            <a:r>
              <a:rPr sz="2661" baseline="1839" dirty="0">
                <a:latin typeface="Courier New"/>
                <a:cs typeface="Courier New"/>
              </a:rPr>
              <a:t>e</a:t>
            </a:r>
            <a:r>
              <a:rPr sz="2661" spc="-631" baseline="1839" dirty="0">
                <a:latin typeface="Courier New"/>
                <a:cs typeface="Courier New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i</a:t>
            </a:r>
            <a:r>
              <a:rPr sz="2661" baseline="1811" dirty="0">
                <a:latin typeface="Arial"/>
                <a:cs typeface="Arial"/>
              </a:rPr>
              <a:t>f</a:t>
            </a:r>
            <a:r>
              <a:rPr sz="2661" spc="33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th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16" baseline="1811" dirty="0">
                <a:latin typeface="Arial"/>
                <a:cs typeface="Arial"/>
              </a:rPr>
              <a:t> </a:t>
            </a:r>
            <a:r>
              <a:rPr sz="2661" spc="28" baseline="1811" dirty="0">
                <a:latin typeface="Arial"/>
                <a:cs typeface="Arial"/>
              </a:rPr>
              <a:t>v</a:t>
            </a:r>
            <a:r>
              <a:rPr sz="2661" spc="4" baseline="1811" dirty="0">
                <a:latin typeface="Arial"/>
                <a:cs typeface="Arial"/>
              </a:rPr>
              <a:t>alu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-18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i</a:t>
            </a:r>
            <a:r>
              <a:rPr sz="2661" baseline="1811" dirty="0">
                <a:latin typeface="Arial"/>
                <a:cs typeface="Arial"/>
              </a:rPr>
              <a:t>s</a:t>
            </a:r>
            <a:r>
              <a:rPr sz="2661" spc="29" baseline="1811" dirty="0">
                <a:latin typeface="Arial"/>
                <a:cs typeface="Arial"/>
              </a:rPr>
              <a:t> </a:t>
            </a:r>
            <a:r>
              <a:rPr sz="2661" baseline="1811" dirty="0">
                <a:latin typeface="Arial"/>
                <a:cs typeface="Arial"/>
              </a:rPr>
              <a:t>a </a:t>
            </a:r>
            <a:r>
              <a:rPr sz="2661" spc="4" baseline="1811" dirty="0">
                <a:latin typeface="Arial"/>
                <a:cs typeface="Arial"/>
              </a:rPr>
              <a:t>member</a:t>
            </a:r>
            <a:endParaRPr sz="1774" dirty="0">
              <a:latin typeface="Arial"/>
              <a:cs typeface="Arial"/>
            </a:endParaRPr>
          </a:p>
          <a:p>
            <a:pPr marL="301349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77" dirty="0">
                <a:latin typeface="Arial"/>
                <a:cs typeface="Arial"/>
              </a:rPr>
              <a:t>W</a:t>
            </a:r>
            <a:r>
              <a:rPr sz="1774" spc="-21" dirty="0">
                <a:latin typeface="Arial"/>
                <a:cs typeface="Arial"/>
              </a:rPr>
              <a:t>o</a:t>
            </a:r>
            <a:r>
              <a:rPr sz="1774" spc="4" dirty="0">
                <a:latin typeface="Arial"/>
                <a:cs typeface="Arial"/>
              </a:rPr>
              <a:t>rk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-2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3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al</a:t>
            </a:r>
            <a:r>
              <a:rPr sz="1774" dirty="0">
                <a:latin typeface="Arial"/>
                <a:cs typeface="Arial"/>
              </a:rPr>
              <a:t>l</a:t>
            </a:r>
            <a:r>
              <a:rPr sz="1774" spc="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collectio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8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spc="4" dirty="0">
                <a:latin typeface="Arial"/>
                <a:cs typeface="Arial"/>
              </a:rPr>
              <a:t>pe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4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an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-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strings</a:t>
            </a:r>
            <a:endParaRPr sz="1774" dirty="0">
              <a:latin typeface="Arial"/>
              <a:cs typeface="Arial"/>
            </a:endParaRPr>
          </a:p>
          <a:p>
            <a:pPr marL="524404" marR="39539">
              <a:lnSpc>
                <a:spcPct val="95825"/>
              </a:lnSpc>
              <a:spcBef>
                <a:spcPts val="238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51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Limite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5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dirty="0">
                <a:latin typeface="Arial"/>
                <a:cs typeface="Arial"/>
              </a:rPr>
              <a:t>o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testin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65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ke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2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3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dictionari</a:t>
            </a:r>
            <a:r>
              <a:rPr sz="1774" spc="-21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45465" y="2059470"/>
            <a:ext cx="524136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tr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spc="-21" baseline="3678" dirty="0">
                <a:latin typeface="Courier New"/>
                <a:cs typeface="Courier New"/>
              </a:rPr>
              <a:t>t</a:t>
            </a:r>
            <a:r>
              <a:rPr sz="2661" b="1" baseline="3678" dirty="0">
                <a:latin typeface="Courier New"/>
                <a:cs typeface="Courier New"/>
              </a:rPr>
              <a:t>h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(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Al</a:t>
            </a:r>
            <a:r>
              <a:rPr sz="2661" b="1" spc="4" baseline="3678" dirty="0">
                <a:latin typeface="Courier New"/>
                <a:cs typeface="Courier New"/>
              </a:rPr>
              <a:t>w</a:t>
            </a:r>
            <a:r>
              <a:rPr sz="2661" b="1" spc="-21" baseline="3678" dirty="0">
                <a:latin typeface="Courier New"/>
                <a:cs typeface="Courier New"/>
              </a:rPr>
              <a:t>ay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105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't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st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52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you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',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62840" y="2059470"/>
            <a:ext cx="101858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'd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ta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5465" y="2333168"/>
            <a:ext cx="1428696" cy="1352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14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't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st'</a:t>
            </a:r>
            <a:endParaRPr sz="1774" dirty="0">
              <a:latin typeface="Courier New"/>
              <a:cs typeface="Courier New"/>
            </a:endParaRPr>
          </a:p>
          <a:p>
            <a:pPr marL="14082" marR="38285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rue</a:t>
            </a:r>
            <a:endParaRPr sz="1774" dirty="0">
              <a:latin typeface="Courier New"/>
              <a:cs typeface="Courier New"/>
            </a:endParaRPr>
          </a:p>
          <a:p>
            <a:pPr marL="14082" marR="3814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ad</a:t>
            </a:r>
            <a:r>
              <a:rPr sz="1774" b="1" spc="4" dirty="0">
                <a:latin typeface="Courier New"/>
                <a:cs typeface="Courier New"/>
              </a:rPr>
              <a:t>v</a:t>
            </a:r>
            <a:r>
              <a:rPr sz="1774" b="1" spc="-21" dirty="0">
                <a:latin typeface="Courier New"/>
                <a:cs typeface="Courier New"/>
              </a:rPr>
              <a:t>ice</a:t>
            </a:r>
            <a:endParaRPr sz="1774" dirty="0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't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1" dirty="0">
                <a:latin typeface="Courier New"/>
                <a:cs typeface="Courier New"/>
              </a:rPr>
              <a:t>st'</a:t>
            </a:r>
            <a:endParaRPr sz="1774" dirty="0">
              <a:latin typeface="Courier New"/>
              <a:cs typeface="Courier New"/>
            </a:endParaRPr>
          </a:p>
          <a:p>
            <a:pPr marL="14082" marR="38285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rue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46283" y="2333169"/>
            <a:ext cx="115102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i</a:t>
            </a:r>
            <a:r>
              <a:rPr sz="2661" b="1" baseline="3678" dirty="0">
                <a:latin typeface="Courier New"/>
                <a:cs typeface="Courier New"/>
              </a:rPr>
              <a:t>n</a:t>
            </a:r>
            <a:r>
              <a:rPr sz="2661" b="1" spc="2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tr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spc="-21" baseline="3678" dirty="0">
                <a:latin typeface="Courier New"/>
                <a:cs typeface="Courier New"/>
              </a:rPr>
              <a:t>th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46284" y="2880568"/>
            <a:ext cx="5244171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151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{</a:t>
            </a:r>
            <a:r>
              <a:rPr sz="2661" b="1" spc="-21" baseline="3678" dirty="0">
                <a:latin typeface="Courier New"/>
                <a:cs typeface="Courier New"/>
              </a:rPr>
              <a:t>'A</a:t>
            </a:r>
            <a:r>
              <a:rPr sz="2661" b="1" spc="4" baseline="3678" dirty="0">
                <a:latin typeface="Courier New"/>
                <a:cs typeface="Courier New"/>
              </a:rPr>
              <a:t>l</a:t>
            </a:r>
            <a:r>
              <a:rPr sz="2661" b="1" spc="-21" baseline="3678" dirty="0">
                <a:latin typeface="Courier New"/>
                <a:cs typeface="Courier New"/>
              </a:rPr>
              <a:t>wa</a:t>
            </a:r>
            <a:r>
              <a:rPr sz="2661" b="1" spc="4" baseline="3678" dirty="0">
                <a:latin typeface="Courier New"/>
                <a:cs typeface="Courier New"/>
              </a:rPr>
              <a:t>y</a:t>
            </a:r>
            <a:r>
              <a:rPr sz="2661" b="1" spc="-21" baseline="3678" dirty="0">
                <a:latin typeface="Courier New"/>
                <a:cs typeface="Courier New"/>
              </a:rPr>
              <a:t>s'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105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es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74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'yo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spc="-21" baseline="3678" dirty="0">
                <a:latin typeface="Courier New"/>
                <a:cs typeface="Courier New"/>
              </a:rPr>
              <a:t>r'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74" baseline="3678" dirty="0">
                <a:latin typeface="Courier New"/>
                <a:cs typeface="Courier New"/>
              </a:rPr>
              <a:t> </a:t>
            </a:r>
            <a:r>
              <a:rPr sz="2661" b="1" spc="-22" baseline="3678" dirty="0">
                <a:latin typeface="Courier New"/>
                <a:cs typeface="Courier New"/>
              </a:rPr>
              <a:t>'</a:t>
            </a:r>
            <a:r>
              <a:rPr sz="2661" b="1" spc="4" baseline="3678" dirty="0">
                <a:latin typeface="Courier New"/>
                <a:cs typeface="Courier New"/>
              </a:rPr>
              <a:t>c</a:t>
            </a:r>
            <a:r>
              <a:rPr sz="2661" b="1" spc="-22" baseline="3678" dirty="0">
                <a:latin typeface="Courier New"/>
                <a:cs typeface="Courier New"/>
              </a:rPr>
              <a:t>od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2" baseline="3678" dirty="0">
                <a:latin typeface="Courier New"/>
                <a:cs typeface="Courier New"/>
              </a:rPr>
              <a:t>ng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}</a:t>
            </a:r>
            <a:endParaRPr sz="1774" dirty="0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i</a:t>
            </a:r>
            <a:r>
              <a:rPr sz="1774" b="1" dirty="0">
                <a:latin typeface="Courier New"/>
                <a:cs typeface="Courier New"/>
              </a:rPr>
              <a:t>n</a:t>
            </a:r>
            <a:r>
              <a:rPr sz="1774" b="1" spc="2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ad</a:t>
            </a:r>
            <a:r>
              <a:rPr sz="1774" b="1" spc="4" dirty="0">
                <a:latin typeface="Courier New"/>
                <a:cs typeface="Courier New"/>
              </a:rPr>
              <a:t>v</a:t>
            </a:r>
            <a:r>
              <a:rPr sz="1774" b="1" spc="-21" dirty="0">
                <a:latin typeface="Courier New"/>
                <a:cs typeface="Courier New"/>
              </a:rPr>
              <a:t>ice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5465" y="3701664"/>
            <a:ext cx="3605237" cy="1626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li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t</a:t>
            </a:r>
            <a:r>
              <a:rPr sz="2661" b="1" baseline="3678" dirty="0">
                <a:latin typeface="Courier New"/>
                <a:cs typeface="Courier New"/>
              </a:rPr>
              <a:t>2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[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Th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s'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84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s',</a:t>
            </a:r>
            <a:endParaRPr sz="1774" dirty="0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't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1" dirty="0">
                <a:latin typeface="Courier New"/>
                <a:cs typeface="Courier New"/>
              </a:rPr>
              <a:t>st</a:t>
            </a:r>
            <a:r>
              <a:rPr sz="1774" b="1" dirty="0">
                <a:latin typeface="Courier New"/>
                <a:cs typeface="Courier New"/>
              </a:rPr>
              <a:t>'</a:t>
            </a:r>
            <a:r>
              <a:rPr sz="1774" b="1" spc="63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i</a:t>
            </a:r>
            <a:r>
              <a:rPr sz="1774" b="1" dirty="0">
                <a:latin typeface="Courier New"/>
                <a:cs typeface="Courier New"/>
              </a:rPr>
              <a:t>n</a:t>
            </a:r>
            <a:r>
              <a:rPr sz="1774" b="1" spc="2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li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spc="-21" dirty="0">
                <a:latin typeface="Courier New"/>
                <a:cs typeface="Courier New"/>
              </a:rPr>
              <a:t>t2</a:t>
            </a:r>
            <a:r>
              <a:rPr sz="1774" b="1" spc="4" dirty="0">
                <a:latin typeface="Courier New"/>
                <a:cs typeface="Courier New"/>
              </a:rPr>
              <a:t>[</a:t>
            </a:r>
            <a:r>
              <a:rPr sz="1774" b="1" spc="-21" dirty="0">
                <a:latin typeface="Courier New"/>
                <a:cs typeface="Courier New"/>
              </a:rPr>
              <a:t>3]</a:t>
            </a:r>
            <a:endParaRPr sz="1774" dirty="0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rue</a:t>
            </a:r>
            <a:endParaRPr sz="1774" dirty="0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fa</a:t>
            </a:r>
            <a:r>
              <a:rPr sz="1774" b="1" spc="4" dirty="0">
                <a:latin typeface="Courier New"/>
                <a:cs typeface="Courier New"/>
              </a:rPr>
              <a:t>c</a:t>
            </a:r>
            <a:r>
              <a:rPr sz="1774" b="1" spc="-21" dirty="0">
                <a:latin typeface="Courier New"/>
                <a:cs typeface="Courier New"/>
              </a:rPr>
              <a:t>t</a:t>
            </a:r>
            <a:r>
              <a:rPr sz="1774" b="1" dirty="0">
                <a:latin typeface="Courier New"/>
                <a:cs typeface="Courier New"/>
              </a:rPr>
              <a:t>s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=</a:t>
            </a:r>
            <a:r>
              <a:rPr sz="1774" b="1" spc="10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{</a:t>
            </a:r>
            <a:r>
              <a:rPr sz="1774" b="1" spc="4" dirty="0">
                <a:latin typeface="Courier New"/>
                <a:cs typeface="Courier New"/>
              </a:rPr>
              <a:t>'</a:t>
            </a:r>
            <a:r>
              <a:rPr sz="1774" b="1" spc="-21" dirty="0">
                <a:latin typeface="Courier New"/>
                <a:cs typeface="Courier New"/>
              </a:rPr>
              <a:t>te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spc="-21" dirty="0">
                <a:latin typeface="Courier New"/>
                <a:cs typeface="Courier New"/>
              </a:rPr>
              <a:t>t'</a:t>
            </a:r>
            <a:r>
              <a:rPr sz="1774" b="1" dirty="0">
                <a:latin typeface="Courier New"/>
                <a:cs typeface="Courier New"/>
              </a:rPr>
              <a:t>:</a:t>
            </a:r>
            <a:r>
              <a:rPr sz="1774" b="1" spc="84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'</a:t>
            </a:r>
            <a:r>
              <a:rPr sz="1774" b="1" spc="4" dirty="0">
                <a:latin typeface="Courier New"/>
                <a:cs typeface="Courier New"/>
              </a:rPr>
              <a:t>G</a:t>
            </a:r>
            <a:r>
              <a:rPr sz="1774" b="1" spc="-21" dirty="0">
                <a:latin typeface="Courier New"/>
                <a:cs typeface="Courier New"/>
              </a:rPr>
              <a:t>ood</a:t>
            </a:r>
            <a:endParaRPr sz="1774" dirty="0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't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1" dirty="0">
                <a:latin typeface="Courier New"/>
                <a:cs typeface="Courier New"/>
              </a:rPr>
              <a:t>st</a:t>
            </a:r>
            <a:r>
              <a:rPr sz="1774" b="1" dirty="0">
                <a:latin typeface="Courier New"/>
                <a:cs typeface="Courier New"/>
              </a:rPr>
              <a:t>'</a:t>
            </a:r>
            <a:r>
              <a:rPr sz="1774" b="1" spc="63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i</a:t>
            </a:r>
            <a:r>
              <a:rPr sz="1774" b="1" dirty="0">
                <a:latin typeface="Courier New"/>
                <a:cs typeface="Courier New"/>
              </a:rPr>
              <a:t>n</a:t>
            </a:r>
            <a:r>
              <a:rPr sz="1774" b="1" spc="2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fa</a:t>
            </a:r>
            <a:r>
              <a:rPr sz="1774" b="1" spc="4" dirty="0">
                <a:latin typeface="Courier New"/>
                <a:cs typeface="Courier New"/>
              </a:rPr>
              <a:t>c</a:t>
            </a:r>
            <a:r>
              <a:rPr sz="1774" b="1" spc="-21" dirty="0">
                <a:latin typeface="Courier New"/>
                <a:cs typeface="Courier New"/>
              </a:rPr>
              <a:t>ts</a:t>
            </a:r>
            <a:endParaRPr sz="1774" dirty="0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rue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6710" y="3701665"/>
            <a:ext cx="455854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42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['g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od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62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te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t'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74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xa</a:t>
            </a:r>
            <a:r>
              <a:rPr sz="2661" b="1" spc="4" baseline="3678" dirty="0">
                <a:latin typeface="Courier New"/>
                <a:cs typeface="Courier New"/>
              </a:rPr>
              <a:t>m</a:t>
            </a:r>
            <a:r>
              <a:rPr sz="2661" b="1" spc="-21" baseline="3678" dirty="0">
                <a:latin typeface="Courier New"/>
                <a:cs typeface="Courier New"/>
              </a:rPr>
              <a:t>pl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']]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6709" y="4522764"/>
            <a:ext cx="401431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i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spc="-21" baseline="3678" dirty="0">
                <a:latin typeface="Courier New"/>
                <a:cs typeface="Courier New"/>
              </a:rPr>
              <a:t>ea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4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baseline="3678" dirty="0">
                <a:latin typeface="Courier New"/>
                <a:cs typeface="Courier New"/>
              </a:rPr>
              <a:t>o</a:t>
            </a:r>
            <a:r>
              <a:rPr sz="2661" b="1" spc="9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es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: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'B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baseline="3678" dirty="0">
                <a:latin typeface="Courier New"/>
                <a:cs typeface="Courier New"/>
              </a:rPr>
              <a:t>d</a:t>
            </a:r>
            <a:r>
              <a:rPr sz="2661" b="1" spc="20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de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'}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2045" y="6554579"/>
            <a:ext cx="40986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endParaRPr sz="1386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96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/>
          <p:nvPr/>
        </p:nvSpPr>
        <p:spPr>
          <a:xfrm>
            <a:off x="1661536" y="1995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3" name="object 13"/>
          <p:cNvSpPr txBox="1"/>
          <p:nvPr/>
        </p:nvSpPr>
        <p:spPr>
          <a:xfrm>
            <a:off x="1694768" y="31797"/>
            <a:ext cx="5136626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lang="en-US" sz="3576" b="1" baseline="4044" dirty="0" smtClean="0">
                <a:solidFill>
                  <a:srgbClr val="00007F"/>
                </a:solidFill>
                <a:latin typeface="Arial"/>
                <a:cs typeface="Arial"/>
              </a:rPr>
              <a:t>Last but not the least:</a:t>
            </a:r>
            <a:r>
              <a:rPr lang="en-US" sz="3576" b="1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lang="en-US" sz="2400" b="1" dirty="0" smtClean="0">
                <a:solidFill>
                  <a:srgbClr val="00007F"/>
                </a:solidFill>
                <a:latin typeface="Arial"/>
                <a:cs typeface="Arial"/>
              </a:rPr>
              <a:t>Type None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2045" y="6554579"/>
            <a:ext cx="40986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endParaRPr sz="1386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93962" y="569344"/>
            <a:ext cx="8928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x = None </a:t>
            </a:r>
            <a:endParaRPr lang="en-US" dirty="0" smtClean="0"/>
          </a:p>
          <a:p>
            <a:endParaRPr lang="en-US" dirty="0" smtClean="0"/>
          </a:p>
          <a:p>
            <a:r>
              <a:rPr lang="en-US" b="1" u="sng" dirty="0" smtClean="0"/>
              <a:t>Summary: </a:t>
            </a:r>
            <a:endParaRPr lang="en-US" b="1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1526347" y="1561381"/>
            <a:ext cx="732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764720"/>
              </p:ext>
            </p:extLst>
          </p:nvPr>
        </p:nvGraphicFramePr>
        <p:xfrm>
          <a:off x="1293962" y="1561379"/>
          <a:ext cx="7953555" cy="39940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7991"/>
                <a:gridCol w="2018289"/>
                <a:gridCol w="3827275"/>
              </a:tblGrid>
              <a:tr h="3328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Category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28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Immutable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28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Float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Immutable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28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complex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Immutable , </a:t>
                      </a:r>
                      <a:r>
                        <a:rPr lang="en-US" sz="1100" dirty="0" err="1" smtClean="0">
                          <a:effectLst/>
                        </a:rPr>
                        <a:t>x+ay</a:t>
                      </a:r>
                      <a:r>
                        <a:rPr lang="en-US" sz="1100" dirty="0" smtClean="0">
                          <a:effectLst/>
                        </a:rPr>
                        <a:t> . 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28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Boolean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True or False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28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Sequences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String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Immutable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28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List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Mutable, ordered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28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tuple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Immutable, Read only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28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Mapping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Dict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Mutable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28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Mutable, unique, </a:t>
                      </a:r>
                      <a:r>
                        <a:rPr lang="en-US" sz="1100" dirty="0" smtClean="0">
                          <a:effectLst/>
                        </a:rPr>
                        <a:t>unordered, sorted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28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Frozen Set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Immutable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28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None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NoneType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A= None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05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433</Words>
  <Application>Microsoft Office PowerPoint</Application>
  <PresentationFormat>Custom</PresentationFormat>
  <Paragraphs>131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Windows User</cp:lastModifiedBy>
  <cp:revision>17</cp:revision>
  <dcterms:created xsi:type="dcterms:W3CDTF">2017-07-29T23:51:51Z</dcterms:created>
  <dcterms:modified xsi:type="dcterms:W3CDTF">2019-09-22T17:44:17Z</dcterms:modified>
</cp:coreProperties>
</file>