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-45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DE4B-0AA1-4775-9EA2-1A5BE946A5A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16405" y="2333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8" y="55455"/>
            <a:ext cx="299157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lang="en-US" sz="2384" b="1" dirty="0" smtClean="0">
                <a:latin typeface="Arial"/>
                <a:cs typeface="Arial"/>
              </a:rPr>
              <a:t>Operator</a:t>
            </a:r>
            <a:r>
              <a:rPr lang="en-US" sz="2384" dirty="0" smtClean="0">
                <a:latin typeface="Arial"/>
                <a:cs typeface="Arial"/>
              </a:rPr>
              <a:t>:</a:t>
            </a:r>
            <a:endParaRPr sz="238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5887" y="905774"/>
            <a:ext cx="90556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b="1" u="sng" dirty="0" smtClean="0"/>
              <a:t>Types </a:t>
            </a:r>
            <a:r>
              <a:rPr lang="en-US" sz="2000" b="1" u="sng" dirty="0"/>
              <a:t>of </a:t>
            </a:r>
            <a:r>
              <a:rPr lang="en-US" sz="2000" b="1" u="sng" dirty="0" smtClean="0"/>
              <a:t>operators in Python- 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Arithmetic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Comparison or Relational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Assignment </a:t>
            </a:r>
            <a:r>
              <a:rPr lang="en-US" sz="2000" dirty="0"/>
              <a:t>Operators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Bitwise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Logical Operators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Membership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Identity </a:t>
            </a:r>
            <a:r>
              <a:rPr lang="en-US" sz="2000" dirty="0"/>
              <a:t>Operators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/>
              <a:t>Arithmetic </a:t>
            </a:r>
            <a:r>
              <a:rPr lang="en-US" sz="2400" b="1" u="sng" dirty="0" smtClean="0"/>
              <a:t>Operators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31" y="1072012"/>
            <a:ext cx="6612686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0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Comparison or Relational </a:t>
            </a:r>
            <a:r>
              <a:rPr lang="en-US" sz="2400" b="1" u="sng" dirty="0" smtClean="0"/>
              <a:t>Operators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090612"/>
            <a:ext cx="73437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2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Assignment Operators </a:t>
            </a:r>
            <a:r>
              <a:rPr lang="en-US" sz="2400" b="1" u="sng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72" y="923025"/>
            <a:ext cx="7305675" cy="15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51" y="2415396"/>
            <a:ext cx="7343775" cy="420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Bitwise </a:t>
            </a:r>
            <a:r>
              <a:rPr lang="en-US" sz="2400" b="1" u="sng" dirty="0" smtClean="0"/>
              <a:t>Operators</a:t>
            </a:r>
            <a:r>
              <a:rPr lang="en-US" sz="2400" dirty="0" smtClean="0"/>
              <a:t>:                                                                    a=60, b=13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4" y="1000663"/>
            <a:ext cx="7419975" cy="557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26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u="sng" dirty="0" smtClean="0"/>
              <a:t>Logical Operators: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92370"/>
            <a:ext cx="7296150" cy="359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1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u="sng" dirty="0"/>
              <a:t>Membership Operators</a:t>
            </a:r>
            <a:r>
              <a:rPr lang="en-US" sz="2700" b="1" u="sng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1" y="1162320"/>
            <a:ext cx="73533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29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u="sng" dirty="0"/>
              <a:t>Identity Operators</a:t>
            </a:r>
            <a:r>
              <a:rPr lang="en-US" sz="2700" b="1" u="sng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99" y="1344732"/>
            <a:ext cx="73056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49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Arithmetic Operators : </vt:lpstr>
      <vt:lpstr>Comparison or Relational Operators : </vt:lpstr>
      <vt:lpstr>Assignment Operators : </vt:lpstr>
      <vt:lpstr>Bitwise Operators:                                                                    a=60, b=13 </vt:lpstr>
      <vt:lpstr>Logical Operators:  </vt:lpstr>
      <vt:lpstr>Membership Operators:  </vt:lpstr>
      <vt:lpstr>Identity Operators: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27</cp:revision>
  <dcterms:created xsi:type="dcterms:W3CDTF">2017-07-29T23:51:51Z</dcterms:created>
  <dcterms:modified xsi:type="dcterms:W3CDTF">2019-03-14T04:09:33Z</dcterms:modified>
</cp:coreProperties>
</file>