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8" d="100"/>
          <a:sy n="88" d="100"/>
        </p:scale>
        <p:origin x="-456" y="3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8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8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6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3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4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4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1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1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7DE4B-0AA1-4775-9EA2-1A5BE946A5A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7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1526347" y="634390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 dirty="0"/>
          </a:p>
        </p:txBody>
      </p:sp>
      <p:sp>
        <p:nvSpPr>
          <p:cNvPr id="16" name="object 16"/>
          <p:cNvSpPr/>
          <p:nvPr/>
        </p:nvSpPr>
        <p:spPr>
          <a:xfrm>
            <a:off x="2016405" y="2333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 txBox="1"/>
          <p:nvPr/>
        </p:nvSpPr>
        <p:spPr>
          <a:xfrm>
            <a:off x="1526348" y="190808"/>
            <a:ext cx="315999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lang="en-US" sz="2384" b="1" dirty="0" smtClean="0">
                <a:latin typeface="Arial"/>
                <a:cs typeface="Arial"/>
              </a:rPr>
              <a:t>Date and Time</a:t>
            </a:r>
            <a:r>
              <a:rPr lang="en-US" sz="2384" dirty="0" smtClean="0">
                <a:latin typeface="Arial"/>
                <a:cs typeface="Arial"/>
              </a:rPr>
              <a:t>:</a:t>
            </a:r>
            <a:endParaRPr sz="2384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5887" y="905774"/>
            <a:ext cx="905568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Time : </a:t>
            </a:r>
            <a:r>
              <a:rPr lang="en-US" sz="2000" b="1" dirty="0" smtClean="0"/>
              <a:t>    </a:t>
            </a:r>
            <a:r>
              <a:rPr lang="en-US" sz="2000" dirty="0" smtClean="0"/>
              <a:t>Tick </a:t>
            </a:r>
            <a:r>
              <a:rPr lang="en-US" sz="2000" dirty="0"/>
              <a:t>-  12:00am, January 1, 1970(epoch). </a:t>
            </a:r>
            <a:endParaRPr lang="en-US" sz="2000" dirty="0" smtClean="0"/>
          </a:p>
          <a:p>
            <a:endParaRPr lang="en-US" dirty="0"/>
          </a:p>
          <a:p>
            <a:r>
              <a:rPr lang="en-US" dirty="0" smtClean="0"/>
              <a:t>Time Tuple :  Time in the form of 09 tuples.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464" y="2009954"/>
            <a:ext cx="7305675" cy="165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040" y="3588588"/>
            <a:ext cx="7277100" cy="244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3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u="sng" dirty="0" smtClean="0"/>
              <a:t>Example: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8906" y="1276710"/>
            <a:ext cx="79880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time as tm</a:t>
            </a:r>
          </a:p>
          <a:p>
            <a:r>
              <a:rPr lang="en-US" dirty="0" err="1"/>
              <a:t>noofticks</a:t>
            </a:r>
            <a:r>
              <a:rPr lang="en-US" dirty="0"/>
              <a:t>=</a:t>
            </a:r>
            <a:r>
              <a:rPr lang="en-US" dirty="0" err="1"/>
              <a:t>tm.time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noofticks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&gt;&gt;&gt;import time </a:t>
            </a:r>
          </a:p>
          <a:p>
            <a:r>
              <a:rPr lang="en-US" dirty="0"/>
              <a:t>&gt;&gt;&gt; print (</a:t>
            </a:r>
            <a:r>
              <a:rPr lang="en-US" dirty="0" err="1"/>
              <a:t>time.localtime</a:t>
            </a:r>
            <a:r>
              <a:rPr lang="en-US" dirty="0"/>
              <a:t>())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u="sng" dirty="0"/>
              <a:t>current </a:t>
            </a:r>
            <a:r>
              <a:rPr lang="en-US" b="1" u="sng" dirty="0" smtClean="0"/>
              <a:t>time:</a:t>
            </a:r>
          </a:p>
          <a:p>
            <a:r>
              <a:rPr lang="en-US" dirty="0" err="1"/>
              <a:t>localtime</a:t>
            </a:r>
            <a:r>
              <a:rPr lang="en-US" dirty="0"/>
              <a:t> = </a:t>
            </a:r>
            <a:r>
              <a:rPr lang="en-US" dirty="0" err="1"/>
              <a:t>time.localtime</a:t>
            </a:r>
            <a:r>
              <a:rPr lang="en-US" dirty="0"/>
              <a:t>(</a:t>
            </a:r>
            <a:r>
              <a:rPr lang="en-US" dirty="0" err="1"/>
              <a:t>time.time</a:t>
            </a:r>
            <a:r>
              <a:rPr lang="en-US" dirty="0" smtClean="0"/>
              <a:t>())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u="sng" dirty="0"/>
              <a:t>formatted time </a:t>
            </a:r>
            <a:r>
              <a:rPr lang="en-US" b="1" u="sng" dirty="0" smtClean="0"/>
              <a:t>:</a:t>
            </a:r>
          </a:p>
          <a:p>
            <a:r>
              <a:rPr lang="en-US" dirty="0" err="1" smtClean="0"/>
              <a:t>localtime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time.asctime</a:t>
            </a:r>
            <a:r>
              <a:rPr lang="en-US" dirty="0"/>
              <a:t>( </a:t>
            </a:r>
            <a:r>
              <a:rPr lang="en-US" dirty="0" err="1"/>
              <a:t>time.localtime</a:t>
            </a:r>
            <a:r>
              <a:rPr lang="en-US" dirty="0"/>
              <a:t>(</a:t>
            </a:r>
            <a:r>
              <a:rPr lang="en-US" dirty="0" err="1"/>
              <a:t>time.time</a:t>
            </a:r>
            <a:r>
              <a:rPr lang="en-US" dirty="0"/>
              <a:t>()) ) </a:t>
            </a:r>
          </a:p>
        </p:txBody>
      </p:sp>
    </p:spTree>
    <p:extLst>
      <p:ext uri="{BB962C8B-B14F-4D97-AF65-F5344CB8AC3E}">
        <p14:creationId xmlns:p14="http://schemas.microsoft.com/office/powerpoint/2010/main" val="276208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u="sng" dirty="0" smtClean="0"/>
              <a:t>Example: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8906" y="1276710"/>
            <a:ext cx="79880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Calendar:</a:t>
            </a:r>
          </a:p>
          <a:p>
            <a:endParaRPr lang="en-US" dirty="0" smtClean="0"/>
          </a:p>
          <a:p>
            <a:r>
              <a:rPr lang="en-US" dirty="0" smtClean="0"/>
              <a:t>import calendar</a:t>
            </a:r>
          </a:p>
          <a:p>
            <a:r>
              <a:rPr lang="en-US" dirty="0" err="1" smtClean="0"/>
              <a:t>cale</a:t>
            </a:r>
            <a:r>
              <a:rPr lang="en-US" dirty="0" smtClean="0"/>
              <a:t> = </a:t>
            </a:r>
            <a:r>
              <a:rPr lang="en-US" dirty="0" err="1" smtClean="0"/>
              <a:t>calendar.month</a:t>
            </a:r>
            <a:r>
              <a:rPr lang="en-US" dirty="0" smtClean="0"/>
              <a:t>(2019, </a:t>
            </a:r>
            <a:r>
              <a:rPr lang="en-US" dirty="0"/>
              <a:t>3</a:t>
            </a:r>
            <a:r>
              <a:rPr lang="en-US" dirty="0" smtClean="0"/>
              <a:t>) </a:t>
            </a:r>
          </a:p>
          <a:p>
            <a:r>
              <a:rPr lang="en-US" dirty="0" smtClean="0"/>
              <a:t>print (“Calendar is as below: ") 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cale</a:t>
            </a:r>
            <a:r>
              <a:rPr lang="en-US" dirty="0" smtClean="0"/>
              <a:t>)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u="sng" dirty="0"/>
              <a:t>formatted time </a:t>
            </a:r>
            <a:r>
              <a:rPr lang="en-US" b="1" u="sng" dirty="0" smtClean="0"/>
              <a:t>:</a:t>
            </a:r>
          </a:p>
          <a:p>
            <a:r>
              <a:rPr lang="en-US" dirty="0" err="1" smtClean="0"/>
              <a:t>localtime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time.asctime</a:t>
            </a:r>
            <a:r>
              <a:rPr lang="en-US" dirty="0"/>
              <a:t>( </a:t>
            </a:r>
            <a:r>
              <a:rPr lang="en-US" dirty="0" err="1"/>
              <a:t>time.localtime</a:t>
            </a:r>
            <a:r>
              <a:rPr lang="en-US" dirty="0"/>
              <a:t>(</a:t>
            </a:r>
            <a:r>
              <a:rPr lang="en-US" dirty="0" err="1"/>
              <a:t>time.time</a:t>
            </a:r>
            <a:r>
              <a:rPr lang="en-US" dirty="0"/>
              <a:t>()) ) </a:t>
            </a:r>
          </a:p>
        </p:txBody>
      </p:sp>
    </p:spTree>
    <p:extLst>
      <p:ext uri="{BB962C8B-B14F-4D97-AF65-F5344CB8AC3E}">
        <p14:creationId xmlns:p14="http://schemas.microsoft.com/office/powerpoint/2010/main" val="273110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u="sng" dirty="0" smtClean="0"/>
              <a:t>Example: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8905" y="1086929"/>
            <a:ext cx="79880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Time Module:</a:t>
            </a:r>
          </a:p>
          <a:p>
            <a:endParaRPr lang="en-US" b="1" u="sng" dirty="0" smtClean="0"/>
          </a:p>
          <a:p>
            <a:r>
              <a:rPr lang="en-US" b="1" u="sng" dirty="0"/>
              <a:t>1 </a:t>
            </a:r>
            <a:r>
              <a:rPr lang="en-US" b="1" u="sng" dirty="0" err="1"/>
              <a:t>time.altzone</a:t>
            </a:r>
            <a:r>
              <a:rPr lang="en-US" b="1" u="sng" dirty="0"/>
              <a:t> </a:t>
            </a:r>
            <a:r>
              <a:rPr lang="en-US" b="1" u="sng" dirty="0" smtClean="0"/>
              <a:t>: </a:t>
            </a:r>
            <a:r>
              <a:rPr lang="en-US" dirty="0" smtClean="0"/>
              <a:t>The </a:t>
            </a:r>
            <a:r>
              <a:rPr lang="en-US" dirty="0"/>
              <a:t>offset of the local DST </a:t>
            </a:r>
            <a:r>
              <a:rPr lang="en-US" dirty="0" err="1"/>
              <a:t>timezone</a:t>
            </a:r>
            <a:r>
              <a:rPr lang="en-US" dirty="0"/>
              <a:t>, in seconds west of UTC, if one is defined. This is negative if the local DST </a:t>
            </a:r>
            <a:r>
              <a:rPr lang="en-US" dirty="0" err="1"/>
              <a:t>timezone</a:t>
            </a:r>
            <a:r>
              <a:rPr lang="en-US" dirty="0"/>
              <a:t> is east of UTC (as in Western Europe, including the UK). Use this if the daylight is nonzero. </a:t>
            </a:r>
            <a:r>
              <a:rPr lang="en-US" b="1" dirty="0" err="1"/>
              <a:t>time.altzone</a:t>
            </a:r>
            <a:endParaRPr lang="en-US" b="1" dirty="0"/>
          </a:p>
          <a:p>
            <a:r>
              <a:rPr lang="en-US" b="1" u="sng" dirty="0" smtClean="0"/>
              <a:t>2 </a:t>
            </a:r>
            <a:r>
              <a:rPr lang="en-US" b="1" u="sng" dirty="0" err="1"/>
              <a:t>time.asctime</a:t>
            </a:r>
            <a:r>
              <a:rPr lang="en-US" b="1" u="sng" dirty="0"/>
              <a:t>([</a:t>
            </a:r>
            <a:r>
              <a:rPr lang="en-US" b="1" u="sng" dirty="0" err="1"/>
              <a:t>tupletime</a:t>
            </a:r>
            <a:r>
              <a:rPr lang="en-US" b="1" u="sng" dirty="0"/>
              <a:t>]) </a:t>
            </a:r>
            <a:r>
              <a:rPr lang="en-US" b="1" u="sng" dirty="0" smtClean="0"/>
              <a:t>:  </a:t>
            </a:r>
            <a:r>
              <a:rPr lang="en-US" dirty="0" smtClean="0"/>
              <a:t>Accepts </a:t>
            </a:r>
            <a:r>
              <a:rPr lang="en-US" dirty="0"/>
              <a:t>a time-tuple and returns a readable 24-character string such as 'Tue Dec 11 18:07:14 2008'. </a:t>
            </a:r>
            <a:r>
              <a:rPr lang="en-US" b="1" dirty="0" err="1"/>
              <a:t>time.asctime</a:t>
            </a:r>
            <a:r>
              <a:rPr lang="en-US" b="1" dirty="0"/>
              <a:t>([t])) </a:t>
            </a:r>
            <a:endParaRPr lang="en-US" b="1" dirty="0" smtClean="0"/>
          </a:p>
          <a:p>
            <a:r>
              <a:rPr lang="en-US" b="1" u="sng" dirty="0" smtClean="0"/>
              <a:t>3 </a:t>
            </a:r>
            <a:r>
              <a:rPr lang="en-US" b="1" u="sng" dirty="0" err="1"/>
              <a:t>time.clock</a:t>
            </a:r>
            <a:r>
              <a:rPr lang="en-US" b="1" u="sng" dirty="0"/>
              <a:t>( ) </a:t>
            </a:r>
            <a:r>
              <a:rPr lang="en-US" b="1" u="sng" dirty="0" smtClean="0"/>
              <a:t>: </a:t>
            </a:r>
            <a:r>
              <a:rPr lang="en-US" dirty="0" smtClean="0"/>
              <a:t>Returns </a:t>
            </a:r>
            <a:r>
              <a:rPr lang="en-US" dirty="0"/>
              <a:t>the current CPU time as a floating-point number of seconds. To measure computational costs of different approaches, the value of </a:t>
            </a:r>
            <a:r>
              <a:rPr lang="en-US" dirty="0" err="1"/>
              <a:t>time.clock</a:t>
            </a:r>
            <a:r>
              <a:rPr lang="en-US" dirty="0"/>
              <a:t> is more useful than that of </a:t>
            </a:r>
            <a:r>
              <a:rPr lang="en-US" dirty="0" err="1"/>
              <a:t>time.time</a:t>
            </a:r>
            <a:r>
              <a:rPr lang="en-US" dirty="0"/>
              <a:t>(). </a:t>
            </a:r>
            <a:r>
              <a:rPr lang="en-US" b="1" dirty="0" err="1"/>
              <a:t>time.clock</a:t>
            </a:r>
            <a:r>
              <a:rPr lang="en-US" b="1" dirty="0"/>
              <a:t>() </a:t>
            </a:r>
          </a:p>
          <a:p>
            <a:r>
              <a:rPr lang="en-US" b="1" u="sng" dirty="0"/>
              <a:t>4 </a:t>
            </a:r>
            <a:r>
              <a:rPr lang="en-US" b="1" u="sng" dirty="0" err="1"/>
              <a:t>time.ctime</a:t>
            </a:r>
            <a:r>
              <a:rPr lang="en-US" b="1" u="sng" dirty="0"/>
              <a:t>([secs]) </a:t>
            </a:r>
            <a:r>
              <a:rPr lang="en-US" dirty="0" smtClean="0"/>
              <a:t>: Like </a:t>
            </a:r>
            <a:r>
              <a:rPr lang="en-US" dirty="0" err="1"/>
              <a:t>asctime</a:t>
            </a:r>
            <a:r>
              <a:rPr lang="en-US" dirty="0"/>
              <a:t>(</a:t>
            </a:r>
            <a:r>
              <a:rPr lang="en-US" dirty="0" err="1"/>
              <a:t>localtime</a:t>
            </a:r>
            <a:r>
              <a:rPr lang="en-US" dirty="0"/>
              <a:t>(secs)) and without arguments is like </a:t>
            </a:r>
            <a:r>
              <a:rPr lang="en-US" dirty="0" err="1"/>
              <a:t>asctime</a:t>
            </a:r>
            <a:r>
              <a:rPr lang="en-US" dirty="0"/>
              <a:t>( ) . </a:t>
            </a:r>
            <a:r>
              <a:rPr lang="en-US" b="1" dirty="0" err="1"/>
              <a:t>time.ctime</a:t>
            </a:r>
            <a:r>
              <a:rPr lang="en-US" b="1" dirty="0"/>
              <a:t>([ sec ]) </a:t>
            </a:r>
            <a:endParaRPr lang="en-US" b="1" dirty="0" smtClean="0"/>
          </a:p>
          <a:p>
            <a:r>
              <a:rPr lang="en-US" b="1" u="sng" dirty="0"/>
              <a:t>5 </a:t>
            </a:r>
            <a:r>
              <a:rPr lang="en-US" b="1" u="sng" dirty="0" err="1"/>
              <a:t>time.gmtime</a:t>
            </a:r>
            <a:r>
              <a:rPr lang="en-US" b="1" u="sng" dirty="0"/>
              <a:t>([secs]) </a:t>
            </a:r>
            <a:r>
              <a:rPr lang="en-US" dirty="0" smtClean="0"/>
              <a:t>: Accepts </a:t>
            </a:r>
            <a:r>
              <a:rPr lang="en-US" dirty="0"/>
              <a:t>an instant expressed in seconds since the epoch and returns a time-tuple t with the UTC time. Note : </a:t>
            </a:r>
            <a:r>
              <a:rPr lang="en-US" dirty="0" err="1"/>
              <a:t>t.tm_isdst</a:t>
            </a:r>
            <a:r>
              <a:rPr lang="en-US" dirty="0"/>
              <a:t> is always 0 . </a:t>
            </a:r>
            <a:r>
              <a:rPr lang="en-US" b="1" dirty="0" err="1"/>
              <a:t>time.gmtime</a:t>
            </a:r>
            <a:r>
              <a:rPr lang="en-US" b="1" dirty="0"/>
              <a:t>([ sec ]) </a:t>
            </a:r>
            <a:endParaRPr lang="en-US" b="1" dirty="0" smtClean="0"/>
          </a:p>
          <a:p>
            <a:r>
              <a:rPr lang="en-US" b="1" u="sng" dirty="0"/>
              <a:t>6 </a:t>
            </a:r>
            <a:r>
              <a:rPr lang="en-US" b="1" u="sng" dirty="0" err="1"/>
              <a:t>time.localtime</a:t>
            </a:r>
            <a:r>
              <a:rPr lang="en-US" b="1" u="sng" dirty="0"/>
              <a:t>([secs]) </a:t>
            </a:r>
            <a:r>
              <a:rPr lang="en-US" b="1" u="sng" dirty="0" smtClean="0"/>
              <a:t>: </a:t>
            </a:r>
            <a:r>
              <a:rPr lang="en-US" dirty="0" smtClean="0"/>
              <a:t>Accepts </a:t>
            </a:r>
            <a:r>
              <a:rPr lang="en-US" dirty="0"/>
              <a:t>an instant expressed in seconds since the epoch and returns a time-tuple t with the local time (</a:t>
            </a:r>
            <a:r>
              <a:rPr lang="en-US" dirty="0" err="1"/>
              <a:t>t.tm_isdst</a:t>
            </a:r>
            <a:r>
              <a:rPr lang="en-US" dirty="0"/>
              <a:t> is 0 or 1, depending on whether DST applies to instant secs by local rules). </a:t>
            </a:r>
            <a:r>
              <a:rPr lang="en-US" b="1" dirty="0" err="1"/>
              <a:t>time.localtime</a:t>
            </a:r>
            <a:r>
              <a:rPr lang="en-US" b="1" dirty="0"/>
              <a:t>([ sec 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1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u="sng" dirty="0" smtClean="0"/>
              <a:t>Example: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8906" y="1276710"/>
            <a:ext cx="102568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Module (Cont.):</a:t>
            </a:r>
          </a:p>
          <a:p>
            <a:r>
              <a:rPr lang="en-US" dirty="0" smtClean="0"/>
              <a:t>7 </a:t>
            </a:r>
            <a:r>
              <a:rPr lang="en-US" b="1" u="sng" dirty="0" err="1"/>
              <a:t>time.mktime</a:t>
            </a:r>
            <a:r>
              <a:rPr lang="en-US" b="1" u="sng" dirty="0"/>
              <a:t>(</a:t>
            </a:r>
            <a:r>
              <a:rPr lang="en-US" b="1" u="sng" dirty="0" err="1"/>
              <a:t>tupletime</a:t>
            </a:r>
            <a:r>
              <a:rPr lang="en-US" b="1" u="sng" dirty="0"/>
              <a:t>) </a:t>
            </a:r>
            <a:r>
              <a:rPr lang="en-US" b="1" dirty="0" smtClean="0"/>
              <a:t>: </a:t>
            </a:r>
            <a:r>
              <a:rPr lang="en-US" dirty="0" smtClean="0"/>
              <a:t>Accepts </a:t>
            </a:r>
            <a:r>
              <a:rPr lang="en-US" dirty="0"/>
              <a:t>an instant expressed as a time-tuple in local time and returns a </a:t>
            </a:r>
            <a:r>
              <a:rPr lang="en-US" dirty="0" err="1"/>
              <a:t>floatingpoint</a:t>
            </a:r>
            <a:r>
              <a:rPr lang="en-US" dirty="0"/>
              <a:t> value with the instant expressed in seconds since the epoch</a:t>
            </a:r>
            <a:r>
              <a:rPr lang="en-US" b="1" i="1" dirty="0"/>
              <a:t>. </a:t>
            </a:r>
            <a:r>
              <a:rPr lang="en-US" b="1" i="1" dirty="0" err="1"/>
              <a:t>time.mktime</a:t>
            </a:r>
            <a:r>
              <a:rPr lang="en-US" b="1" i="1" dirty="0"/>
              <a:t>(t) </a:t>
            </a:r>
          </a:p>
          <a:p>
            <a:r>
              <a:rPr lang="en-US" dirty="0"/>
              <a:t>8 </a:t>
            </a:r>
            <a:r>
              <a:rPr lang="en-US" b="1" u="sng" dirty="0" err="1"/>
              <a:t>time.sleep</a:t>
            </a:r>
            <a:r>
              <a:rPr lang="en-US" b="1" u="sng" dirty="0"/>
              <a:t>(secs) </a:t>
            </a:r>
            <a:r>
              <a:rPr lang="en-US" b="1" u="sng" dirty="0" smtClean="0"/>
              <a:t>: </a:t>
            </a:r>
            <a:r>
              <a:rPr lang="en-US" dirty="0" smtClean="0"/>
              <a:t>Suspends </a:t>
            </a:r>
            <a:r>
              <a:rPr lang="en-US" dirty="0"/>
              <a:t>the calling thread for secs seconds. </a:t>
            </a:r>
            <a:r>
              <a:rPr lang="en-US" b="1" dirty="0" err="1" smtClean="0"/>
              <a:t>Time.sleep</a:t>
            </a:r>
            <a:r>
              <a:rPr lang="en-US" b="1" dirty="0" smtClean="0"/>
              <a:t>(3)</a:t>
            </a:r>
            <a:endParaRPr lang="en-US" b="1" dirty="0"/>
          </a:p>
          <a:p>
            <a:r>
              <a:rPr lang="en-US" dirty="0"/>
              <a:t>9 </a:t>
            </a:r>
            <a:r>
              <a:rPr lang="en-US" b="1" u="sng" dirty="0" err="1"/>
              <a:t>time.strftime</a:t>
            </a:r>
            <a:r>
              <a:rPr lang="en-US" b="1" u="sng" dirty="0"/>
              <a:t>(</a:t>
            </a:r>
            <a:r>
              <a:rPr lang="en-US" b="1" u="sng" dirty="0" err="1"/>
              <a:t>fmt</a:t>
            </a:r>
            <a:r>
              <a:rPr lang="en-US" b="1" u="sng" dirty="0"/>
              <a:t>[,</a:t>
            </a:r>
            <a:r>
              <a:rPr lang="en-US" b="1" u="sng" dirty="0" err="1"/>
              <a:t>tupletime</a:t>
            </a:r>
            <a:r>
              <a:rPr lang="en-US" b="1" u="sng" dirty="0"/>
              <a:t>]) </a:t>
            </a:r>
            <a:r>
              <a:rPr lang="en-US" dirty="0" smtClean="0"/>
              <a:t>: Accepts </a:t>
            </a:r>
            <a:r>
              <a:rPr lang="en-US" dirty="0"/>
              <a:t>an instant expressed as a time-tuple in local time and returns a string representing the instant as specified by string </a:t>
            </a:r>
            <a:r>
              <a:rPr lang="en-US" dirty="0" err="1"/>
              <a:t>fmt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10 </a:t>
            </a:r>
            <a:r>
              <a:rPr lang="en-US" b="1" dirty="0" err="1" smtClean="0"/>
              <a:t>time.strptime</a:t>
            </a:r>
            <a:r>
              <a:rPr lang="en-US" b="1" dirty="0" smtClean="0"/>
              <a:t>(</a:t>
            </a:r>
            <a:r>
              <a:rPr lang="en-US" b="1" dirty="0" err="1" smtClean="0"/>
              <a:t>str,fmt</a:t>
            </a:r>
            <a:r>
              <a:rPr lang="en-US" b="1" dirty="0" smtClean="0"/>
              <a:t>='%a %b %d %H:%M:%S %Y') : </a:t>
            </a:r>
            <a:r>
              <a:rPr lang="en-US" dirty="0" smtClean="0"/>
              <a:t>Parses </a:t>
            </a:r>
            <a:r>
              <a:rPr lang="en-US" dirty="0" err="1" smtClean="0"/>
              <a:t>str</a:t>
            </a:r>
            <a:r>
              <a:rPr lang="en-US" dirty="0" smtClean="0"/>
              <a:t> according to format string </a:t>
            </a:r>
            <a:r>
              <a:rPr lang="en-US" dirty="0" err="1" smtClean="0"/>
              <a:t>fmt</a:t>
            </a:r>
            <a:r>
              <a:rPr lang="en-US" dirty="0" smtClean="0"/>
              <a:t> and returns the instant in time-tuple format. </a:t>
            </a:r>
            <a:r>
              <a:rPr lang="en-US" b="1" dirty="0" err="1" smtClean="0"/>
              <a:t>time.strftime</a:t>
            </a:r>
            <a:r>
              <a:rPr lang="en-US" b="1" dirty="0" smtClean="0"/>
              <a:t>(format[, t])</a:t>
            </a:r>
          </a:p>
          <a:p>
            <a:r>
              <a:rPr lang="en-US" b="1" dirty="0" smtClean="0"/>
              <a:t>print </a:t>
            </a:r>
            <a:r>
              <a:rPr lang="en-US" b="1" dirty="0"/>
              <a:t>(</a:t>
            </a:r>
            <a:r>
              <a:rPr lang="en-US" b="1" dirty="0" err="1"/>
              <a:t>time.strftime</a:t>
            </a:r>
            <a:r>
              <a:rPr lang="en-US" b="1" dirty="0"/>
              <a:t>("%b %d %Y %H:%M:%S", </a:t>
            </a:r>
            <a:r>
              <a:rPr lang="en-US" b="1" dirty="0" err="1"/>
              <a:t>time.localtime</a:t>
            </a:r>
            <a:r>
              <a:rPr lang="en-US" b="1" dirty="0"/>
              <a:t>())) </a:t>
            </a:r>
          </a:p>
          <a:p>
            <a:r>
              <a:rPr lang="en-US" b="1" u="sng" dirty="0"/>
              <a:t>11 </a:t>
            </a:r>
            <a:r>
              <a:rPr lang="en-US" b="1" u="sng" dirty="0" err="1"/>
              <a:t>time.time</a:t>
            </a:r>
            <a:r>
              <a:rPr lang="en-US" b="1" u="sng" dirty="0"/>
              <a:t>( ) </a:t>
            </a:r>
            <a:r>
              <a:rPr lang="en-US" dirty="0" smtClean="0"/>
              <a:t>: Returns </a:t>
            </a:r>
            <a:r>
              <a:rPr lang="en-US" dirty="0"/>
              <a:t>the current time instant, a floating-point number of seconds since the epoch. </a:t>
            </a:r>
          </a:p>
          <a:p>
            <a:r>
              <a:rPr lang="en-US" b="1" u="sng" dirty="0"/>
              <a:t>12 </a:t>
            </a:r>
            <a:r>
              <a:rPr lang="en-US" b="1" u="sng" dirty="0" err="1"/>
              <a:t>time.tzset</a:t>
            </a:r>
            <a:r>
              <a:rPr lang="en-US" b="1" u="sng" dirty="0"/>
              <a:t>() </a:t>
            </a:r>
            <a:r>
              <a:rPr lang="en-US" dirty="0" smtClean="0"/>
              <a:t>: Resets </a:t>
            </a:r>
            <a:r>
              <a:rPr lang="en-US" dirty="0"/>
              <a:t>the time conversion rules used by the library routines. The environment variable TZ specifies how this is done. </a:t>
            </a:r>
          </a:p>
        </p:txBody>
      </p:sp>
    </p:spTree>
    <p:extLst>
      <p:ext uri="{BB962C8B-B14F-4D97-AF65-F5344CB8AC3E}">
        <p14:creationId xmlns:p14="http://schemas.microsoft.com/office/powerpoint/2010/main" val="3550528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506</Words>
  <Application>Microsoft Office PowerPoint</Application>
  <PresentationFormat>Custom</PresentationFormat>
  <Paragraphs>63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Example: </vt:lpstr>
      <vt:lpstr>Example: </vt:lpstr>
      <vt:lpstr>Example: </vt:lpstr>
      <vt:lpstr>Example: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41</cp:revision>
  <dcterms:created xsi:type="dcterms:W3CDTF">2017-07-29T23:51:51Z</dcterms:created>
  <dcterms:modified xsi:type="dcterms:W3CDTF">2019-04-01T04:33:48Z</dcterms:modified>
</cp:coreProperties>
</file>