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5" r:id="rId6"/>
    <p:sldId id="269" r:id="rId7"/>
    <p:sldId id="266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  <a:p>
            <a:pPr algn="ctr"/>
            <a:endParaRPr 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Name: </a:t>
            </a:r>
            <a:r>
              <a:rPr lang="en-US" sz="5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Sujethra.G</a:t>
            </a:r>
            <a:endParaRPr 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414431" y="3139118"/>
            <a:ext cx="3215846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data that contains Sales trends for Year, Month, and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94710" y="1359524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261946" y="2116233"/>
            <a:ext cx="3615961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costs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76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country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5859306" y="2077676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44M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12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channel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Profit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293A30-33C7-C79F-D789-A989F6E67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51" y="1645920"/>
            <a:ext cx="9505549" cy="5036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F0FE1E-2009-5CBF-4525-BAAEA4954666}"/>
              </a:ext>
            </a:extLst>
          </p:cNvPr>
          <p:cNvSpPr txBox="1"/>
          <p:nvPr/>
        </p:nvSpPr>
        <p:spPr>
          <a:xfrm>
            <a:off x="528477" y="1082275"/>
            <a:ext cx="994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chart, the company's highest profit sale occurred in 2012.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Regions of customers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7653E-2933-20CB-5A9A-4D85AEA6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3" y="2121409"/>
            <a:ext cx="4888993" cy="4582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35AE2-5F80-D4FD-3A5C-AF7439D3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550" y="2042707"/>
            <a:ext cx="6067105" cy="3199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1B701A-B8E2-AE7B-DB92-C822F09C9FC0}"/>
              </a:ext>
            </a:extLst>
          </p:cNvPr>
          <p:cNvSpPr txBox="1"/>
          <p:nvPr/>
        </p:nvSpPr>
        <p:spPr>
          <a:xfrm>
            <a:off x="3243072" y="1219200"/>
            <a:ext cx="789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"The Sub-Saharan African region is known for its high volume of sales."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3334-4018-280B-3521-86B7F6D3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00" y="164776"/>
            <a:ext cx="8761413" cy="49171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DASHBOARD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49916-BE5B-DDF7-E8DA-E13B1811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16" y="667629"/>
            <a:ext cx="11246467" cy="600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3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B6A9B-A0C9-E375-691B-67EDB8019C79}"/>
              </a:ext>
            </a:extLst>
          </p:cNvPr>
          <p:cNvSpPr txBox="1"/>
          <p:nvPr/>
        </p:nvSpPr>
        <p:spPr>
          <a:xfrm>
            <a:off x="890953" y="1453662"/>
            <a:ext cx="876886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company's profit margin is higher for online sales than offline sales.</a:t>
            </a:r>
          </a:p>
          <a:p>
            <a:pPr algn="l"/>
            <a:endParaRPr lang="en-US" sz="2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company's top-selling items are in the "Food" category.</a:t>
            </a:r>
          </a:p>
          <a:p>
            <a:pPr algn="l"/>
            <a:endParaRPr lang="en-US" sz="2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company's sales are growing in all three countries shown (Russia, Saudi Arabia, and Costa Rica).</a:t>
            </a:r>
          </a:p>
          <a:p>
            <a:pPr algn="l"/>
            <a:endParaRPr lang="en-US" sz="2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Unit sold: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 This is the number of units of each item that were sold. The data shows that the highest-selling items are "Oats" and "Baby Food".</a:t>
            </a:r>
          </a:p>
          <a:p>
            <a:pPr algn="l"/>
            <a:endParaRPr lang="en-US" sz="20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Order priority: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 This is the priority level assigned to an order. The data shows that the majority of orders are "Standard" priority.</a:t>
            </a:r>
          </a:p>
          <a:p>
            <a:pPr algn="l"/>
            <a:endParaRPr lang="en-US" sz="2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F9117-294B-8ED2-16D7-A8B629678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03F2B9-8F3E-2D8E-1FFF-29F508589C38}"/>
              </a:ext>
            </a:extLst>
          </p:cNvPr>
          <p:cNvSpPr txBox="1"/>
          <p:nvPr/>
        </p:nvSpPr>
        <p:spPr>
          <a:xfrm>
            <a:off x="353416" y="1516031"/>
            <a:ext cx="1023252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UNIFIED MENTOR INTERNSHIP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7C00B1D2-A12B-0B09-3279-8B67AED1B8F2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F0CFC-923E-A258-7CF1-4E2716E13098}"/>
              </a:ext>
            </a:extLst>
          </p:cNvPr>
          <p:cNvSpPr txBox="1"/>
          <p:nvPr/>
        </p:nvSpPr>
        <p:spPr>
          <a:xfrm>
            <a:off x="797170" y="2754924"/>
            <a:ext cx="75965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Details:</a:t>
            </a:r>
          </a:p>
          <a:p>
            <a:endParaRPr lang="en-US" sz="2400" b="1" dirty="0"/>
          </a:p>
          <a:p>
            <a:r>
              <a:rPr lang="en-US" sz="2400" b="1" dirty="0"/>
              <a:t>1 Month of duration- DATA ANALYST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400" b="1" dirty="0"/>
              <a:t>Name: Sujethra. G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400" b="1" dirty="0"/>
              <a:t>Internship ID: UMIP3525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400" b="1" dirty="0"/>
              <a:t>E-mail: suje.g932@gmail.com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400" b="1" dirty="0"/>
              <a:t>Duration: February 1 to March 2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03990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3032</TotalTime>
  <Words>316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Century Gothic</vt:lpstr>
      <vt:lpstr>Google Sans</vt:lpstr>
      <vt:lpstr>Segoe UI</vt:lpstr>
      <vt:lpstr>Segoe UI Light</vt:lpstr>
      <vt:lpstr>Segoe UI Semibold</vt:lpstr>
      <vt:lpstr>Times New Roman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Sujethra .G</cp:lastModifiedBy>
  <cp:revision>47</cp:revision>
  <dcterms:created xsi:type="dcterms:W3CDTF">2021-12-23T07:21:38Z</dcterms:created>
  <dcterms:modified xsi:type="dcterms:W3CDTF">2024-03-03T08:39:53Z</dcterms:modified>
</cp:coreProperties>
</file>