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ethra .G" userId="f33cab9d01bd76e4" providerId="LiveId" clId="{04D926D1-7D81-4D27-A133-A692710213A7}"/>
    <pc:docChg chg="custSel delSld modSld">
      <pc:chgData name="Sujethra .G" userId="f33cab9d01bd76e4" providerId="LiveId" clId="{04D926D1-7D81-4D27-A133-A692710213A7}" dt="2024-03-03T07:11:50.622" v="5" actId="27636"/>
      <pc:docMkLst>
        <pc:docMk/>
      </pc:docMkLst>
      <pc:sldChg chg="addSp mod">
        <pc:chgData name="Sujethra .G" userId="f33cab9d01bd76e4" providerId="LiveId" clId="{04D926D1-7D81-4D27-A133-A692710213A7}" dt="2024-03-03T06:52:02.546" v="0" actId="22"/>
        <pc:sldMkLst>
          <pc:docMk/>
          <pc:sldMk cId="1164184935" sldId="259"/>
        </pc:sldMkLst>
        <pc:picChg chg="add">
          <ac:chgData name="Sujethra .G" userId="f33cab9d01bd76e4" providerId="LiveId" clId="{04D926D1-7D81-4D27-A133-A692710213A7}" dt="2024-03-03T06:52:02.546" v="0" actId="22"/>
          <ac:picMkLst>
            <pc:docMk/>
            <pc:sldMk cId="1164184935" sldId="259"/>
            <ac:picMk id="3" creationId="{6C11F488-51BD-8FEC-6081-AF52A8738F8E}"/>
          </ac:picMkLst>
        </pc:picChg>
      </pc:sldChg>
      <pc:sldChg chg="del">
        <pc:chgData name="Sujethra .G" userId="f33cab9d01bd76e4" providerId="LiveId" clId="{04D926D1-7D81-4D27-A133-A692710213A7}" dt="2024-03-03T06:52:12.171" v="1" actId="47"/>
        <pc:sldMkLst>
          <pc:docMk/>
          <pc:sldMk cId="719398008" sldId="260"/>
        </pc:sldMkLst>
      </pc:sldChg>
      <pc:sldChg chg="modSp mod">
        <pc:chgData name="Sujethra .G" userId="f33cab9d01bd76e4" providerId="LiveId" clId="{04D926D1-7D81-4D27-A133-A692710213A7}" dt="2024-03-03T07:11:50.622" v="5" actId="27636"/>
        <pc:sldMkLst>
          <pc:docMk/>
          <pc:sldMk cId="3854769740" sldId="264"/>
        </pc:sldMkLst>
        <pc:spChg chg="mod">
          <ac:chgData name="Sujethra .G" userId="f33cab9d01bd76e4" providerId="LiveId" clId="{04D926D1-7D81-4D27-A133-A692710213A7}" dt="2024-03-03T07:11:50.622" v="5" actId="27636"/>
          <ac:spMkLst>
            <pc:docMk/>
            <pc:sldMk cId="3854769740" sldId="264"/>
            <ac:spMk id="4" creationId="{92758625-BD90-3418-AB9E-AA082CDB1F0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7:05:02.911"/>
    </inkml:context>
    <inkml:brush xml:id="br0">
      <inkml:brushProperty name="width" value="0.05" units="cm"/>
      <inkml:brushProperty name="height" value="0.05" units="cm"/>
      <inkml:brushProperty name="color" value="#E183E1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7:06:52.878"/>
    </inkml:context>
    <inkml:brush xml:id="br0">
      <inkml:brushProperty name="width" value="0.05" units="cm"/>
      <inkml:brushProperty name="height" value="0.05" units="cm"/>
      <inkml:brushProperty name="color" value="#E183E1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6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51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0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89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7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36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6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93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42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27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6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FE472-7BC7-4E02-BEB2-4DBD8BBB36F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80D3DA-2EE8-485F-B5E4-4C0842526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9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CDA-D2C4-6ED8-4C12-3F4479BDE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316" y="1720591"/>
            <a:ext cx="8825658" cy="1885671"/>
          </a:xfrm>
        </p:spPr>
        <p:txBody>
          <a:bodyPr/>
          <a:lstStyle/>
          <a:p>
            <a:pPr algn="ctr"/>
            <a:r>
              <a:rPr lang="en-IN" dirty="0"/>
              <a:t>ENTERTAINMENT</a:t>
            </a:r>
            <a:br>
              <a:rPr lang="en-IN" dirty="0"/>
            </a:br>
            <a:r>
              <a:rPr lang="en-IN" dirty="0"/>
              <a:t>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DEDB9-F1DF-D64A-06E8-A4DECA27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693" y="4206240"/>
            <a:ext cx="2699919" cy="1432560"/>
          </a:xfrm>
        </p:spPr>
        <p:txBody>
          <a:bodyPr/>
          <a:lstStyle/>
          <a:p>
            <a:r>
              <a:rPr lang="en-IN" dirty="0"/>
              <a:t>DONE BY :</a:t>
            </a:r>
          </a:p>
          <a:p>
            <a:r>
              <a:rPr lang="en-IN" dirty="0" err="1"/>
              <a:t>Sujethra.G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CF3F-498C-372E-55D5-D69A5E6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DBED-DE18-316B-FF61-5158FCC8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Normal life can be stressful, and people need to relax. Being entertained by others is a wonderful way to take some time out of life. It can reduce stress and make life's issues easier to face.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The media and entertainment industry consists of film, television, radio, and print. These segments include movies, TV shows, radio shows, news, music, newspapers, magazines, and books.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The entertainment industry is a group of sub-industries devoted to entertainment.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The entertainment industry is used to describe the mass media companies that control the distribution and manufacture of mass media entertainment.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93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0AB3-BF97-2D1C-D55D-C1C1D0FF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8978"/>
            <a:ext cx="11277600" cy="1293028"/>
          </a:xfrm>
        </p:spPr>
        <p:txBody>
          <a:bodyPr/>
          <a:lstStyle/>
          <a:p>
            <a:pPr algn="l"/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6926-45FB-89C7-521C-35F6550B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 Black" panose="020B0A04020102020204" pitchFamily="34" charset="0"/>
              </a:rPr>
              <a:t>The data set consists of BASIC INFO,BREAKTHROUGH INFO,LAST WORK INFO.</a:t>
            </a:r>
          </a:p>
          <a:p>
            <a:pPr algn="just"/>
            <a:r>
              <a:rPr lang="en-IN" sz="2400" dirty="0"/>
              <a:t>And I had added some additional columns to get proper insight from the data.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161B0A-C1E8-5ED4-CC88-7899BD310149}"/>
                  </a:ext>
                </a:extLst>
              </p14:cNvPr>
              <p14:cNvContentPartPr/>
              <p14:nvPr/>
            </p14:nvContentPartPr>
            <p14:xfrm>
              <a:off x="4036877" y="227719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161B0A-C1E8-5ED4-CC88-7899BD310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8237" y="22681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55BF57-8ECC-7328-BE71-3CEA870B2174}"/>
                  </a:ext>
                </a:extLst>
              </p14:cNvPr>
              <p14:cNvContentPartPr/>
              <p14:nvPr/>
            </p14:nvContentPartPr>
            <p14:xfrm>
              <a:off x="7090757" y="32171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55BF57-8ECC-7328-BE71-3CEA870B2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757" y="32085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48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139-2F00-BA97-5CBE-EDAC1B03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10" y="664012"/>
            <a:ext cx="11186160" cy="1293028"/>
          </a:xfrm>
        </p:spPr>
        <p:txBody>
          <a:bodyPr/>
          <a:lstStyle/>
          <a:p>
            <a:pPr algn="l"/>
            <a:r>
              <a:rPr lang="en-IN" dirty="0"/>
              <a:t>MAIN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6D02-C319-0076-E2A8-D94022C00D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37424" y="2447383"/>
            <a:ext cx="9939338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Total Nominees   - Person selected as nominees for award.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Total award         - person win the award.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Top Actors           - who won high number of award for acting.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 Black" panose="020B0A04020102020204" pitchFamily="34" charset="0"/>
              </a:rPr>
              <a:t>Top singers          - who won high number of award for singing.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65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9351-C9FF-59E5-44F2-1143FA8FE4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11904663" cy="3797300"/>
          </a:xfrm>
        </p:spPr>
        <p:txBody>
          <a:bodyPr/>
          <a:lstStyle/>
          <a:p>
            <a:pPr algn="ctr"/>
            <a:b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MY DESIGN of dashboard</a:t>
            </a:r>
            <a:b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73F318E-05F5-0503-5095-083346C0D245}"/>
              </a:ext>
            </a:extLst>
          </p:cNvPr>
          <p:cNvSpPr/>
          <p:nvPr/>
        </p:nvSpPr>
        <p:spPr>
          <a:xfrm>
            <a:off x="5715000" y="3300984"/>
            <a:ext cx="493776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775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1F488-51BD-8FEC-6081-AF52A873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"/>
            <a:ext cx="12192000" cy="68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493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81F-B00C-F1A6-67B9-F33EBB27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764373"/>
            <a:ext cx="11030712" cy="1293028"/>
          </a:xfrm>
        </p:spPr>
        <p:txBody>
          <a:bodyPr/>
          <a:lstStyle/>
          <a:p>
            <a:pPr algn="l"/>
            <a:r>
              <a:rPr lang="en-IN" dirty="0"/>
              <a:t>Explanation Insight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8625-BD90-3418-AB9E-AA082CDB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268414" cy="4044590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Actors have won more Emmy awards than singers, with male actors winning 42 and female actors winning 36.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Singers dominate the Grammy awards, with 146 awards for male singers and 59 for female singers.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Male actors have won the majority of Oscars (21), compared to 11 for female actors. Singers have won fewer Oscars.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Actors have won a significant number of other awards, with male actors winning 1,082 and female actors winning 506.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Total awards won: Actors - 1,146 (male: 563, female: 387), Singers - 387 (male: 253, female: 134).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Breakthroughs: Male actors have had more breakthroughs (33) than female actors (15). Male singers also have more breakthroughs (17) than female singers (8).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Gender distribution: More male entertainers have won awards than female entertainers.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Profession distribution: Actors, particularly male actors, have won more prestigious awards like Emmys and Oscars, while singers dominate the Grammy awards.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6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747F-4CE8-4827-E34E-7CE99602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UNIFIED MENTOR INTERNSHIP</a:t>
            </a:r>
            <a:b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BC55-62D7-DAC3-B07C-12F925F5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5618" y="2565896"/>
            <a:ext cx="10130516" cy="3165831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Details:</a:t>
            </a:r>
          </a:p>
          <a:p>
            <a:endParaRPr lang="en-US" sz="8000" b="1" dirty="0"/>
          </a:p>
          <a:p>
            <a:r>
              <a:rPr lang="en-US" sz="8000" b="1" dirty="0"/>
              <a:t>1 Month of duration- DATA ANALYST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Name: Sujethra. G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Internship ID: UMIP3525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E-mail: suje.g932@gmail.com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8000" b="1" dirty="0"/>
              <a:t>Duration: February 1 to March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74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235</TotalTime>
  <Words>428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Display</vt:lpstr>
      <vt:lpstr>Arial</vt:lpstr>
      <vt:lpstr>Arial Black</vt:lpstr>
      <vt:lpstr>Garamond</vt:lpstr>
      <vt:lpstr>Roboto</vt:lpstr>
      <vt:lpstr>Segoe UI</vt:lpstr>
      <vt:lpstr>Wingdings</vt:lpstr>
      <vt:lpstr>Organic</vt:lpstr>
      <vt:lpstr>ENTERTAINMENT    ANALYSIS</vt:lpstr>
      <vt:lpstr>PROBLEM STATEMENT</vt:lpstr>
      <vt:lpstr>DETAILS OF DATA</vt:lpstr>
      <vt:lpstr>MAIN KPIS</vt:lpstr>
      <vt:lpstr> MY DESIGN of dashboard </vt:lpstr>
      <vt:lpstr>PowerPoint Presentation</vt:lpstr>
      <vt:lpstr>Explanation Insight</vt:lpstr>
      <vt:lpstr>UNIFIED MENTOR INTERNSHIP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   ANALYSIS</dc:title>
  <dc:creator>Abinaya T</dc:creator>
  <cp:lastModifiedBy>Sujethra .G</cp:lastModifiedBy>
  <cp:revision>3</cp:revision>
  <dcterms:created xsi:type="dcterms:W3CDTF">2024-03-03T06:44:39Z</dcterms:created>
  <dcterms:modified xsi:type="dcterms:W3CDTF">2024-03-03T07:12:00Z</dcterms:modified>
</cp:coreProperties>
</file>