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06B1-4B74-440D-8A92-13C541CD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992847" cy="2849002"/>
          </a:xfrm>
        </p:spPr>
        <p:txBody>
          <a:bodyPr/>
          <a:lstStyle/>
          <a:p>
            <a:r>
              <a:rPr lang="en-US" b="1" i="0" dirty="0">
                <a:solidFill>
                  <a:srgbClr val="F1F1F1"/>
                </a:solidFill>
                <a:effectLst/>
                <a:latin typeface="Roboto" panose="020B0604020202020204" pitchFamily="2" charset="0"/>
              </a:rPr>
              <a:t>Smart Blind Stick</a:t>
            </a:r>
            <a:br>
              <a:rPr lang="en-US" b="1" i="0" dirty="0">
                <a:solidFill>
                  <a:srgbClr val="F1F1F1"/>
                </a:solidFill>
                <a:effectLst/>
                <a:latin typeface="Roboto" panose="020B0604020202020204" pitchFamily="2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1004B-2BC0-4E3D-8265-EAD0D4A95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672" y="4464424"/>
            <a:ext cx="3218328" cy="140745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RajaKumari</a:t>
            </a:r>
            <a:r>
              <a:rPr lang="en-US" dirty="0"/>
              <a:t> s (21Bad020)</a:t>
            </a:r>
          </a:p>
          <a:p>
            <a:r>
              <a:rPr lang="en-US" dirty="0" err="1"/>
              <a:t>Bhuvanika</a:t>
            </a:r>
            <a:r>
              <a:rPr lang="en-US" dirty="0"/>
              <a:t> S (21bad006)</a:t>
            </a:r>
          </a:p>
          <a:p>
            <a:r>
              <a:rPr lang="en-US" dirty="0"/>
              <a:t>Suji S (21bad026)</a:t>
            </a:r>
          </a:p>
        </p:txBody>
      </p:sp>
    </p:spTree>
    <p:extLst>
      <p:ext uri="{BB962C8B-B14F-4D97-AF65-F5344CB8AC3E}">
        <p14:creationId xmlns:p14="http://schemas.microsoft.com/office/powerpoint/2010/main" val="349411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3F29-FAC0-43C1-BDAC-E95E54F7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C4855-B348-40D7-91CB-F2DE7CC1A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Increased independence for visually impaired users.</a:t>
            </a:r>
          </a:p>
          <a:p>
            <a:r>
              <a:rPr lang="en-US" dirty="0"/>
              <a:t>Enhanced safety with real-time obstacle detection and fall alerts.</a:t>
            </a:r>
          </a:p>
          <a:p>
            <a:r>
              <a:rPr lang="en-US" dirty="0"/>
              <a:t>Cost-effective and user-friendly design.</a:t>
            </a:r>
          </a:p>
          <a:p>
            <a:pPr marL="0" indent="0">
              <a:buNone/>
            </a:pPr>
            <a:endParaRPr lang="en-US" dirty="0">
              <a:latin typeface="Tw Cen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22444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3005-2AE7-4BB6-8F4C-F24E150E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22321-CB04-4F14-A3F8-D3D296141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 project has successfully demonstrated a practical and innovative solution to enhance the mobility and independence of visually impaired individuals</a:t>
            </a:r>
          </a:p>
          <a:p>
            <a:r>
              <a:rPr lang="en-US" dirty="0"/>
              <a:t>Future work may involve refining the design for portability, enhancing the battery life, and incorporating additional features such as emergency alert systems and integration with mobile applications for user-friendly interactions. </a:t>
            </a:r>
          </a:p>
        </p:txBody>
      </p:sp>
    </p:spTree>
    <p:extLst>
      <p:ext uri="{BB962C8B-B14F-4D97-AF65-F5344CB8AC3E}">
        <p14:creationId xmlns:p14="http://schemas.microsoft.com/office/powerpoint/2010/main" val="368116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3F30-9168-439E-9F13-F293A8D0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0048" y="2554894"/>
            <a:ext cx="2870385" cy="14785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042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1051-0680-471A-B1A8-E0D6C310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78766-8DCD-4F55-B413-9082C256E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Key Components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/>
              <a:t>Working</a:t>
            </a:r>
          </a:p>
          <a:p>
            <a:r>
              <a:rPr lang="en-US" dirty="0"/>
              <a:t>Circuit Design</a:t>
            </a:r>
          </a:p>
          <a:p>
            <a:r>
              <a:rPr lang="en-US" dirty="0"/>
              <a:t>Benefits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6EFE-8A16-4850-814B-0D2E6E58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795CD-8088-4612-AD51-8832DC3A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Smart blind stick is basic idea to overcome the difficulty faced by visually impaired individuals in navigating their surroundings. It is done to conquer the  limitations of traditional walking canes. A smart blind stick equipped with IoT technology for enhanced navigation and safety</a:t>
            </a:r>
          </a:p>
        </p:txBody>
      </p:sp>
    </p:spTree>
    <p:extLst>
      <p:ext uri="{BB962C8B-B14F-4D97-AF65-F5344CB8AC3E}">
        <p14:creationId xmlns:p14="http://schemas.microsoft.com/office/powerpoint/2010/main" val="383495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6DF4-4CB0-44B2-81B9-1BEAA552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CDC94-E61F-4066-B095-586CF7B3D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mobility and independence for visually impaired individuals.</a:t>
            </a:r>
          </a:p>
          <a:p>
            <a:r>
              <a:rPr lang="en-US" dirty="0"/>
              <a:t>Enhance obstacle detection and avoidance using IoT sensors.</a:t>
            </a:r>
          </a:p>
          <a:p>
            <a:r>
              <a:rPr lang="en-US" dirty="0"/>
              <a:t>Provide real-time feedback through auditory or vibration alerts.</a:t>
            </a:r>
          </a:p>
        </p:txBody>
      </p:sp>
    </p:spTree>
    <p:extLst>
      <p:ext uri="{BB962C8B-B14F-4D97-AF65-F5344CB8AC3E}">
        <p14:creationId xmlns:p14="http://schemas.microsoft.com/office/powerpoint/2010/main" val="65886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E15B-F267-41F1-87DF-26C49D55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7770-9720-485F-B546-995BAF416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Ultrasonic Sensor: Detects obstacles and measures distance.</a:t>
            </a:r>
          </a:p>
          <a:p>
            <a:r>
              <a:rPr lang="en-US" dirty="0"/>
              <a:t>Passive Buzzer: Produces various tones and sounds depending on the input signal.</a:t>
            </a:r>
          </a:p>
          <a:p>
            <a:r>
              <a:rPr lang="en-US" dirty="0"/>
              <a:t>Active Buzzer: Provides auditory alerts.</a:t>
            </a:r>
          </a:p>
          <a:p>
            <a:r>
              <a:rPr lang="en-US" dirty="0"/>
              <a:t>Arduino Nano: For control and connectivity.</a:t>
            </a:r>
          </a:p>
          <a:p>
            <a:r>
              <a:rPr lang="en-US" dirty="0"/>
              <a:t>Battery: To provide consistent power for devices </a:t>
            </a:r>
          </a:p>
          <a:p>
            <a:r>
              <a:rPr lang="en-US" dirty="0"/>
              <a:t>Vibration Motor: Provides vibration feedback when obstacles are detected</a:t>
            </a:r>
          </a:p>
          <a:p>
            <a:r>
              <a:rPr lang="en-US" dirty="0"/>
              <a:t>Regulator 7805: To provides a steady 5V output from an input voltage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2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74F4-5BDA-47D3-A876-D7246530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B6BE4C-6593-4ECB-8742-14FDA09A5918}"/>
              </a:ext>
            </a:extLst>
          </p:cNvPr>
          <p:cNvSpPr/>
          <p:nvPr/>
        </p:nvSpPr>
        <p:spPr>
          <a:xfrm>
            <a:off x="1371600" y="2696135"/>
            <a:ext cx="2420471" cy="8157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Sensors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CCC8B5-7407-4138-95AA-EC61B6B2BE8F}"/>
              </a:ext>
            </a:extLst>
          </p:cNvPr>
          <p:cNvCxnSpPr>
            <a:stCxn id="5" idx="3"/>
          </p:cNvCxnSpPr>
          <p:nvPr/>
        </p:nvCxnSpPr>
        <p:spPr>
          <a:xfrm flipV="1">
            <a:off x="3792071" y="3104029"/>
            <a:ext cx="9681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BC0036-1F6C-4BFB-AE6B-252C67816FF9}"/>
              </a:ext>
            </a:extLst>
          </p:cNvPr>
          <p:cNvSpPr/>
          <p:nvPr/>
        </p:nvSpPr>
        <p:spPr>
          <a:xfrm>
            <a:off x="4760259" y="2696134"/>
            <a:ext cx="2420471" cy="8157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Microcontroller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FAB895-20D3-4131-A142-B35548AD9C8E}"/>
              </a:ext>
            </a:extLst>
          </p:cNvPr>
          <p:cNvCxnSpPr/>
          <p:nvPr/>
        </p:nvCxnSpPr>
        <p:spPr>
          <a:xfrm flipV="1">
            <a:off x="7180730" y="3101785"/>
            <a:ext cx="9681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90EC08D-1B29-47E1-8F2D-E50FAF5A0476}"/>
              </a:ext>
            </a:extLst>
          </p:cNvPr>
          <p:cNvSpPr/>
          <p:nvPr/>
        </p:nvSpPr>
        <p:spPr>
          <a:xfrm>
            <a:off x="8148918" y="2693892"/>
            <a:ext cx="2420471" cy="8157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Feedback Mechanism (Buzzer and vibration motor)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40551-7E87-4260-B4CF-C0DD8F9B6C78}"/>
              </a:ext>
            </a:extLst>
          </p:cNvPr>
          <p:cNvSpPr txBox="1"/>
          <p:nvPr/>
        </p:nvSpPr>
        <p:spPr>
          <a:xfrm>
            <a:off x="1900518" y="4616824"/>
            <a:ext cx="8668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Sensors detect environmental changes, send data to the microcontroller, which processes the information and activates the feedback mechanism (e.g., a buzzer, vibration motor) to alert the user.</a:t>
            </a:r>
          </a:p>
        </p:txBody>
      </p:sp>
    </p:spTree>
    <p:extLst>
      <p:ext uri="{BB962C8B-B14F-4D97-AF65-F5344CB8AC3E}">
        <p14:creationId xmlns:p14="http://schemas.microsoft.com/office/powerpoint/2010/main" val="241764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2B3BD-0E38-494A-A355-9340208F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271" y="268941"/>
            <a:ext cx="9846140" cy="55222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Block diagram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AA0C2-0153-4FF7-AC0A-1E57C5509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48" y="1221243"/>
            <a:ext cx="8740588" cy="482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3C14-6D1D-4010-AD84-ACEDB3D0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F407F-7BBE-416B-AE3F-9183F7DA6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Obstacle Detection: </a:t>
            </a:r>
          </a:p>
          <a:p>
            <a:pPr marL="0" indent="0">
              <a:buNone/>
            </a:pPr>
            <a:r>
              <a:rPr lang="en-US" dirty="0"/>
              <a:t>                      The ultrasonic sensor measures the distance to obstacles and triggers an alert if an object is within a certain range.</a:t>
            </a:r>
          </a:p>
          <a:p>
            <a:r>
              <a:rPr lang="en-US" dirty="0"/>
              <a:t>Alert System:   </a:t>
            </a:r>
          </a:p>
          <a:p>
            <a:pPr marL="0" indent="0">
              <a:buNone/>
            </a:pPr>
            <a:r>
              <a:rPr lang="en-US" dirty="0"/>
              <a:t>                     The user is alerted via a buzzer and triggered with vibration motor when an obstacle is nearby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8366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FEC1-F0AC-479C-BA79-C7448C40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Design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5629488-295B-4294-9D50-AFC5EB9A8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480" y="1859280"/>
            <a:ext cx="7924799" cy="4380202"/>
          </a:xfrm>
        </p:spPr>
      </p:pic>
    </p:spTree>
    <p:extLst>
      <p:ext uri="{BB962C8B-B14F-4D97-AF65-F5344CB8AC3E}">
        <p14:creationId xmlns:p14="http://schemas.microsoft.com/office/powerpoint/2010/main" val="1735397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300</TotalTime>
  <Words>355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Roboto</vt:lpstr>
      <vt:lpstr>Tw Cen MT</vt:lpstr>
      <vt:lpstr>Tw Cen MT (Headings)</vt:lpstr>
      <vt:lpstr>Circuit</vt:lpstr>
      <vt:lpstr>Smart Blind Stick </vt:lpstr>
      <vt:lpstr>AGENda</vt:lpstr>
      <vt:lpstr>introduction</vt:lpstr>
      <vt:lpstr>Objectives</vt:lpstr>
      <vt:lpstr>Key components</vt:lpstr>
      <vt:lpstr>System Architecture</vt:lpstr>
      <vt:lpstr>PowerPoint Presentation</vt:lpstr>
      <vt:lpstr>working</vt:lpstr>
      <vt:lpstr>Circuit Design</vt:lpstr>
      <vt:lpstr>Benefits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Blind Stick using Arduino </dc:title>
  <dc:creator>S Suji</dc:creator>
  <cp:lastModifiedBy>S Suji</cp:lastModifiedBy>
  <cp:revision>12</cp:revision>
  <dcterms:created xsi:type="dcterms:W3CDTF">2024-09-28T08:07:44Z</dcterms:created>
  <dcterms:modified xsi:type="dcterms:W3CDTF">2024-10-27T14:22:57Z</dcterms:modified>
</cp:coreProperties>
</file>