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5544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DA46A-5631-473B-98B9-A625FA5AFAD3}" v="10" dt="2022-12-14T16:39:31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6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g, Suji" userId="46b71c7e-d943-42a9-b5c6-2fce31a8aaf0" providerId="ADAL" clId="{5EEDA46A-5631-473B-98B9-A625FA5AFAD3}"/>
    <pc:docChg chg="undo custSel modSld">
      <pc:chgData name="Jang, Suji" userId="46b71c7e-d943-42a9-b5c6-2fce31a8aaf0" providerId="ADAL" clId="{5EEDA46A-5631-473B-98B9-A625FA5AFAD3}" dt="2022-12-14T16:48:39.909" v="209" actId="947"/>
      <pc:docMkLst>
        <pc:docMk/>
      </pc:docMkLst>
      <pc:sldChg chg="addSp delSp modSp mod">
        <pc:chgData name="Jang, Suji" userId="46b71c7e-d943-42a9-b5c6-2fce31a8aaf0" providerId="ADAL" clId="{5EEDA46A-5631-473B-98B9-A625FA5AFAD3}" dt="2022-12-14T16:48:39.909" v="209" actId="947"/>
        <pc:sldMkLst>
          <pc:docMk/>
          <pc:sldMk cId="154029117" sldId="256"/>
        </pc:sldMkLst>
        <pc:spChg chg="mod">
          <ac:chgData name="Jang, Suji" userId="46b71c7e-d943-42a9-b5c6-2fce31a8aaf0" providerId="ADAL" clId="{5EEDA46A-5631-473B-98B9-A625FA5AFAD3}" dt="2022-12-14T16:26:56.178" v="52"/>
          <ac:spMkLst>
            <pc:docMk/>
            <pc:sldMk cId="154029117" sldId="256"/>
            <ac:spMk id="4" creationId="{27444BAD-E4AA-DB70-78B2-BCF3417B47C3}"/>
          </ac:spMkLst>
        </pc:spChg>
        <pc:spChg chg="mod">
          <ac:chgData name="Jang, Suji" userId="46b71c7e-d943-42a9-b5c6-2fce31a8aaf0" providerId="ADAL" clId="{5EEDA46A-5631-473B-98B9-A625FA5AFAD3}" dt="2022-12-14T16:27:06.810" v="54"/>
          <ac:spMkLst>
            <pc:docMk/>
            <pc:sldMk cId="154029117" sldId="256"/>
            <ac:spMk id="27" creationId="{2FC91432-C8D8-DD48-59C0-410EC4C6E818}"/>
          </ac:spMkLst>
        </pc:spChg>
        <pc:spChg chg="mod">
          <ac:chgData name="Jang, Suji" userId="46b71c7e-d943-42a9-b5c6-2fce31a8aaf0" providerId="ADAL" clId="{5EEDA46A-5631-473B-98B9-A625FA5AFAD3}" dt="2022-12-14T16:43:49.033" v="199" actId="948"/>
          <ac:spMkLst>
            <pc:docMk/>
            <pc:sldMk cId="154029117" sldId="256"/>
            <ac:spMk id="31" creationId="{0EB7DB77-1C89-4D47-A45E-D99E402B9956}"/>
          </ac:spMkLst>
        </pc:spChg>
        <pc:spChg chg="mod">
          <ac:chgData name="Jang, Suji" userId="46b71c7e-d943-42a9-b5c6-2fce31a8aaf0" providerId="ADAL" clId="{5EEDA46A-5631-473B-98B9-A625FA5AFAD3}" dt="2022-12-14T16:48:39.909" v="209" actId="947"/>
          <ac:spMkLst>
            <pc:docMk/>
            <pc:sldMk cId="154029117" sldId="256"/>
            <ac:spMk id="32" creationId="{9DF7DF60-120D-416C-BC24-C03ED4F96648}"/>
          </ac:spMkLst>
        </pc:spChg>
        <pc:spChg chg="mod">
          <ac:chgData name="Jang, Suji" userId="46b71c7e-d943-42a9-b5c6-2fce31a8aaf0" providerId="ADAL" clId="{5EEDA46A-5631-473B-98B9-A625FA5AFAD3}" dt="2022-12-14T16:32:28.075" v="106"/>
          <ac:spMkLst>
            <pc:docMk/>
            <pc:sldMk cId="154029117" sldId="256"/>
            <ac:spMk id="34" creationId="{F26531B2-0E30-B3B1-86D0-3FDC896C38FE}"/>
          </ac:spMkLst>
        </pc:spChg>
        <pc:spChg chg="mod">
          <ac:chgData name="Jang, Suji" userId="46b71c7e-d943-42a9-b5c6-2fce31a8aaf0" providerId="ADAL" clId="{5EEDA46A-5631-473B-98B9-A625FA5AFAD3}" dt="2022-12-14T16:42:26.804" v="178" actId="14100"/>
          <ac:spMkLst>
            <pc:docMk/>
            <pc:sldMk cId="154029117" sldId="256"/>
            <ac:spMk id="99" creationId="{18BB68B2-398F-5A10-359F-9B55A6032BB0}"/>
          </ac:spMkLst>
        </pc:spChg>
        <pc:spChg chg="mod">
          <ac:chgData name="Jang, Suji" userId="46b71c7e-d943-42a9-b5c6-2fce31a8aaf0" providerId="ADAL" clId="{5EEDA46A-5631-473B-98B9-A625FA5AFAD3}" dt="2022-12-14T16:23:52.363" v="20" actId="1035"/>
          <ac:spMkLst>
            <pc:docMk/>
            <pc:sldMk cId="154029117" sldId="256"/>
            <ac:spMk id="101" creationId="{569FAC04-A6FA-3E5D-4C49-59D7A276AE0A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3" creationId="{55D211DD-2776-9469-B82E-071F786EE5FF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6" creationId="{EF9AA435-40AD-3FDF-2A6F-B224814620A6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7" creationId="{71C1D51C-EDC1-02CE-701D-AC03FA51000B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8" creationId="{9B6699B8-BFCF-5D3C-0C71-C6C0E439C8B2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26" creationId="{1D6908F1-2D79-F9B4-D0F2-70F3CDC9F18D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1" creationId="{222CE17D-5F00-8212-6B54-B406C4E59D29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3" creationId="{85FA2D69-3E9B-D358-3C40-B2F1D77B12EF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4" creationId="{FCDDFAD5-66B4-26C9-20F5-B235C841FCB5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5" creationId="{143F3491-1441-4C94-5E8E-0BA5B83B309F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41" creationId="{1703CCFF-D660-0A48-A192-A9B2250E98BF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3" creationId="{D7499C36-059A-4DB2-90C5-A22DFEE2AC81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5" creationId="{B0C4EC45-745D-3573-0DB5-1141F8AC0EC4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6" creationId="{6C19FA06-C039-2A21-E52A-5F5A44CEFADB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8" creationId="{0F567F01-3979-31EE-A507-15B77E08D18C}"/>
          </ac:spMkLst>
        </pc:spChg>
        <pc:spChg chg="mod">
          <ac:chgData name="Jang, Suji" userId="46b71c7e-d943-42a9-b5c6-2fce31a8aaf0" providerId="ADAL" clId="{5EEDA46A-5631-473B-98B9-A625FA5AFAD3}" dt="2022-12-14T16:45:31.332" v="207" actId="14100"/>
          <ac:spMkLst>
            <pc:docMk/>
            <pc:sldMk cId="154029117" sldId="256"/>
            <ac:spMk id="149" creationId="{B225F3C0-A756-E383-F525-2C2D638C6A6A}"/>
          </ac:spMkLst>
        </pc:s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2" creationId="{9B7A4CB9-5B98-DC43-A97C-754827DE4760}"/>
          </ac:grpSpMkLst>
        </pc:grpChg>
        <pc:grpChg chg="add del mod">
          <ac:chgData name="Jang, Suji" userId="46b71c7e-d943-42a9-b5c6-2fce31a8aaf0" providerId="ADAL" clId="{5EEDA46A-5631-473B-98B9-A625FA5AFAD3}" dt="2022-12-14T16:32:25.395" v="105" actId="478"/>
          <ac:grpSpMkLst>
            <pc:docMk/>
            <pc:sldMk cId="154029117" sldId="256"/>
            <ac:grpSpMk id="24" creationId="{3859553B-A890-7685-83F4-B23A8A35C8F8}"/>
          </ac:grpSpMkLst>
        </pc:gr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30" creationId="{785F2A58-3E91-ED8A-B06E-FBE67F6CEE0D}"/>
          </ac:grpSpMkLst>
        </pc:grpChg>
        <pc:grpChg chg="mod or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7" creationId="{00A32119-D483-B382-7317-75F969497F3B}"/>
          </ac:grpSpMkLst>
        </pc:grpChg>
        <pc:grpChg chg="mo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9" creationId="{4E710836-CF4B-3A36-E9B4-9C7DCC4FE67B}"/>
          </ac:grpSpMkLst>
        </pc:grpChg>
        <pc:grpChg chg="add mod">
          <ac:chgData name="Jang, Suji" userId="46b71c7e-d943-42a9-b5c6-2fce31a8aaf0" providerId="ADAL" clId="{5EEDA46A-5631-473B-98B9-A625FA5AFAD3}" dt="2022-12-14T16:42:12.540" v="176" actId="1076"/>
          <ac:grpSpMkLst>
            <pc:docMk/>
            <pc:sldMk cId="154029117" sldId="256"/>
            <ac:grpSpMk id="44" creationId="{140FD758-BBFE-D473-FB96-B148E1715FAF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5" creationId="{1428D6F5-1DB8-1C7A-1ACB-F25A78980FB2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6" creationId="{4818DA9F-74B7-D924-30AC-B6D3EAFB9F83}"/>
          </ac:grpSpMkLst>
        </pc:grpChg>
        <pc:graphicFrameChg chg="mod">
          <ac:chgData name="Jang, Suji" userId="46b71c7e-d943-42a9-b5c6-2fce31a8aaf0" providerId="ADAL" clId="{5EEDA46A-5631-473B-98B9-A625FA5AFAD3}" dt="2022-12-14T16:45:47.250" v="208" actId="14100"/>
          <ac:graphicFrameMkLst>
            <pc:docMk/>
            <pc:sldMk cId="154029117" sldId="256"/>
            <ac:graphicFrameMk id="11" creationId="{DE0DA183-A897-4BFF-B847-8AB61B096C79}"/>
          </ac:graphicFrameMkLst>
        </pc:graphicFrameChg>
        <pc:graphicFrameChg chg="mod">
          <ac:chgData name="Jang, Suji" userId="46b71c7e-d943-42a9-b5c6-2fce31a8aaf0" providerId="ADAL" clId="{5EEDA46A-5631-473B-98B9-A625FA5AFAD3}" dt="2022-12-14T16:45:47.250" v="208" actId="14100"/>
          <ac:graphicFrameMkLst>
            <pc:docMk/>
            <pc:sldMk cId="154029117" sldId="256"/>
            <ac:graphicFrameMk id="12" creationId="{830738AD-2501-43CE-91F6-F8B3FC26CF07}"/>
          </ac:graphicFrameMkLst>
        </pc:graphicFrameChg>
        <pc:cxnChg chg="mod">
          <ac:chgData name="Jang, Suji" userId="46b71c7e-d943-42a9-b5c6-2fce31a8aaf0" providerId="ADAL" clId="{5EEDA46A-5631-473B-98B9-A625FA5AFAD3}" dt="2022-12-14T16:26:56.178" v="52"/>
          <ac:cxnSpMkLst>
            <pc:docMk/>
            <pc:sldMk cId="154029117" sldId="256"/>
            <ac:cxnSpMk id="3" creationId="{055DCC6A-4258-3E40-97AD-FF702FFE0108}"/>
          </ac:cxnSpMkLst>
        </pc:cxnChg>
        <pc:cxnChg chg="mod">
          <ac:chgData name="Jang, Suji" userId="46b71c7e-d943-42a9-b5c6-2fce31a8aaf0" providerId="ADAL" clId="{5EEDA46A-5631-473B-98B9-A625FA5AFAD3}" dt="2022-12-14T16:27:06.810" v="54"/>
          <ac:cxnSpMkLst>
            <pc:docMk/>
            <pc:sldMk cId="154029117" sldId="256"/>
            <ac:cxnSpMk id="26" creationId="{4DE78C53-DC9B-8700-74B6-BC7BA948A099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8" creationId="{CB6D2CC8-62D5-DF19-4EB2-52E19DD646D5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9" creationId="{2D39EB83-1D3E-EA54-3A5C-F565ABED890A}"/>
          </ac:cxnSpMkLst>
        </pc:cxnChg>
        <pc:cxnChg chg="mod">
          <ac:chgData name="Jang, Suji" userId="46b71c7e-d943-42a9-b5c6-2fce31a8aaf0" providerId="ADAL" clId="{5EEDA46A-5631-473B-98B9-A625FA5AFAD3}" dt="2022-12-14T16:32:28.075" v="106"/>
          <ac:cxnSpMkLst>
            <pc:docMk/>
            <pc:sldMk cId="154029117" sldId="256"/>
            <ac:cxnSpMk id="33" creationId="{31892DC2-C031-71EB-9B00-AF6A971D9E76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5" creationId="{2846CD30-F6F6-23CF-374E-90E77503789A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6" creationId="{11D15667-FB99-FB7A-6C3F-3E118637FE0A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2" creationId="{CDEB3ECF-7C86-11B2-FFF0-B7F7BE650E55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5" creationId="{C4BD5403-68BF-9C4A-2BE5-AC43D8E04780}"/>
          </ac:cxnSpMkLst>
        </pc:cxnChg>
        <pc:cxnChg chg="del mod">
          <ac:chgData name="Jang, Suji" userId="46b71c7e-d943-42a9-b5c6-2fce31a8aaf0" providerId="ADAL" clId="{5EEDA46A-5631-473B-98B9-A625FA5AFAD3}" dt="2022-12-14T16:28:29.674" v="64" actId="478"/>
          <ac:cxnSpMkLst>
            <pc:docMk/>
            <pc:sldMk cId="154029117" sldId="256"/>
            <ac:cxnSpMk id="130" creationId="{77B37CBB-B2DC-5788-AC3A-6C69860E06D1}"/>
          </ac:cxnSpMkLst>
        </pc:cxnChg>
        <pc:cxnChg chg="del mod">
          <ac:chgData name="Jang, Suji" userId="46b71c7e-d943-42a9-b5c6-2fce31a8aaf0" providerId="ADAL" clId="{5EEDA46A-5631-473B-98B9-A625FA5AFAD3}" dt="2022-12-14T16:28:30.845" v="65" actId="478"/>
          <ac:cxnSpMkLst>
            <pc:docMk/>
            <pc:sldMk cId="154029117" sldId="256"/>
            <ac:cxnSpMk id="132" creationId="{846C33F0-049A-9953-B4E2-628B64431330}"/>
          </ac:cxnSpMkLst>
        </pc:cxnChg>
        <pc:cxnChg chg="del mod">
          <ac:chgData name="Jang, Suji" userId="46b71c7e-d943-42a9-b5c6-2fce31a8aaf0" providerId="ADAL" clId="{5EEDA46A-5631-473B-98B9-A625FA5AFAD3}" dt="2022-12-14T16:26:50.774" v="51" actId="478"/>
          <ac:cxnSpMkLst>
            <pc:docMk/>
            <pc:sldMk cId="154029117" sldId="256"/>
            <ac:cxnSpMk id="136" creationId="{96ABBFC2-3668-E36F-5DA6-E8830BBE15CD}"/>
          </ac:cxnSpMkLst>
        </pc:cxnChg>
        <pc:cxnChg chg="del mod">
          <ac:chgData name="Jang, Suji" userId="46b71c7e-d943-42a9-b5c6-2fce31a8aaf0" providerId="ADAL" clId="{5EEDA46A-5631-473B-98B9-A625FA5AFAD3}" dt="2022-12-14T16:34:04.790" v="125" actId="478"/>
          <ac:cxnSpMkLst>
            <pc:docMk/>
            <pc:sldMk cId="154029117" sldId="256"/>
            <ac:cxnSpMk id="137" creationId="{D2D0AD50-2221-2097-D8CE-5DC476A0FFB4}"/>
          </ac:cxnSpMkLst>
        </pc:cxnChg>
        <pc:cxnChg chg="del mod">
          <ac:chgData name="Jang, Suji" userId="46b71c7e-d943-42a9-b5c6-2fce31a8aaf0" providerId="ADAL" clId="{5EEDA46A-5631-473B-98B9-A625FA5AFAD3}" dt="2022-12-14T16:32:42.863" v="109" actId="478"/>
          <ac:cxnSpMkLst>
            <pc:docMk/>
            <pc:sldMk cId="154029117" sldId="256"/>
            <ac:cxnSpMk id="142" creationId="{832EBF0B-8155-19EE-34B4-813397C4A806}"/>
          </ac:cxnSpMkLst>
        </pc:cxnChg>
        <pc:cxnChg chg="del mod">
          <ac:chgData name="Jang, Suji" userId="46b71c7e-d943-42a9-b5c6-2fce31a8aaf0" providerId="ADAL" clId="{5EEDA46A-5631-473B-98B9-A625FA5AFAD3}" dt="2022-12-14T16:33:56.199" v="122" actId="478"/>
          <ac:cxnSpMkLst>
            <pc:docMk/>
            <pc:sldMk cId="154029117" sldId="256"/>
            <ac:cxnSpMk id="144" creationId="{F5647159-B4DF-D9BA-BAB3-A7A1A5CD735D}"/>
          </ac:cxnSpMkLst>
        </pc:cxnChg>
        <pc:cxnChg chg="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147" creationId="{671633E4-A739-5009-8C97-D5F00ED9FE8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42a5c94f7ffe94/Documents/Projects/CTV/Data%20cu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42a5c94f7ffe94/Documents/Projects/CTV/Data%20cur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No. of D-R data points</a:t>
            </a:r>
          </a:p>
        </c:rich>
      </c:tx>
      <c:layout>
        <c:manualLayout>
          <c:xMode val="edge"/>
          <c:yMode val="edge"/>
          <c:x val="0.19974215407473209"/>
          <c:y val="8.09798981894563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472562584230894E-2"/>
          <c:y val="0.27569864255774118"/>
          <c:w val="0.84464535215669767"/>
          <c:h val="0.6050987509715726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9-4FF6-806C-9FD1D329F7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9-4FF6-806C-9FD1D329F74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9-4FF6-806C-9FD1D329F742}"/>
              </c:ext>
            </c:extLst>
          </c:dPt>
          <c:cat>
            <c:strRef>
              <c:f>Sheet1!$A$1:$A$4</c:f>
              <c:strCach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5&gt;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82</c:v>
                </c:pt>
                <c:pt idx="1">
                  <c:v>141</c:v>
                </c:pt>
                <c:pt idx="2">
                  <c:v>106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9-4FF6-806C-9FD1D329F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-27"/>
        <c:axId val="901803552"/>
        <c:axId val="901806464"/>
      </c:barChart>
      <c:catAx>
        <c:axId val="90180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6464"/>
        <c:crosses val="autoZero"/>
        <c:auto val="1"/>
        <c:lblAlgn val="ctr"/>
        <c:lblOffset val="100"/>
        <c:noMultiLvlLbl val="0"/>
      </c:catAx>
      <c:valAx>
        <c:axId val="9018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35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Organ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7A-4B54-BBCB-BE05ADCCA8C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7A-4B54-BBCB-BE05ADCCA8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7A-4B54-BBCB-BE05ADCCA8C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7A-4B54-BBCB-BE05ADCCA8C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7A-4B54-BBCB-BE05ADCCA8C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7A-4B54-BBCB-BE05ADCCA8C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17A-4B54-BBCB-BE05ADCCA8C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17A-4B54-BBCB-BE05ADCCA8C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17A-4B54-BBCB-BE05ADCCA8CB}"/>
              </c:ext>
            </c:extLst>
          </c:dPt>
          <c:cat>
            <c:strRef>
              <c:f>Sheet1!$R$314:$R$322</c:f>
              <c:strCache>
                <c:ptCount val="9"/>
                <c:pt idx="0">
                  <c:v>Liver</c:v>
                </c:pt>
                <c:pt idx="1">
                  <c:v>Others</c:v>
                </c:pt>
                <c:pt idx="2">
                  <c:v>GI</c:v>
                </c:pt>
                <c:pt idx="3">
                  <c:v>Mammary…</c:v>
                </c:pt>
                <c:pt idx="4">
                  <c:v>Bladder</c:v>
                </c:pt>
                <c:pt idx="5">
                  <c:v>Lung</c:v>
                </c:pt>
                <c:pt idx="6">
                  <c:v>Thyroid</c:v>
                </c:pt>
                <c:pt idx="7">
                  <c:v>Vascular…</c:v>
                </c:pt>
                <c:pt idx="8">
                  <c:v>Systemic</c:v>
                </c:pt>
              </c:strCache>
            </c:strRef>
          </c:cat>
          <c:val>
            <c:numRef>
              <c:f>Sheet1!$S$314:$S$322</c:f>
              <c:numCache>
                <c:formatCode>General</c:formatCode>
                <c:ptCount val="9"/>
                <c:pt idx="0">
                  <c:v>181</c:v>
                </c:pt>
                <c:pt idx="1">
                  <c:v>72</c:v>
                </c:pt>
                <c:pt idx="2">
                  <c:v>34</c:v>
                </c:pt>
                <c:pt idx="3">
                  <c:v>18</c:v>
                </c:pt>
                <c:pt idx="4">
                  <c:v>17</c:v>
                </c:pt>
                <c:pt idx="5">
                  <c:v>13</c:v>
                </c:pt>
                <c:pt idx="6">
                  <c:v>12</c:v>
                </c:pt>
                <c:pt idx="7">
                  <c:v>12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17A-4B54-BBCB-BE05ADCCA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axId val="486195808"/>
        <c:axId val="486201632"/>
      </c:barChart>
      <c:valAx>
        <c:axId val="4862016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195808"/>
        <c:crosses val="autoZero"/>
        <c:crossBetween val="between"/>
      </c:valAx>
      <c:catAx>
        <c:axId val="4861958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201632"/>
        <c:crosses val="autoZero"/>
        <c:auto val="1"/>
        <c:lblAlgn val="ctr"/>
        <c:lblOffset val="5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C608-3332-4DE4-B983-82BE468F5C4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79575" y="1143000"/>
            <a:ext cx="349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F0D13-8D4B-4B26-983F-8A12E0AD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1pPr>
    <a:lvl2pPr marL="650147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2pPr>
    <a:lvl3pPr marL="1300292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3pPr>
    <a:lvl4pPr marL="1950439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4pPr>
    <a:lvl5pPr marL="2600587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5pPr>
    <a:lvl6pPr marL="3250734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0880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026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173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79575" y="1143000"/>
            <a:ext cx="3498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F0D13-8D4B-4B26-983F-8A12E0ADC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244726"/>
            <a:ext cx="13213080" cy="477520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7204076"/>
            <a:ext cx="11658600" cy="3311524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730250"/>
            <a:ext cx="335184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730250"/>
            <a:ext cx="986123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419479"/>
            <a:ext cx="13407390" cy="570547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9178929"/>
            <a:ext cx="13407390" cy="300037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651250"/>
            <a:ext cx="66065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651250"/>
            <a:ext cx="66065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0253"/>
            <a:ext cx="1340739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362326"/>
            <a:ext cx="6576178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010150"/>
            <a:ext cx="657617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362326"/>
            <a:ext cx="6608565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010150"/>
            <a:ext cx="660856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974853"/>
            <a:ext cx="7869555" cy="9747250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974853"/>
            <a:ext cx="7869555" cy="9747250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730253"/>
            <a:ext cx="1340739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651250"/>
            <a:ext cx="1340739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4D4C-6803-4E3B-BEA7-ED6632D6534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2712703"/>
            <a:ext cx="524637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2A989-3598-4A3D-A287-93886937223A}"/>
              </a:ext>
            </a:extLst>
          </p:cNvPr>
          <p:cNvSpPr txBox="1"/>
          <p:nvPr/>
        </p:nvSpPr>
        <p:spPr>
          <a:xfrm>
            <a:off x="567338" y="410031"/>
            <a:ext cx="4189742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Cancer Dose-Response Data Collection and Cleansing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B4E85F-A95A-4D71-9AE7-373452DE5CEF}"/>
              </a:ext>
            </a:extLst>
          </p:cNvPr>
          <p:cNvSpPr/>
          <p:nvPr/>
        </p:nvSpPr>
        <p:spPr>
          <a:xfrm>
            <a:off x="4900803" y="410031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CD5F-DE21-46B1-84AF-081CA4EECF14}"/>
              </a:ext>
            </a:extLst>
          </p:cNvPr>
          <p:cNvSpPr txBox="1"/>
          <p:nvPr/>
        </p:nvSpPr>
        <p:spPr>
          <a:xfrm>
            <a:off x="5628445" y="410031"/>
            <a:ext cx="4551005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Bayesian Benchmark Dose (BBMD)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Modeling and Probabilistic Extrapolations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DA437B-B368-408C-A38C-7CCFE1DFCE45}"/>
              </a:ext>
            </a:extLst>
          </p:cNvPr>
          <p:cNvSpPr/>
          <p:nvPr/>
        </p:nvSpPr>
        <p:spPr>
          <a:xfrm>
            <a:off x="10323173" y="410030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BE676-9182-4997-B241-BC4ACB17DFCE}"/>
              </a:ext>
            </a:extLst>
          </p:cNvPr>
          <p:cNvSpPr txBox="1"/>
          <p:nvPr/>
        </p:nvSpPr>
        <p:spPr>
          <a:xfrm>
            <a:off x="11050815" y="410031"/>
            <a:ext cx="4190859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Population and Individual Risk Estimation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And Uncertainty Contribution Characterization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57BA-65D9-45FF-82D0-FE148700F1F1}"/>
              </a:ext>
            </a:extLst>
          </p:cNvPr>
          <p:cNvSpPr txBox="1"/>
          <p:nvPr/>
        </p:nvSpPr>
        <p:spPr>
          <a:xfrm>
            <a:off x="567338" y="1202512"/>
            <a:ext cx="4160767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Data Collection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880 Toxicity values and study information – </a:t>
            </a:r>
            <a:r>
              <a:rPr lang="en-US" sz="1400" dirty="0" err="1"/>
              <a:t>Wignall</a:t>
            </a:r>
            <a:r>
              <a:rPr lang="en-US" sz="1400" dirty="0"/>
              <a:t> et al. (2014)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3,064 Toxicity values and study information – Masterfile (2017)</a:t>
            </a:r>
          </a:p>
          <a:p>
            <a:r>
              <a:rPr lang="en-US" sz="1400" b="1" dirty="0"/>
              <a:t>Data Cleansing - 255 Oral slope factors (OSFs)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More than 3 dose-response data points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No intraperitoneal administration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E0DA183-A897-4BFF-B847-8AB61B096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752993"/>
              </p:ext>
            </p:extLst>
          </p:nvPr>
        </p:nvGraphicFramePr>
        <p:xfrm>
          <a:off x="567339" y="3076766"/>
          <a:ext cx="1551021" cy="325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30738AD-2501-43CE-91F6-F8B3FC26C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496963"/>
              </p:ext>
            </p:extLst>
          </p:nvPr>
        </p:nvGraphicFramePr>
        <p:xfrm>
          <a:off x="2049432" y="2977061"/>
          <a:ext cx="2662647" cy="3370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983AEE1F-6DBD-C0C5-8CA7-E9FF8912B347}"/>
              </a:ext>
            </a:extLst>
          </p:cNvPr>
          <p:cNvGrpSpPr/>
          <p:nvPr/>
        </p:nvGrpSpPr>
        <p:grpSpPr>
          <a:xfrm>
            <a:off x="5548865" y="1200780"/>
            <a:ext cx="1005840" cy="549661"/>
            <a:chOff x="5548865" y="1200780"/>
            <a:chExt cx="1005840" cy="5496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E0CB00-6C12-45E8-A5C5-A70E77BA3B46}"/>
                </a:ext>
              </a:extLst>
            </p:cNvPr>
            <p:cNvSpPr txBox="1"/>
            <p:nvPr/>
          </p:nvSpPr>
          <p:spPr>
            <a:xfrm>
              <a:off x="5548865" y="1200780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Likelihood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21FA33-25B4-4C52-B676-157E09357FC2}"/>
                </a:ext>
              </a:extLst>
            </p:cNvPr>
            <p:cNvCxnSpPr>
              <a:cxnSpLocks/>
            </p:cNvCxnSpPr>
            <p:nvPr/>
          </p:nvCxnSpPr>
          <p:spPr>
            <a:xfrm>
              <a:off x="6051785" y="150303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9D1BFF-FEA2-CD09-1775-65538ABCDCAF}"/>
              </a:ext>
            </a:extLst>
          </p:cNvPr>
          <p:cNvGrpSpPr/>
          <p:nvPr/>
        </p:nvGrpSpPr>
        <p:grpSpPr>
          <a:xfrm>
            <a:off x="6727928" y="1200780"/>
            <a:ext cx="1005840" cy="554701"/>
            <a:chOff x="6823898" y="1200780"/>
            <a:chExt cx="1005840" cy="5547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62CF4C-55CC-4FE2-B142-FFEB45A2BE8F}"/>
                </a:ext>
              </a:extLst>
            </p:cNvPr>
            <p:cNvSpPr txBox="1"/>
            <p:nvPr/>
          </p:nvSpPr>
          <p:spPr>
            <a:xfrm>
              <a:off x="6823898" y="1200780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D-R Data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B6D897-A7CB-4F7B-9FD9-5BE6D759CF2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818" y="150807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10A661-3B8A-D8E9-D673-641126E8880C}"/>
              </a:ext>
            </a:extLst>
          </p:cNvPr>
          <p:cNvGrpSpPr/>
          <p:nvPr/>
        </p:nvGrpSpPr>
        <p:grpSpPr>
          <a:xfrm>
            <a:off x="7906991" y="1200780"/>
            <a:ext cx="1005840" cy="554701"/>
            <a:chOff x="8039407" y="1200780"/>
            <a:chExt cx="1005840" cy="5547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C3D29B-0DB6-45D4-BFCE-A9DF5CF31FC0}"/>
                </a:ext>
              </a:extLst>
            </p:cNvPr>
            <p:cNvSpPr txBox="1"/>
            <p:nvPr/>
          </p:nvSpPr>
          <p:spPr>
            <a:xfrm>
              <a:off x="8039407" y="1200780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Prior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88F088-A754-4F49-BF33-4E535289E41D}"/>
                </a:ext>
              </a:extLst>
            </p:cNvPr>
            <p:cNvCxnSpPr>
              <a:cxnSpLocks/>
            </p:cNvCxnSpPr>
            <p:nvPr/>
          </p:nvCxnSpPr>
          <p:spPr>
            <a:xfrm>
              <a:off x="8542327" y="150807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D40FD8-9D4D-FF93-CF5B-692E658A44E7}"/>
              </a:ext>
            </a:extLst>
          </p:cNvPr>
          <p:cNvGrpSpPr/>
          <p:nvPr/>
        </p:nvGrpSpPr>
        <p:grpSpPr>
          <a:xfrm>
            <a:off x="9086055" y="1195561"/>
            <a:ext cx="1005840" cy="554880"/>
            <a:chOff x="9086055" y="1195561"/>
            <a:chExt cx="1005840" cy="5548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997B2-73F2-4B23-9E03-11AFA847B0AD}"/>
                </a:ext>
              </a:extLst>
            </p:cNvPr>
            <p:cNvSpPr txBox="1"/>
            <p:nvPr/>
          </p:nvSpPr>
          <p:spPr>
            <a:xfrm>
              <a:off x="9086055" y="1195561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 Models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7E010D-D52F-433C-80A6-9AFDD7676C50}"/>
                </a:ext>
              </a:extLst>
            </p:cNvPr>
            <p:cNvCxnSpPr>
              <a:cxnSpLocks/>
            </p:cNvCxnSpPr>
            <p:nvPr/>
          </p:nvCxnSpPr>
          <p:spPr>
            <a:xfrm>
              <a:off x="9588975" y="150303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07C574-E2EB-4C43-B839-3044309CFE9D}"/>
              </a:ext>
            </a:extLst>
          </p:cNvPr>
          <p:cNvSpPr txBox="1"/>
          <p:nvPr/>
        </p:nvSpPr>
        <p:spPr>
          <a:xfrm>
            <a:off x="5548864" y="1767966"/>
            <a:ext cx="454303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Markov Chain Monte Carlo Sampling – 5,000 Iterations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300F17-DB64-4EE1-9369-CE7B5B15F311}"/>
              </a:ext>
            </a:extLst>
          </p:cNvPr>
          <p:cNvCxnSpPr>
            <a:cxnSpLocks/>
          </p:cNvCxnSpPr>
          <p:nvPr/>
        </p:nvCxnSpPr>
        <p:spPr>
          <a:xfrm>
            <a:off x="7820379" y="2075743"/>
            <a:ext cx="0" cy="247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9FB78F-16CC-46C4-8DCF-D0171F89E191}"/>
              </a:ext>
            </a:extLst>
          </p:cNvPr>
          <p:cNvSpPr txBox="1"/>
          <p:nvPr/>
        </p:nvSpPr>
        <p:spPr>
          <a:xfrm>
            <a:off x="5548863" y="2349125"/>
            <a:ext cx="45430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Posterior Distributions (BBMD)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892160-8C2D-4DF5-93D1-698A7874037E}"/>
              </a:ext>
            </a:extLst>
          </p:cNvPr>
          <p:cNvCxnSpPr>
            <a:cxnSpLocks/>
          </p:cNvCxnSpPr>
          <p:nvPr/>
        </p:nvCxnSpPr>
        <p:spPr>
          <a:xfrm>
            <a:off x="7820380" y="2656902"/>
            <a:ext cx="0" cy="247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B7DB77-1C89-4D47-A45E-D99E402B9956}"/>
              </a:ext>
            </a:extLst>
          </p:cNvPr>
          <p:cNvSpPr txBox="1"/>
          <p:nvPr/>
        </p:nvSpPr>
        <p:spPr>
          <a:xfrm>
            <a:off x="11050815" y="1195561"/>
            <a:ext cx="4190856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Population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Risk-Specific Dose (RSD): dose causing a specific extra risk of cancer across the population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RSD based on a one-in-a-million extra risk (1×10</a:t>
            </a:r>
            <a:r>
              <a:rPr lang="en-US" sz="1400" baseline="30000" dirty="0"/>
              <a:t>-6</a:t>
            </a:r>
            <a:r>
              <a:rPr lang="en-US" sz="1400" dirty="0"/>
              <a:t>) </a:t>
            </a:r>
          </a:p>
          <a:p>
            <a:pPr marL="742950" lvl="1" indent="-182880">
              <a:buFont typeface="Courier New" panose="02070309020205020404" pitchFamily="49" charset="0"/>
              <a:buChar char="o"/>
            </a:pPr>
            <a:r>
              <a:rPr lang="en-US" sz="1400" dirty="0"/>
              <a:t>Probabilistic calculation incorporating uncertainty and variability</a:t>
            </a:r>
          </a:p>
          <a:p>
            <a:pPr marL="742950" lvl="1" indent="-182880">
              <a:buFont typeface="Courier New" panose="02070309020205020404" pitchFamily="49" charset="0"/>
              <a:buChar char="o"/>
            </a:pPr>
            <a:r>
              <a:rPr lang="en-US" sz="1400" dirty="0"/>
              <a:t>Traditional linear extrapolation: 1×10</a:t>
            </a:r>
            <a:r>
              <a:rPr lang="en-US" sz="1400" baseline="30000" dirty="0"/>
              <a:t>-6</a:t>
            </a:r>
            <a:r>
              <a:rPr lang="en-US" sz="1400" dirty="0"/>
              <a:t> / CSF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F7DF60-120D-416C-BC24-C03ED4F96648}"/>
              </a:ext>
            </a:extLst>
          </p:cNvPr>
          <p:cNvSpPr txBox="1"/>
          <p:nvPr/>
        </p:nvSpPr>
        <p:spPr>
          <a:xfrm>
            <a:off x="11050815" y="2858895"/>
            <a:ext cx="4190856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Individual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Human Dose Associated with an Effect of Magnitude M and Population Incidence I (HDMI): the human dose at which a fraction (or incidence) I of the population shows an effect of magnitude (or severity) M or greater for the adverse effect</a:t>
            </a:r>
          </a:p>
          <a:p>
            <a:pPr marL="742950" lvl="1" indent="-182880">
              <a:buFont typeface="Courier New" panose="02070309020205020404" pitchFamily="49" charset="0"/>
              <a:buChar char="o"/>
            </a:pPr>
            <a:r>
              <a:rPr lang="en-US" sz="1400" dirty="0"/>
              <a:t>I = 1%, M = 1×10</a:t>
            </a:r>
            <a:r>
              <a:rPr lang="en-US" sz="1400" baseline="30000" dirty="0"/>
              <a:t>-2</a:t>
            </a:r>
            <a:r>
              <a:rPr lang="en-US" sz="1400" dirty="0"/>
              <a:t>, 1×10</a:t>
            </a:r>
            <a:r>
              <a:rPr lang="en-US" sz="1400" baseline="30000" dirty="0"/>
              <a:t>-4</a:t>
            </a:r>
            <a:r>
              <a:rPr lang="en-US" sz="1400" dirty="0"/>
              <a:t>, 1×10</a:t>
            </a:r>
            <a:r>
              <a:rPr lang="en-US" sz="1400" baseline="30000" dirty="0"/>
              <a:t>-6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854C37-B5A3-1937-5027-9E3F711B796D}"/>
              </a:ext>
            </a:extLst>
          </p:cNvPr>
          <p:cNvSpPr txBox="1"/>
          <p:nvPr/>
        </p:nvSpPr>
        <p:spPr>
          <a:xfrm>
            <a:off x="5544250" y="2927945"/>
            <a:ext cx="454765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Comparison to Traditional Approaches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BB68B2-398F-5A10-359F-9B55A6032BB0}"/>
              </a:ext>
            </a:extLst>
          </p:cNvPr>
          <p:cNvSpPr/>
          <p:nvPr/>
        </p:nvSpPr>
        <p:spPr>
          <a:xfrm>
            <a:off x="5557580" y="3340060"/>
            <a:ext cx="310896" cy="2527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9FAC04-A6FA-3E5D-4C49-59D7A276AE0A}"/>
              </a:ext>
            </a:extLst>
          </p:cNvPr>
          <p:cNvSpPr txBox="1"/>
          <p:nvPr/>
        </p:nvSpPr>
        <p:spPr>
          <a:xfrm>
            <a:off x="5868476" y="3285433"/>
            <a:ext cx="437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Benchmark Dose Software (BMDS) + Traditional method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18DA9F-74B7-D924-30AC-B6D3EAFB9F83}"/>
              </a:ext>
            </a:extLst>
          </p:cNvPr>
          <p:cNvGrpSpPr/>
          <p:nvPr/>
        </p:nvGrpSpPr>
        <p:grpSpPr>
          <a:xfrm>
            <a:off x="5866367" y="3606760"/>
            <a:ext cx="4225553" cy="531246"/>
            <a:chOff x="5866367" y="3557163"/>
            <a:chExt cx="4225553" cy="53124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A32119-D483-B382-7317-75F969497F3B}"/>
                </a:ext>
              </a:extLst>
            </p:cNvPr>
            <p:cNvGrpSpPr/>
            <p:nvPr/>
          </p:nvGrpSpPr>
          <p:grpSpPr>
            <a:xfrm>
              <a:off x="8689871" y="3557163"/>
              <a:ext cx="826353" cy="307777"/>
              <a:chOff x="9449280" y="6178261"/>
              <a:chExt cx="805644" cy="307777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D1101A5E-BE7A-077B-7B71-1837408BE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2DD4FD5-B318-35E0-DCD7-B0BE02755F44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DEB3ECF-7C86-11B2-FFF0-B7F7BE650E55}"/>
                </a:ext>
              </a:extLst>
            </p:cNvPr>
            <p:cNvCxnSpPr>
              <a:cxnSpLocks/>
            </p:cNvCxnSpPr>
            <p:nvPr/>
          </p:nvCxnSpPr>
          <p:spPr>
            <a:xfrm>
              <a:off x="5866367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5D211DD-2776-9469-B82E-071F786EE5FF}"/>
                </a:ext>
              </a:extLst>
            </p:cNvPr>
            <p:cNvSpPr txBox="1"/>
            <p:nvPr/>
          </p:nvSpPr>
          <p:spPr>
            <a:xfrm>
              <a:off x="6082257" y="3566195"/>
              <a:ext cx="663921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BMDS</a:t>
              </a:r>
              <a:endParaRPr lang="en-US" sz="1400" baseline="30000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4BD5403-68BF-9C4A-2BE5-AC43D8E04780}"/>
                </a:ext>
              </a:extLst>
            </p:cNvPr>
            <p:cNvCxnSpPr>
              <a:cxnSpLocks/>
            </p:cNvCxnSpPr>
            <p:nvPr/>
          </p:nvCxnSpPr>
          <p:spPr>
            <a:xfrm>
              <a:off x="6753995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F9AA435-40AD-3FDF-2A6F-B224814620A6}"/>
                </a:ext>
              </a:extLst>
            </p:cNvPr>
            <p:cNvSpPr txBox="1"/>
            <p:nvPr/>
          </p:nvSpPr>
          <p:spPr>
            <a:xfrm>
              <a:off x="6973985" y="356619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C1D51C-EDC1-02CE-701D-AC03FA51000B}"/>
                </a:ext>
              </a:extLst>
            </p:cNvPr>
            <p:cNvSpPr txBox="1"/>
            <p:nvPr/>
          </p:nvSpPr>
          <p:spPr>
            <a:xfrm>
              <a:off x="8121113" y="3566195"/>
              <a:ext cx="631897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B6699B8-BFCF-5D3C-0C71-C6C0E439C8B2}"/>
                </a:ext>
              </a:extLst>
            </p:cNvPr>
            <p:cNvSpPr txBox="1"/>
            <p:nvPr/>
          </p:nvSpPr>
          <p:spPr>
            <a:xfrm>
              <a:off x="9441904" y="3566195"/>
              <a:ext cx="65001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710836-CF4B-3A36-E9B4-9C7DCC4FE67B}"/>
                </a:ext>
              </a:extLst>
            </p:cNvPr>
            <p:cNvGrpSpPr/>
            <p:nvPr/>
          </p:nvGrpSpPr>
          <p:grpSpPr>
            <a:xfrm>
              <a:off x="7655062" y="3565189"/>
              <a:ext cx="558053" cy="523220"/>
              <a:chOff x="7689497" y="3570408"/>
              <a:chExt cx="558053" cy="523220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1096C69-F7BB-B257-3F38-0BC470FCB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C8F4C8-285B-68F5-DC3B-2D537242E4E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6908F1-2D79-F9B4-D0F2-70F3CDC9F18D}"/>
              </a:ext>
            </a:extLst>
          </p:cNvPr>
          <p:cNvSpPr txBox="1"/>
          <p:nvPr/>
        </p:nvSpPr>
        <p:spPr>
          <a:xfrm>
            <a:off x="5871816" y="4151556"/>
            <a:ext cx="435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BBMD with Model Averaging (MA) + Traditional method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03CCFF-D660-0A48-A192-A9B2250E98BF}"/>
              </a:ext>
            </a:extLst>
          </p:cNvPr>
          <p:cNvSpPr txBox="1"/>
          <p:nvPr/>
        </p:nvSpPr>
        <p:spPr>
          <a:xfrm>
            <a:off x="5875837" y="5024609"/>
            <a:ext cx="3337837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Probabilistic BBMD + Probabilistic method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225F3C0-A756-E383-F525-2C2D638C6A6A}"/>
              </a:ext>
            </a:extLst>
          </p:cNvPr>
          <p:cNvSpPr txBox="1"/>
          <p:nvPr/>
        </p:nvSpPr>
        <p:spPr>
          <a:xfrm>
            <a:off x="11050815" y="4531496"/>
            <a:ext cx="419085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Uncertainty Contribution Characterization</a:t>
            </a:r>
          </a:p>
          <a:p>
            <a:pPr marL="491478" indent="-342892">
              <a:buFont typeface="Arial" panose="020B0604020202020204" pitchFamily="34" charset="0"/>
              <a:buChar char="•"/>
            </a:pPr>
            <a:r>
              <a:rPr lang="en-US" sz="1400" dirty="0"/>
              <a:t>Fraction of the overall variance that is contributed by uncertainties to quantify the dose–response relationship</a:t>
            </a:r>
          </a:p>
          <a:p>
            <a:pPr marL="948666" lvl="1" indent="-342892">
              <a:buFont typeface="Courier New" panose="02070309020205020404" pitchFamily="49" charset="0"/>
              <a:buChar char="o"/>
            </a:pPr>
            <a:r>
              <a:rPr lang="en-US" sz="1400" dirty="0"/>
              <a:t>BMD</a:t>
            </a:r>
          </a:p>
          <a:p>
            <a:pPr marL="948666" lvl="1" indent="-342892">
              <a:buFont typeface="Courier New" panose="02070309020205020404" pitchFamily="49" charset="0"/>
              <a:buChar char="o"/>
            </a:pPr>
            <a:r>
              <a:rPr lang="en-US" sz="1400" dirty="0"/>
              <a:t>Interspecies </a:t>
            </a:r>
            <a:r>
              <a:rPr lang="en-US" sz="1400" dirty="0" err="1"/>
              <a:t>toxicokinetics</a:t>
            </a:r>
            <a:r>
              <a:rPr lang="en-US" sz="1400" dirty="0"/>
              <a:t> and </a:t>
            </a:r>
            <a:r>
              <a:rPr lang="en-US" sz="1400" dirty="0" err="1"/>
              <a:t>toxicodynamics</a:t>
            </a:r>
            <a:endParaRPr lang="en-US" sz="1400" dirty="0"/>
          </a:p>
          <a:p>
            <a:pPr marL="948666" lvl="1" indent="-342892">
              <a:buFont typeface="Courier New" panose="02070309020205020404" pitchFamily="49" charset="0"/>
              <a:buChar char="o"/>
            </a:pPr>
            <a:r>
              <a:rPr lang="en-US" sz="1400" dirty="0"/>
              <a:t>Intraspecies variability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28D6F5-1DB8-1C7A-1ACB-F25A78980FB2}"/>
              </a:ext>
            </a:extLst>
          </p:cNvPr>
          <p:cNvGrpSpPr/>
          <p:nvPr/>
        </p:nvGrpSpPr>
        <p:grpSpPr>
          <a:xfrm>
            <a:off x="5862609" y="4472883"/>
            <a:ext cx="4235165" cy="538176"/>
            <a:chOff x="5862609" y="4362915"/>
            <a:chExt cx="4235165" cy="53817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22CE17D-5F00-8212-6B54-B406C4E59D29}"/>
                </a:ext>
              </a:extLst>
            </p:cNvPr>
            <p:cNvSpPr txBox="1"/>
            <p:nvPr/>
          </p:nvSpPr>
          <p:spPr>
            <a:xfrm>
              <a:off x="6086483" y="4367483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5FA2D69-3E9B-D358-3C40-B2F1D77B12EF}"/>
                </a:ext>
              </a:extLst>
            </p:cNvPr>
            <p:cNvSpPr txBox="1"/>
            <p:nvPr/>
          </p:nvSpPr>
          <p:spPr>
            <a:xfrm>
              <a:off x="6968936" y="436291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CDDFAD5-66B4-26C9-20F5-B235C841FCB5}"/>
                </a:ext>
              </a:extLst>
            </p:cNvPr>
            <p:cNvSpPr txBox="1"/>
            <p:nvPr/>
          </p:nvSpPr>
          <p:spPr>
            <a:xfrm>
              <a:off x="8113865" y="4369696"/>
              <a:ext cx="63093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43F3491-1441-4C94-5E8E-0BA5B83B309F}"/>
                </a:ext>
              </a:extLst>
            </p:cNvPr>
            <p:cNvSpPr txBox="1"/>
            <p:nvPr/>
          </p:nvSpPr>
          <p:spPr>
            <a:xfrm>
              <a:off x="9448550" y="4367684"/>
              <a:ext cx="649224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B7A4CB9-5B98-DC43-A97C-754827DE4760}"/>
                </a:ext>
              </a:extLst>
            </p:cNvPr>
            <p:cNvGrpSpPr/>
            <p:nvPr/>
          </p:nvGrpSpPr>
          <p:grpSpPr>
            <a:xfrm>
              <a:off x="7651818" y="4377871"/>
              <a:ext cx="558053" cy="523220"/>
              <a:chOff x="7689497" y="3570408"/>
              <a:chExt cx="558053" cy="52322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055DCC6A-4258-3E40-97AD-FF702FFE0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444BAD-E4AA-DB70-78B2-BCF3417B47C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6D2CC8-62D5-DF19-4EB2-52E19DD646D5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462929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39EB83-1D3E-EA54-3A5C-F565ABED89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1524" y="4628087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85F2A58-3E91-ED8A-B06E-FBE67F6CEE0D}"/>
                </a:ext>
              </a:extLst>
            </p:cNvPr>
            <p:cNvGrpSpPr/>
            <p:nvPr/>
          </p:nvGrpSpPr>
          <p:grpSpPr>
            <a:xfrm>
              <a:off x="8690707" y="4377871"/>
              <a:ext cx="826353" cy="307777"/>
              <a:chOff x="9449280" y="6178261"/>
              <a:chExt cx="805644" cy="30777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1892DC2-C031-71EB-9B00-AF6A971D9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6531B2-0E30-B3B1-86D0-3FDC896C38FE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0FD758-BBFE-D473-FB96-B148E1715FAF}"/>
              </a:ext>
            </a:extLst>
          </p:cNvPr>
          <p:cNvGrpSpPr/>
          <p:nvPr/>
        </p:nvGrpSpPr>
        <p:grpSpPr>
          <a:xfrm>
            <a:off x="5862609" y="5345933"/>
            <a:ext cx="4235165" cy="521209"/>
            <a:chOff x="5862609" y="5155109"/>
            <a:chExt cx="4235165" cy="52120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7499C36-059A-4DB2-90C5-A22DFEE2AC81}"/>
                </a:ext>
              </a:extLst>
            </p:cNvPr>
            <p:cNvSpPr txBox="1"/>
            <p:nvPr/>
          </p:nvSpPr>
          <p:spPr>
            <a:xfrm>
              <a:off x="6078455" y="5155110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0C4EC45-745D-3573-0DB5-1141F8AC0EC4}"/>
                </a:ext>
              </a:extLst>
            </p:cNvPr>
            <p:cNvSpPr txBox="1"/>
            <p:nvPr/>
          </p:nvSpPr>
          <p:spPr>
            <a:xfrm>
              <a:off x="6968936" y="5155109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 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C19FA06-C039-2A21-E52A-5F5A44CEFADB}"/>
                </a:ext>
              </a:extLst>
            </p:cNvPr>
            <p:cNvSpPr txBox="1"/>
            <p:nvPr/>
          </p:nvSpPr>
          <p:spPr>
            <a:xfrm>
              <a:off x="9448550" y="5155110"/>
              <a:ext cx="649224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71633E4-A739-5009-8C97-D5F00ED9FE88}"/>
                </a:ext>
              </a:extLst>
            </p:cNvPr>
            <p:cNvCxnSpPr>
              <a:cxnSpLocks/>
            </p:cNvCxnSpPr>
            <p:nvPr/>
          </p:nvCxnSpPr>
          <p:spPr>
            <a:xfrm>
              <a:off x="7732535" y="5415714"/>
              <a:ext cx="1721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F567F01-3979-31EE-A507-15B77E08D18C}"/>
                </a:ext>
              </a:extLst>
            </p:cNvPr>
            <p:cNvSpPr txBox="1"/>
            <p:nvPr/>
          </p:nvSpPr>
          <p:spPr>
            <a:xfrm>
              <a:off x="7742081" y="5201035"/>
              <a:ext cx="16478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Probabilistic Inter-/Intra-</a:t>
              </a:r>
            </a:p>
            <a:p>
              <a:pPr algn="ctr"/>
              <a:r>
                <a:rPr lang="en-US" sz="1100" dirty="0"/>
                <a:t>Species Extrapolation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46CD30-F6F6-23CF-374E-90E77503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D15667-FB99-FB7A-6C3F-3E118637FE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3581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02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296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Jang, Suji</dc:creator>
  <cp:lastModifiedBy>Jang, Suji</cp:lastModifiedBy>
  <cp:revision>3</cp:revision>
  <dcterms:created xsi:type="dcterms:W3CDTF">2022-04-26T13:31:32Z</dcterms:created>
  <dcterms:modified xsi:type="dcterms:W3CDTF">2022-12-14T19:33:28Z</dcterms:modified>
</cp:coreProperties>
</file>