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5087600" cy="6126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345D9-CAAA-4E17-BE9F-415EF1BD68FE}" v="14" dt="2023-01-05T09:09:10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100" d="100"/>
          <a:sy n="100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g, Suji" userId="46b71c7e-d943-42a9-b5c6-2fce31a8aaf0" providerId="ADAL" clId="{331345D9-CAAA-4E17-BE9F-415EF1BD68FE}"/>
    <pc:docChg chg="undo custSel modSld">
      <pc:chgData name="Jang, Suji" userId="46b71c7e-d943-42a9-b5c6-2fce31a8aaf0" providerId="ADAL" clId="{331345D9-CAAA-4E17-BE9F-415EF1BD68FE}" dt="2023-01-05T09:09:10.418" v="94" actId="5736"/>
      <pc:docMkLst>
        <pc:docMk/>
      </pc:docMkLst>
      <pc:sldChg chg="addSp delSp modSp mod">
        <pc:chgData name="Jang, Suji" userId="46b71c7e-d943-42a9-b5c6-2fce31a8aaf0" providerId="ADAL" clId="{331345D9-CAAA-4E17-BE9F-415EF1BD68FE}" dt="2023-01-05T09:09:10.418" v="94" actId="5736"/>
        <pc:sldMkLst>
          <pc:docMk/>
          <pc:sldMk cId="154029117" sldId="256"/>
        </pc:sldMkLst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5" creationId="{8842A989-3598-4A3D-A287-93886937223A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6" creationId="{04B4E85F-A95A-4D71-9AE7-373452DE5CEF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7" creationId="{D890CD5F-DE21-46B1-84AF-081CA4EECF14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8" creationId="{9DDA437B-B368-408C-A38C-7CCFE1DFCE45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9" creationId="{D8CBE676-9182-4997-B241-BC4ACB17DFCE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0" creationId="{58E757BA-65D9-45FF-82D0-FE148700F1F1}"/>
          </ac:spMkLst>
        </pc:spChg>
        <pc:spChg chg="mod topLvl">
          <ac:chgData name="Jang, Suji" userId="46b71c7e-d943-42a9-b5c6-2fce31a8aaf0" providerId="ADAL" clId="{331345D9-CAAA-4E17-BE9F-415EF1BD68FE}" dt="2023-01-05T09:05:12.233" v="61" actId="164"/>
          <ac:spMkLst>
            <pc:docMk/>
            <pc:sldMk cId="154029117" sldId="256"/>
            <ac:spMk id="13" creationId="{2E62CF4C-55CC-4FE2-B142-FFEB45A2BE8F}"/>
          </ac:spMkLst>
        </pc:spChg>
        <pc:spChg chg="mod topLvl">
          <ac:chgData name="Jang, Suji" userId="46b71c7e-d943-42a9-b5c6-2fce31a8aaf0" providerId="ADAL" clId="{331345D9-CAAA-4E17-BE9F-415EF1BD68FE}" dt="2023-01-05T09:05:14.727" v="62" actId="164"/>
          <ac:spMkLst>
            <pc:docMk/>
            <pc:sldMk cId="154029117" sldId="256"/>
            <ac:spMk id="14" creationId="{F8E0CB00-6C12-45E8-A5C5-A70E77BA3B46}"/>
          </ac:spMkLst>
        </pc:spChg>
        <pc:spChg chg="mod topLvl">
          <ac:chgData name="Jang, Suji" userId="46b71c7e-d943-42a9-b5c6-2fce31a8aaf0" providerId="ADAL" clId="{331345D9-CAAA-4E17-BE9F-415EF1BD68FE}" dt="2023-01-05T09:05:04.057" v="59" actId="164"/>
          <ac:spMkLst>
            <pc:docMk/>
            <pc:sldMk cId="154029117" sldId="256"/>
            <ac:spMk id="15" creationId="{221997B2-73F2-4B23-9E03-11AFA847B0AD}"/>
          </ac:spMkLst>
        </pc:spChg>
        <pc:spChg chg="mod topLvl">
          <ac:chgData name="Jang, Suji" userId="46b71c7e-d943-42a9-b5c6-2fce31a8aaf0" providerId="ADAL" clId="{331345D9-CAAA-4E17-BE9F-415EF1BD68FE}" dt="2023-01-05T09:05:07.082" v="60" actId="164"/>
          <ac:spMkLst>
            <pc:docMk/>
            <pc:sldMk cId="154029117" sldId="256"/>
            <ac:spMk id="16" creationId="{82C3D29B-0DB6-45D4-BFCE-A9DF5CF31FC0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8" creationId="{7E07C574-E2EB-4C43-B839-3044309CFE9D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9" creationId="{F39FB78F-16CC-46C4-8DCF-D0171F89E191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31" creationId="{0EB7DB77-1C89-4D47-A45E-D99E402B9956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32" creationId="{9DF7DF60-120D-416C-BC24-C03ED4F96648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92" creationId="{D1854C37-B5A3-1937-5027-9E3F711B796D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99" creationId="{18BB68B2-398F-5A10-359F-9B55A6032BB0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01" creationId="{569FAC04-A6FA-3E5D-4C49-59D7A276AE0A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26" creationId="{1D6908F1-2D79-F9B4-D0F2-70F3CDC9F18D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41" creationId="{1703CCFF-D660-0A48-A192-A9B2250E98BF}"/>
          </ac:spMkLst>
        </pc:spChg>
        <pc:spChg chg="mod">
          <ac:chgData name="Jang, Suji" userId="46b71c7e-d943-42a9-b5c6-2fce31a8aaf0" providerId="ADAL" clId="{331345D9-CAAA-4E17-BE9F-415EF1BD68FE}" dt="2023-01-05T09:09:10.418" v="94" actId="5736"/>
          <ac:spMkLst>
            <pc:docMk/>
            <pc:sldMk cId="154029117" sldId="256"/>
            <ac:spMk id="149" creationId="{B225F3C0-A756-E383-F525-2C2D638C6A6A}"/>
          </ac:spMkLst>
        </pc:spChg>
        <pc:grpChg chg="add 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12" creationId="{AC8D8A35-9A73-E42D-FDEA-397FABB3A51B}"/>
          </ac:grpSpMkLst>
        </pc:grpChg>
        <pc:grpChg chg="add 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24" creationId="{095C7B08-0B1D-3914-DB69-AFB771772313}"/>
          </ac:grpSpMkLst>
        </pc:grpChg>
        <pc:grpChg chg="add 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27" creationId="{F5F32EEA-A36D-F636-D6AA-CBFE567AEC21}"/>
          </ac:grpSpMkLst>
        </pc:grpChg>
        <pc:grpChg chg="add 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38" creationId="{1C70E4A9-A906-31A2-0028-696D67C6D123}"/>
          </ac:grpSpMkLst>
        </pc:grpChg>
        <pc:grpChg chg="del mod">
          <ac:chgData name="Jang, Suji" userId="46b71c7e-d943-42a9-b5c6-2fce31a8aaf0" providerId="ADAL" clId="{331345D9-CAAA-4E17-BE9F-415EF1BD68FE}" dt="2023-01-05T09:03:52.789" v="34" actId="165"/>
          <ac:grpSpMkLst>
            <pc:docMk/>
            <pc:sldMk cId="154029117" sldId="256"/>
            <ac:grpSpMk id="40" creationId="{5B10A661-3B8A-D8E9-D673-641126E8880C}"/>
          </ac:grpSpMkLst>
        </pc:grpChg>
        <pc:grpChg chg="del mod">
          <ac:chgData name="Jang, Suji" userId="46b71c7e-d943-42a9-b5c6-2fce31a8aaf0" providerId="ADAL" clId="{331345D9-CAAA-4E17-BE9F-415EF1BD68FE}" dt="2023-01-05T09:03:54.736" v="35" actId="165"/>
          <ac:grpSpMkLst>
            <pc:docMk/>
            <pc:sldMk cId="154029117" sldId="256"/>
            <ac:grpSpMk id="41" creationId="{DAD40FD8-9D4D-FF93-CF5B-692E658A44E7}"/>
          </ac:grpSpMkLst>
        </pc:grpChg>
        <pc:grpChg chg="del mod">
          <ac:chgData name="Jang, Suji" userId="46b71c7e-d943-42a9-b5c6-2fce31a8aaf0" providerId="ADAL" clId="{331345D9-CAAA-4E17-BE9F-415EF1BD68FE}" dt="2023-01-05T09:03:47.720" v="32" actId="165"/>
          <ac:grpSpMkLst>
            <pc:docMk/>
            <pc:sldMk cId="154029117" sldId="256"/>
            <ac:grpSpMk id="42" creationId="{983AEE1F-6DBD-C0C5-8CA7-E9FF8912B347}"/>
          </ac:grpSpMkLst>
        </pc:grpChg>
        <pc:grpChg chg="del mod">
          <ac:chgData name="Jang, Suji" userId="46b71c7e-d943-42a9-b5c6-2fce31a8aaf0" providerId="ADAL" clId="{331345D9-CAAA-4E17-BE9F-415EF1BD68FE}" dt="2023-01-05T09:03:50.304" v="33" actId="165"/>
          <ac:grpSpMkLst>
            <pc:docMk/>
            <pc:sldMk cId="154029117" sldId="256"/>
            <ac:grpSpMk id="43" creationId="{099D1BFF-FEA2-CD09-1775-65538ABCDCAF}"/>
          </ac:grpSpMkLst>
        </pc:grpChg>
        <pc:grpChg chg="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44" creationId="{140FD758-BBFE-D473-FB96-B148E1715FAF}"/>
          </ac:grpSpMkLst>
        </pc:grpChg>
        <pc:grpChg chg="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45" creationId="{1428D6F5-1DB8-1C7A-1ACB-F25A78980FB2}"/>
          </ac:grpSpMkLst>
        </pc:grpChg>
        <pc:grpChg chg="mod">
          <ac:chgData name="Jang, Suji" userId="46b71c7e-d943-42a9-b5c6-2fce31a8aaf0" providerId="ADAL" clId="{331345D9-CAAA-4E17-BE9F-415EF1BD68FE}" dt="2023-01-05T09:09:10.418" v="94" actId="5736"/>
          <ac:grpSpMkLst>
            <pc:docMk/>
            <pc:sldMk cId="154029117" sldId="256"/>
            <ac:grpSpMk id="46" creationId="{4818DA9F-74B7-D924-30AC-B6D3EAFB9F83}"/>
          </ac:grpSpMkLst>
        </pc:grpChg>
        <pc:graphicFrameChg chg="mod">
          <ac:chgData name="Jang, Suji" userId="46b71c7e-d943-42a9-b5c6-2fce31a8aaf0" providerId="ADAL" clId="{331345D9-CAAA-4E17-BE9F-415EF1BD68FE}" dt="2023-01-05T09:09:10.418" v="94" actId="5736"/>
          <ac:graphicFrameMkLst>
            <pc:docMk/>
            <pc:sldMk cId="154029117" sldId="256"/>
            <ac:graphicFrameMk id="11" creationId="{DE0DA183-A897-4BFF-B847-8AB61B096C79}"/>
          </ac:graphicFrameMkLst>
        </pc:graphicFrameChg>
        <pc:graphicFrameChg chg="mod">
          <ac:chgData name="Jang, Suji" userId="46b71c7e-d943-42a9-b5c6-2fce31a8aaf0" providerId="ADAL" clId="{331345D9-CAAA-4E17-BE9F-415EF1BD68FE}" dt="2023-01-05T09:09:10.418" v="94" actId="5736"/>
          <ac:graphicFrameMkLst>
            <pc:docMk/>
            <pc:sldMk cId="154029117" sldId="256"/>
            <ac:graphicFrameMk id="26" creationId="{1929FE94-FE08-CFA4-9EE7-140BD42A9DDA}"/>
          </ac:graphicFrameMkLst>
        </pc:graphicFrameChg>
        <pc:cxnChg chg="mod topLvl">
          <ac:chgData name="Jang, Suji" userId="46b71c7e-d943-42a9-b5c6-2fce31a8aaf0" providerId="ADAL" clId="{331345D9-CAAA-4E17-BE9F-415EF1BD68FE}" dt="2023-01-05T09:05:14.727" v="62" actId="164"/>
          <ac:cxnSpMkLst>
            <pc:docMk/>
            <pc:sldMk cId="154029117" sldId="256"/>
            <ac:cxnSpMk id="17" creationId="{8821FA33-25B4-4C52-B676-157E09357FC2}"/>
          </ac:cxnSpMkLst>
        </pc:cxnChg>
        <pc:cxnChg chg="mod topLvl">
          <ac:chgData name="Jang, Suji" userId="46b71c7e-d943-42a9-b5c6-2fce31a8aaf0" providerId="ADAL" clId="{331345D9-CAAA-4E17-BE9F-415EF1BD68FE}" dt="2023-01-05T09:05:12.233" v="61" actId="164"/>
          <ac:cxnSpMkLst>
            <pc:docMk/>
            <pc:sldMk cId="154029117" sldId="256"/>
            <ac:cxnSpMk id="20" creationId="{67B6D897-A7CB-4F7B-9FD9-5BE6D759CF25}"/>
          </ac:cxnSpMkLst>
        </pc:cxnChg>
        <pc:cxnChg chg="mod topLvl">
          <ac:chgData name="Jang, Suji" userId="46b71c7e-d943-42a9-b5c6-2fce31a8aaf0" providerId="ADAL" clId="{331345D9-CAAA-4E17-BE9F-415EF1BD68FE}" dt="2023-01-05T09:05:07.082" v="60" actId="164"/>
          <ac:cxnSpMkLst>
            <pc:docMk/>
            <pc:sldMk cId="154029117" sldId="256"/>
            <ac:cxnSpMk id="21" creationId="{E888F088-A754-4F49-BF33-4E535289E41D}"/>
          </ac:cxnSpMkLst>
        </pc:cxnChg>
        <pc:cxnChg chg="mod topLvl">
          <ac:chgData name="Jang, Suji" userId="46b71c7e-d943-42a9-b5c6-2fce31a8aaf0" providerId="ADAL" clId="{331345D9-CAAA-4E17-BE9F-415EF1BD68FE}" dt="2023-01-05T09:05:04.057" v="59" actId="164"/>
          <ac:cxnSpMkLst>
            <pc:docMk/>
            <pc:sldMk cId="154029117" sldId="256"/>
            <ac:cxnSpMk id="22" creationId="{3D7E010D-D52F-433C-80A6-9AFDD7676C50}"/>
          </ac:cxnSpMkLst>
        </pc:cxnChg>
        <pc:cxnChg chg="mod">
          <ac:chgData name="Jang, Suji" userId="46b71c7e-d943-42a9-b5c6-2fce31a8aaf0" providerId="ADAL" clId="{331345D9-CAAA-4E17-BE9F-415EF1BD68FE}" dt="2023-01-05T09:09:10.418" v="94" actId="5736"/>
          <ac:cxnSpMkLst>
            <pc:docMk/>
            <pc:sldMk cId="154029117" sldId="256"/>
            <ac:cxnSpMk id="23" creationId="{67300F17-DB64-4EE1-9369-CE7B5B15F311}"/>
          </ac:cxnSpMkLst>
        </pc:cxnChg>
        <pc:cxnChg chg="mod">
          <ac:chgData name="Jang, Suji" userId="46b71c7e-d943-42a9-b5c6-2fce31a8aaf0" providerId="ADAL" clId="{331345D9-CAAA-4E17-BE9F-415EF1BD68FE}" dt="2023-01-05T09:09:10.418" v="94" actId="5736"/>
          <ac:cxnSpMkLst>
            <pc:docMk/>
            <pc:sldMk cId="154029117" sldId="256"/>
            <ac:cxnSpMk id="25" creationId="{0F892160-8C2D-4DF5-93D1-698A7874037E}"/>
          </ac:cxnSpMkLst>
        </pc:cxnChg>
      </pc:sldChg>
    </pc:docChg>
  </pc:docChgLst>
  <pc:docChgLst>
    <pc:chgData name="Jang, Suji" userId="46b71c7e-d943-42a9-b5c6-2fce31a8aaf0" providerId="ADAL" clId="{5EEDA46A-5631-473B-98B9-A625FA5AFAD3}"/>
    <pc:docChg chg="undo custSel modSld">
      <pc:chgData name="Jang, Suji" userId="46b71c7e-d943-42a9-b5c6-2fce31a8aaf0" providerId="ADAL" clId="{5EEDA46A-5631-473B-98B9-A625FA5AFAD3}" dt="2022-12-22T21:02:16.950" v="244" actId="27918"/>
      <pc:docMkLst>
        <pc:docMk/>
      </pc:docMkLst>
      <pc:sldChg chg="addSp delSp modSp mod">
        <pc:chgData name="Jang, Suji" userId="46b71c7e-d943-42a9-b5c6-2fce31a8aaf0" providerId="ADAL" clId="{5EEDA46A-5631-473B-98B9-A625FA5AFAD3}" dt="2022-12-22T21:02:16.950" v="244" actId="27918"/>
        <pc:sldMkLst>
          <pc:docMk/>
          <pc:sldMk cId="154029117" sldId="256"/>
        </pc:sldMkLst>
        <pc:spChg chg="mod">
          <ac:chgData name="Jang, Suji" userId="46b71c7e-d943-42a9-b5c6-2fce31a8aaf0" providerId="ADAL" clId="{5EEDA46A-5631-473B-98B9-A625FA5AFAD3}" dt="2022-12-14T16:26:56.178" v="52"/>
          <ac:spMkLst>
            <pc:docMk/>
            <pc:sldMk cId="154029117" sldId="256"/>
            <ac:spMk id="4" creationId="{27444BAD-E4AA-DB70-78B2-BCF3417B47C3}"/>
          </ac:spMkLst>
        </pc:spChg>
        <pc:spChg chg="mod">
          <ac:chgData name="Jang, Suji" userId="46b71c7e-d943-42a9-b5c6-2fce31a8aaf0" providerId="ADAL" clId="{5EEDA46A-5631-473B-98B9-A625FA5AFAD3}" dt="2022-12-14T16:27:06.810" v="54"/>
          <ac:spMkLst>
            <pc:docMk/>
            <pc:sldMk cId="154029117" sldId="256"/>
            <ac:spMk id="27" creationId="{2FC91432-C8D8-DD48-59C0-410EC4C6E818}"/>
          </ac:spMkLst>
        </pc:spChg>
        <pc:spChg chg="mod">
          <ac:chgData name="Jang, Suji" userId="46b71c7e-d943-42a9-b5c6-2fce31a8aaf0" providerId="ADAL" clId="{5EEDA46A-5631-473B-98B9-A625FA5AFAD3}" dt="2022-12-14T16:43:49.033" v="199" actId="948"/>
          <ac:spMkLst>
            <pc:docMk/>
            <pc:sldMk cId="154029117" sldId="256"/>
            <ac:spMk id="31" creationId="{0EB7DB77-1C89-4D47-A45E-D99E402B9956}"/>
          </ac:spMkLst>
        </pc:spChg>
        <pc:spChg chg="mod">
          <ac:chgData name="Jang, Suji" userId="46b71c7e-d943-42a9-b5c6-2fce31a8aaf0" providerId="ADAL" clId="{5EEDA46A-5631-473B-98B9-A625FA5AFAD3}" dt="2022-12-14T16:48:39.909" v="209" actId="947"/>
          <ac:spMkLst>
            <pc:docMk/>
            <pc:sldMk cId="154029117" sldId="256"/>
            <ac:spMk id="32" creationId="{9DF7DF60-120D-416C-BC24-C03ED4F96648}"/>
          </ac:spMkLst>
        </pc:spChg>
        <pc:spChg chg="mod">
          <ac:chgData name="Jang, Suji" userId="46b71c7e-d943-42a9-b5c6-2fce31a8aaf0" providerId="ADAL" clId="{5EEDA46A-5631-473B-98B9-A625FA5AFAD3}" dt="2022-12-14T16:32:28.075" v="106"/>
          <ac:spMkLst>
            <pc:docMk/>
            <pc:sldMk cId="154029117" sldId="256"/>
            <ac:spMk id="34" creationId="{F26531B2-0E30-B3B1-86D0-3FDC896C38FE}"/>
          </ac:spMkLst>
        </pc:spChg>
        <pc:spChg chg="mod">
          <ac:chgData name="Jang, Suji" userId="46b71c7e-d943-42a9-b5c6-2fce31a8aaf0" providerId="ADAL" clId="{5EEDA46A-5631-473B-98B9-A625FA5AFAD3}" dt="2022-12-14T16:42:26.804" v="178" actId="14100"/>
          <ac:spMkLst>
            <pc:docMk/>
            <pc:sldMk cId="154029117" sldId="256"/>
            <ac:spMk id="99" creationId="{18BB68B2-398F-5A10-359F-9B55A6032BB0}"/>
          </ac:spMkLst>
        </pc:spChg>
        <pc:spChg chg="mod">
          <ac:chgData name="Jang, Suji" userId="46b71c7e-d943-42a9-b5c6-2fce31a8aaf0" providerId="ADAL" clId="{5EEDA46A-5631-473B-98B9-A625FA5AFAD3}" dt="2022-12-14T16:23:52.363" v="20" actId="1035"/>
          <ac:spMkLst>
            <pc:docMk/>
            <pc:sldMk cId="154029117" sldId="256"/>
            <ac:spMk id="101" creationId="{569FAC04-A6FA-3E5D-4C49-59D7A276AE0A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3" creationId="{55D211DD-2776-9469-B82E-071F786EE5FF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6" creationId="{EF9AA435-40AD-3FDF-2A6F-B224814620A6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7" creationId="{71C1D51C-EDC1-02CE-701D-AC03FA51000B}"/>
          </ac:spMkLst>
        </pc:spChg>
        <pc:spChg chg="mod">
          <ac:chgData name="Jang, Suji" userId="46b71c7e-d943-42a9-b5c6-2fce31a8aaf0" providerId="ADAL" clId="{5EEDA46A-5631-473B-98B9-A625FA5AFAD3}" dt="2022-12-14T16:39:31.961" v="160" actId="164"/>
          <ac:spMkLst>
            <pc:docMk/>
            <pc:sldMk cId="154029117" sldId="256"/>
            <ac:spMk id="108" creationId="{9B6699B8-BFCF-5D3C-0C71-C6C0E439C8B2}"/>
          </ac:spMkLst>
        </pc:spChg>
        <pc:spChg chg="mod">
          <ac:chgData name="Jang, Suji" userId="46b71c7e-d943-42a9-b5c6-2fce31a8aaf0" providerId="ADAL" clId="{5EEDA46A-5631-473B-98B9-A625FA5AFAD3}" dt="2022-12-14T16:42:40.362" v="179" actId="465"/>
          <ac:spMkLst>
            <pc:docMk/>
            <pc:sldMk cId="154029117" sldId="256"/>
            <ac:spMk id="126" creationId="{1D6908F1-2D79-F9B4-D0F2-70F3CDC9F18D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1" creationId="{222CE17D-5F00-8212-6B54-B406C4E59D29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3" creationId="{85FA2D69-3E9B-D358-3C40-B2F1D77B12EF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4" creationId="{FCDDFAD5-66B4-26C9-20F5-B235C841FCB5}"/>
          </ac:spMkLst>
        </pc:spChg>
        <pc:spChg chg="mod">
          <ac:chgData name="Jang, Suji" userId="46b71c7e-d943-42a9-b5c6-2fce31a8aaf0" providerId="ADAL" clId="{5EEDA46A-5631-473B-98B9-A625FA5AFAD3}" dt="2022-12-14T16:39:27.695" v="159" actId="164"/>
          <ac:spMkLst>
            <pc:docMk/>
            <pc:sldMk cId="154029117" sldId="256"/>
            <ac:spMk id="135" creationId="{143F3491-1441-4C94-5E8E-0BA5B83B309F}"/>
          </ac:spMkLst>
        </pc:spChg>
        <pc:spChg chg="mod">
          <ac:chgData name="Jang, Suji" userId="46b71c7e-d943-42a9-b5c6-2fce31a8aaf0" providerId="ADAL" clId="{5EEDA46A-5631-473B-98B9-A625FA5AFAD3}" dt="2022-12-14T16:42:40.362" v="179" actId="465"/>
          <ac:spMkLst>
            <pc:docMk/>
            <pc:sldMk cId="154029117" sldId="256"/>
            <ac:spMk id="141" creationId="{1703CCFF-D660-0A48-A192-A9B2250E98BF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3" creationId="{D7499C36-059A-4DB2-90C5-A22DFEE2AC81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5" creationId="{B0C4EC45-745D-3573-0DB5-1141F8AC0EC4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6" creationId="{6C19FA06-C039-2A21-E52A-5F5A44CEFADB}"/>
          </ac:spMkLst>
        </pc:spChg>
        <pc:spChg chg="mod">
          <ac:chgData name="Jang, Suji" userId="46b71c7e-d943-42a9-b5c6-2fce31a8aaf0" providerId="ADAL" clId="{5EEDA46A-5631-473B-98B9-A625FA5AFAD3}" dt="2022-12-14T16:39:21.737" v="158" actId="164"/>
          <ac:spMkLst>
            <pc:docMk/>
            <pc:sldMk cId="154029117" sldId="256"/>
            <ac:spMk id="148" creationId="{0F567F01-3979-31EE-A507-15B77E08D18C}"/>
          </ac:spMkLst>
        </pc:spChg>
        <pc:spChg chg="mod">
          <ac:chgData name="Jang, Suji" userId="46b71c7e-d943-42a9-b5c6-2fce31a8aaf0" providerId="ADAL" clId="{5EEDA46A-5631-473B-98B9-A625FA5AFAD3}" dt="2022-12-14T16:45:31.332" v="207" actId="14100"/>
          <ac:spMkLst>
            <pc:docMk/>
            <pc:sldMk cId="154029117" sldId="256"/>
            <ac:spMk id="149" creationId="{B225F3C0-A756-E383-F525-2C2D638C6A6A}"/>
          </ac:spMkLst>
        </pc:spChg>
        <pc:grpChg chg="add mod">
          <ac:chgData name="Jang, Suji" userId="46b71c7e-d943-42a9-b5c6-2fce31a8aaf0" providerId="ADAL" clId="{5EEDA46A-5631-473B-98B9-A625FA5AFAD3}" dt="2022-12-14T16:39:27.695" v="159" actId="164"/>
          <ac:grpSpMkLst>
            <pc:docMk/>
            <pc:sldMk cId="154029117" sldId="256"/>
            <ac:grpSpMk id="2" creationId="{9B7A4CB9-5B98-DC43-A97C-754827DE4760}"/>
          </ac:grpSpMkLst>
        </pc:grpChg>
        <pc:grpChg chg="add del mod">
          <ac:chgData name="Jang, Suji" userId="46b71c7e-d943-42a9-b5c6-2fce31a8aaf0" providerId="ADAL" clId="{5EEDA46A-5631-473B-98B9-A625FA5AFAD3}" dt="2022-12-14T16:32:25.395" v="105" actId="478"/>
          <ac:grpSpMkLst>
            <pc:docMk/>
            <pc:sldMk cId="154029117" sldId="256"/>
            <ac:grpSpMk id="24" creationId="{3859553B-A890-7685-83F4-B23A8A35C8F8}"/>
          </ac:grpSpMkLst>
        </pc:grpChg>
        <pc:grpChg chg="add mod">
          <ac:chgData name="Jang, Suji" userId="46b71c7e-d943-42a9-b5c6-2fce31a8aaf0" providerId="ADAL" clId="{5EEDA46A-5631-473B-98B9-A625FA5AFAD3}" dt="2022-12-14T16:39:27.695" v="159" actId="164"/>
          <ac:grpSpMkLst>
            <pc:docMk/>
            <pc:sldMk cId="154029117" sldId="256"/>
            <ac:grpSpMk id="30" creationId="{785F2A58-3E91-ED8A-B06E-FBE67F6CEE0D}"/>
          </ac:grpSpMkLst>
        </pc:grpChg>
        <pc:grpChg chg="mod ord">
          <ac:chgData name="Jang, Suji" userId="46b71c7e-d943-42a9-b5c6-2fce31a8aaf0" providerId="ADAL" clId="{5EEDA46A-5631-473B-98B9-A625FA5AFAD3}" dt="2022-12-14T16:39:31.961" v="160" actId="164"/>
          <ac:grpSpMkLst>
            <pc:docMk/>
            <pc:sldMk cId="154029117" sldId="256"/>
            <ac:grpSpMk id="37" creationId="{00A32119-D483-B382-7317-75F969497F3B}"/>
          </ac:grpSpMkLst>
        </pc:grpChg>
        <pc:grpChg chg="mod">
          <ac:chgData name="Jang, Suji" userId="46b71c7e-d943-42a9-b5c6-2fce31a8aaf0" providerId="ADAL" clId="{5EEDA46A-5631-473B-98B9-A625FA5AFAD3}" dt="2022-12-14T16:39:31.961" v="160" actId="164"/>
          <ac:grpSpMkLst>
            <pc:docMk/>
            <pc:sldMk cId="154029117" sldId="256"/>
            <ac:grpSpMk id="39" creationId="{4E710836-CF4B-3A36-E9B4-9C7DCC4FE67B}"/>
          </ac:grpSpMkLst>
        </pc:grpChg>
        <pc:grpChg chg="add mod">
          <ac:chgData name="Jang, Suji" userId="46b71c7e-d943-42a9-b5c6-2fce31a8aaf0" providerId="ADAL" clId="{5EEDA46A-5631-473B-98B9-A625FA5AFAD3}" dt="2022-12-14T16:42:12.540" v="176" actId="1076"/>
          <ac:grpSpMkLst>
            <pc:docMk/>
            <pc:sldMk cId="154029117" sldId="256"/>
            <ac:grpSpMk id="44" creationId="{140FD758-BBFE-D473-FB96-B148E1715FAF}"/>
          </ac:grpSpMkLst>
        </pc:grpChg>
        <pc:grpChg chg="add mod">
          <ac:chgData name="Jang, Suji" userId="46b71c7e-d943-42a9-b5c6-2fce31a8aaf0" providerId="ADAL" clId="{5EEDA46A-5631-473B-98B9-A625FA5AFAD3}" dt="2022-12-14T16:42:40.362" v="179" actId="465"/>
          <ac:grpSpMkLst>
            <pc:docMk/>
            <pc:sldMk cId="154029117" sldId="256"/>
            <ac:grpSpMk id="45" creationId="{1428D6F5-1DB8-1C7A-1ACB-F25A78980FB2}"/>
          </ac:grpSpMkLst>
        </pc:grpChg>
        <pc:grpChg chg="add mod">
          <ac:chgData name="Jang, Suji" userId="46b71c7e-d943-42a9-b5c6-2fce31a8aaf0" providerId="ADAL" clId="{5EEDA46A-5631-473B-98B9-A625FA5AFAD3}" dt="2022-12-14T16:42:40.362" v="179" actId="465"/>
          <ac:grpSpMkLst>
            <pc:docMk/>
            <pc:sldMk cId="154029117" sldId="256"/>
            <ac:grpSpMk id="46" creationId="{4818DA9F-74B7-D924-30AC-B6D3EAFB9F83}"/>
          </ac:grpSpMkLst>
        </pc:grpChg>
        <pc:graphicFrameChg chg="mod">
          <ac:chgData name="Jang, Suji" userId="46b71c7e-d943-42a9-b5c6-2fce31a8aaf0" providerId="ADAL" clId="{5EEDA46A-5631-473B-98B9-A625FA5AFAD3}" dt="2022-12-22T20:58:03.729" v="218" actId="255"/>
          <ac:graphicFrameMkLst>
            <pc:docMk/>
            <pc:sldMk cId="154029117" sldId="256"/>
            <ac:graphicFrameMk id="11" creationId="{DE0DA183-A897-4BFF-B847-8AB61B096C79}"/>
          </ac:graphicFrameMkLst>
        </pc:graphicFrameChg>
        <pc:graphicFrameChg chg="del mod">
          <ac:chgData name="Jang, Suji" userId="46b71c7e-d943-42a9-b5c6-2fce31a8aaf0" providerId="ADAL" clId="{5EEDA46A-5631-473B-98B9-A625FA5AFAD3}" dt="2022-12-22T20:57:19.205" v="210" actId="478"/>
          <ac:graphicFrameMkLst>
            <pc:docMk/>
            <pc:sldMk cId="154029117" sldId="256"/>
            <ac:graphicFrameMk id="12" creationId="{830738AD-2501-43CE-91F6-F8B3FC26CF07}"/>
          </ac:graphicFrameMkLst>
        </pc:graphicFrameChg>
        <pc:graphicFrameChg chg="add del mod">
          <ac:chgData name="Jang, Suji" userId="46b71c7e-d943-42a9-b5c6-2fce31a8aaf0" providerId="ADAL" clId="{5EEDA46A-5631-473B-98B9-A625FA5AFAD3}" dt="2022-12-22T21:00:14.877" v="226" actId="478"/>
          <ac:graphicFrameMkLst>
            <pc:docMk/>
            <pc:sldMk cId="154029117" sldId="256"/>
            <ac:graphicFrameMk id="24" creationId="{1929FE94-FE08-CFA4-9EE7-140BD42A9DDA}"/>
          </ac:graphicFrameMkLst>
        </pc:graphicFrameChg>
        <pc:graphicFrameChg chg="add mod">
          <ac:chgData name="Jang, Suji" userId="46b71c7e-d943-42a9-b5c6-2fce31a8aaf0" providerId="ADAL" clId="{5EEDA46A-5631-473B-98B9-A625FA5AFAD3}" dt="2022-12-22T21:01:11.934" v="241" actId="403"/>
          <ac:graphicFrameMkLst>
            <pc:docMk/>
            <pc:sldMk cId="154029117" sldId="256"/>
            <ac:graphicFrameMk id="26" creationId="{1929FE94-FE08-CFA4-9EE7-140BD42A9DDA}"/>
          </ac:graphicFrameMkLst>
        </pc:graphicFrameChg>
        <pc:cxnChg chg="mod">
          <ac:chgData name="Jang, Suji" userId="46b71c7e-d943-42a9-b5c6-2fce31a8aaf0" providerId="ADAL" clId="{5EEDA46A-5631-473B-98B9-A625FA5AFAD3}" dt="2022-12-14T16:26:56.178" v="52"/>
          <ac:cxnSpMkLst>
            <pc:docMk/>
            <pc:sldMk cId="154029117" sldId="256"/>
            <ac:cxnSpMk id="3" creationId="{055DCC6A-4258-3E40-97AD-FF702FFE0108}"/>
          </ac:cxnSpMkLst>
        </pc:cxnChg>
        <pc:cxnChg chg="mod">
          <ac:chgData name="Jang, Suji" userId="46b71c7e-d943-42a9-b5c6-2fce31a8aaf0" providerId="ADAL" clId="{5EEDA46A-5631-473B-98B9-A625FA5AFAD3}" dt="2022-12-14T16:27:06.810" v="54"/>
          <ac:cxnSpMkLst>
            <pc:docMk/>
            <pc:sldMk cId="154029117" sldId="256"/>
            <ac:cxnSpMk id="26" creationId="{4DE78C53-DC9B-8700-74B6-BC7BA948A099}"/>
          </ac:cxnSpMkLst>
        </pc:cxnChg>
        <pc:cxnChg chg="add mod">
          <ac:chgData name="Jang, Suji" userId="46b71c7e-d943-42a9-b5c6-2fce31a8aaf0" providerId="ADAL" clId="{5EEDA46A-5631-473B-98B9-A625FA5AFAD3}" dt="2022-12-14T16:39:27.695" v="159" actId="164"/>
          <ac:cxnSpMkLst>
            <pc:docMk/>
            <pc:sldMk cId="154029117" sldId="256"/>
            <ac:cxnSpMk id="28" creationId="{CB6D2CC8-62D5-DF19-4EB2-52E19DD646D5}"/>
          </ac:cxnSpMkLst>
        </pc:cxnChg>
        <pc:cxnChg chg="add mod">
          <ac:chgData name="Jang, Suji" userId="46b71c7e-d943-42a9-b5c6-2fce31a8aaf0" providerId="ADAL" clId="{5EEDA46A-5631-473B-98B9-A625FA5AFAD3}" dt="2022-12-14T16:39:27.695" v="159" actId="164"/>
          <ac:cxnSpMkLst>
            <pc:docMk/>
            <pc:sldMk cId="154029117" sldId="256"/>
            <ac:cxnSpMk id="29" creationId="{2D39EB83-1D3E-EA54-3A5C-F565ABED890A}"/>
          </ac:cxnSpMkLst>
        </pc:cxnChg>
        <pc:cxnChg chg="mod">
          <ac:chgData name="Jang, Suji" userId="46b71c7e-d943-42a9-b5c6-2fce31a8aaf0" providerId="ADAL" clId="{5EEDA46A-5631-473B-98B9-A625FA5AFAD3}" dt="2022-12-14T16:32:28.075" v="106"/>
          <ac:cxnSpMkLst>
            <pc:docMk/>
            <pc:sldMk cId="154029117" sldId="256"/>
            <ac:cxnSpMk id="33" creationId="{31892DC2-C031-71EB-9B00-AF6A971D9E76}"/>
          </ac:cxnSpMkLst>
        </pc:cxnChg>
        <pc:cxnChg chg="add 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35" creationId="{2846CD30-F6F6-23CF-374E-90E77503789A}"/>
          </ac:cxnSpMkLst>
        </pc:cxnChg>
        <pc:cxnChg chg="add 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36" creationId="{11D15667-FB99-FB7A-6C3F-3E118637FE0A}"/>
          </ac:cxnSpMkLst>
        </pc:cxnChg>
        <pc:cxnChg chg="mod">
          <ac:chgData name="Jang, Suji" userId="46b71c7e-d943-42a9-b5c6-2fce31a8aaf0" providerId="ADAL" clId="{5EEDA46A-5631-473B-98B9-A625FA5AFAD3}" dt="2022-12-14T16:39:31.961" v="160" actId="164"/>
          <ac:cxnSpMkLst>
            <pc:docMk/>
            <pc:sldMk cId="154029117" sldId="256"/>
            <ac:cxnSpMk id="102" creationId="{CDEB3ECF-7C86-11B2-FFF0-B7F7BE650E55}"/>
          </ac:cxnSpMkLst>
        </pc:cxnChg>
        <pc:cxnChg chg="mod">
          <ac:chgData name="Jang, Suji" userId="46b71c7e-d943-42a9-b5c6-2fce31a8aaf0" providerId="ADAL" clId="{5EEDA46A-5631-473B-98B9-A625FA5AFAD3}" dt="2022-12-14T16:39:31.961" v="160" actId="164"/>
          <ac:cxnSpMkLst>
            <pc:docMk/>
            <pc:sldMk cId="154029117" sldId="256"/>
            <ac:cxnSpMk id="105" creationId="{C4BD5403-68BF-9C4A-2BE5-AC43D8E04780}"/>
          </ac:cxnSpMkLst>
        </pc:cxnChg>
        <pc:cxnChg chg="del mod">
          <ac:chgData name="Jang, Suji" userId="46b71c7e-d943-42a9-b5c6-2fce31a8aaf0" providerId="ADAL" clId="{5EEDA46A-5631-473B-98B9-A625FA5AFAD3}" dt="2022-12-14T16:28:29.674" v="64" actId="478"/>
          <ac:cxnSpMkLst>
            <pc:docMk/>
            <pc:sldMk cId="154029117" sldId="256"/>
            <ac:cxnSpMk id="130" creationId="{77B37CBB-B2DC-5788-AC3A-6C69860E06D1}"/>
          </ac:cxnSpMkLst>
        </pc:cxnChg>
        <pc:cxnChg chg="del mod">
          <ac:chgData name="Jang, Suji" userId="46b71c7e-d943-42a9-b5c6-2fce31a8aaf0" providerId="ADAL" clId="{5EEDA46A-5631-473B-98B9-A625FA5AFAD3}" dt="2022-12-14T16:28:30.845" v="65" actId="478"/>
          <ac:cxnSpMkLst>
            <pc:docMk/>
            <pc:sldMk cId="154029117" sldId="256"/>
            <ac:cxnSpMk id="132" creationId="{846C33F0-049A-9953-B4E2-628B64431330}"/>
          </ac:cxnSpMkLst>
        </pc:cxnChg>
        <pc:cxnChg chg="del mod">
          <ac:chgData name="Jang, Suji" userId="46b71c7e-d943-42a9-b5c6-2fce31a8aaf0" providerId="ADAL" clId="{5EEDA46A-5631-473B-98B9-A625FA5AFAD3}" dt="2022-12-14T16:26:50.774" v="51" actId="478"/>
          <ac:cxnSpMkLst>
            <pc:docMk/>
            <pc:sldMk cId="154029117" sldId="256"/>
            <ac:cxnSpMk id="136" creationId="{96ABBFC2-3668-E36F-5DA6-E8830BBE15CD}"/>
          </ac:cxnSpMkLst>
        </pc:cxnChg>
        <pc:cxnChg chg="del mod">
          <ac:chgData name="Jang, Suji" userId="46b71c7e-d943-42a9-b5c6-2fce31a8aaf0" providerId="ADAL" clId="{5EEDA46A-5631-473B-98B9-A625FA5AFAD3}" dt="2022-12-14T16:34:04.790" v="125" actId="478"/>
          <ac:cxnSpMkLst>
            <pc:docMk/>
            <pc:sldMk cId="154029117" sldId="256"/>
            <ac:cxnSpMk id="137" creationId="{D2D0AD50-2221-2097-D8CE-5DC476A0FFB4}"/>
          </ac:cxnSpMkLst>
        </pc:cxnChg>
        <pc:cxnChg chg="del mod">
          <ac:chgData name="Jang, Suji" userId="46b71c7e-d943-42a9-b5c6-2fce31a8aaf0" providerId="ADAL" clId="{5EEDA46A-5631-473B-98B9-A625FA5AFAD3}" dt="2022-12-14T16:32:42.863" v="109" actId="478"/>
          <ac:cxnSpMkLst>
            <pc:docMk/>
            <pc:sldMk cId="154029117" sldId="256"/>
            <ac:cxnSpMk id="142" creationId="{832EBF0B-8155-19EE-34B4-813397C4A806}"/>
          </ac:cxnSpMkLst>
        </pc:cxnChg>
        <pc:cxnChg chg="del mod">
          <ac:chgData name="Jang, Suji" userId="46b71c7e-d943-42a9-b5c6-2fce31a8aaf0" providerId="ADAL" clId="{5EEDA46A-5631-473B-98B9-A625FA5AFAD3}" dt="2022-12-14T16:33:56.199" v="122" actId="478"/>
          <ac:cxnSpMkLst>
            <pc:docMk/>
            <pc:sldMk cId="154029117" sldId="256"/>
            <ac:cxnSpMk id="144" creationId="{F5647159-B4DF-D9BA-BAB3-A7A1A5CD735D}"/>
          </ac:cxnSpMkLst>
        </pc:cxnChg>
        <pc:cxnChg chg="mod">
          <ac:chgData name="Jang, Suji" userId="46b71c7e-d943-42a9-b5c6-2fce31a8aaf0" providerId="ADAL" clId="{5EEDA46A-5631-473B-98B9-A625FA5AFAD3}" dt="2022-12-14T16:39:21.737" v="158" actId="164"/>
          <ac:cxnSpMkLst>
            <pc:docMk/>
            <pc:sldMk cId="154029117" sldId="256"/>
            <ac:cxnSpMk id="147" creationId="{671633E4-A739-5009-8C97-D5F00ED9FE8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342a5c94f7ffe94/Documents/Projects/CTV/Data%20cur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amucs-my.sharepoint.com/personal/apple8272_tamu_edu/Documents/Projects/CTV/Data%20Curation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No. of D-R data points</a:t>
            </a:r>
          </a:p>
        </c:rich>
      </c:tx>
      <c:layout>
        <c:manualLayout>
          <c:xMode val="edge"/>
          <c:yMode val="edge"/>
          <c:x val="0.19974215407473209"/>
          <c:y val="8.097989818945631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472562584230894E-2"/>
          <c:y val="0.27569864255774118"/>
          <c:w val="0.84464535215669767"/>
          <c:h val="0.6050987509715726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9-4FF6-806C-9FD1D329F7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39-4FF6-806C-9FD1D329F74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39-4FF6-806C-9FD1D329F742}"/>
              </c:ext>
            </c:extLst>
          </c:dPt>
          <c:cat>
            <c:strRef>
              <c:f>Sheet1!$A$1:$A$4</c:f>
              <c:strCach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5&gt;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82</c:v>
                </c:pt>
                <c:pt idx="1">
                  <c:v>141</c:v>
                </c:pt>
                <c:pt idx="2">
                  <c:v>106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9-4FF6-806C-9FD1D329F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overlap val="-27"/>
        <c:axId val="901803552"/>
        <c:axId val="901806464"/>
      </c:barChart>
      <c:catAx>
        <c:axId val="90180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06464"/>
        <c:crosses val="autoZero"/>
        <c:auto val="1"/>
        <c:lblAlgn val="ctr"/>
        <c:lblOffset val="100"/>
        <c:noMultiLvlLbl val="0"/>
      </c:catAx>
      <c:valAx>
        <c:axId val="90180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18035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Cancer</a:t>
            </a:r>
            <a:r>
              <a:rPr lang="en-US" b="1" baseline="0" dirty="0">
                <a:solidFill>
                  <a:schemeClr val="tx1"/>
                </a:solidFill>
              </a:rPr>
              <a:t> Organ Types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Sheet2!$F$2:$F$11</c:f>
              <c:strCache>
                <c:ptCount val="10"/>
                <c:pt idx="0">
                  <c:v>Others</c:v>
                </c:pt>
                <c:pt idx="1">
                  <c:v>Adrenal Glands</c:v>
                </c:pt>
                <c:pt idx="2">
                  <c:v>Thyroid</c:v>
                </c:pt>
                <c:pt idx="3">
                  <c:v>Kidneys</c:v>
                </c:pt>
                <c:pt idx="4">
                  <c:v>Vascular System</c:v>
                </c:pt>
                <c:pt idx="5">
                  <c:v>Gastrointestinal</c:v>
                </c:pt>
                <c:pt idx="6">
                  <c:v>Systemic</c:v>
                </c:pt>
                <c:pt idx="7">
                  <c:v>Bladder</c:v>
                </c:pt>
                <c:pt idx="8">
                  <c:v>Stomach/Forestomach</c:v>
                </c:pt>
                <c:pt idx="9">
                  <c:v>Liver</c:v>
                </c:pt>
              </c:strCache>
            </c:strRef>
          </c:cat>
          <c:val>
            <c:numRef>
              <c:f>Sheet2!$G$2:$G$11</c:f>
              <c:numCache>
                <c:formatCode>General</c:formatCode>
                <c:ptCount val="10"/>
                <c:pt idx="0">
                  <c:v>56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13</c:v>
                </c:pt>
                <c:pt idx="8">
                  <c:v>19</c:v>
                </c:pt>
                <c:pt idx="9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8A-47DC-B4D6-6990AACC3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23785183"/>
        <c:axId val="1623783103"/>
        <c:axId val="0"/>
      </c:bar3DChart>
      <c:catAx>
        <c:axId val="1623785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83103"/>
        <c:crosses val="autoZero"/>
        <c:auto val="1"/>
        <c:lblAlgn val="ctr"/>
        <c:lblOffset val="100"/>
        <c:noMultiLvlLbl val="0"/>
      </c:catAx>
      <c:valAx>
        <c:axId val="1623783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85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C608-3332-4DE4-B983-82BE468F5C4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9888" y="1143000"/>
            <a:ext cx="75977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F0D13-8D4B-4B26-983F-8A12E0ADC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20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587603" algn="l" defTabSz="117520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1175204" algn="l" defTabSz="117520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762807" algn="l" defTabSz="117520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2350411" algn="l" defTabSz="117520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2938013" algn="l" defTabSz="117520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3525615" algn="l" defTabSz="117520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4113217" algn="l" defTabSz="117520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4700820" algn="l" defTabSz="117520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9888" y="1143000"/>
            <a:ext cx="75977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F0D13-8D4B-4B26-983F-8A12E0ADCE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950" y="1002593"/>
            <a:ext cx="11315700" cy="2132812"/>
          </a:xfrm>
        </p:spPr>
        <p:txBody>
          <a:bodyPr anchor="b"/>
          <a:lstStyle>
            <a:lvl1pPr algn="ctr">
              <a:defRPr sz="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3217654"/>
            <a:ext cx="11315700" cy="1479071"/>
          </a:xfrm>
        </p:spPr>
        <p:txBody>
          <a:bodyPr/>
          <a:lstStyle>
            <a:lvl1pPr marL="0" indent="0" algn="ctr">
              <a:buNone/>
              <a:defRPr sz="2144"/>
            </a:lvl1pPr>
            <a:lvl2pPr marL="408417" indent="0" algn="ctr">
              <a:buNone/>
              <a:defRPr sz="1787"/>
            </a:lvl2pPr>
            <a:lvl3pPr marL="816834" indent="0" algn="ctr">
              <a:buNone/>
              <a:defRPr sz="1608"/>
            </a:lvl3pPr>
            <a:lvl4pPr marL="1225250" indent="0" algn="ctr">
              <a:buNone/>
              <a:defRPr sz="1429"/>
            </a:lvl4pPr>
            <a:lvl5pPr marL="1633667" indent="0" algn="ctr">
              <a:buNone/>
              <a:defRPr sz="1429"/>
            </a:lvl5pPr>
            <a:lvl6pPr marL="2042084" indent="0" algn="ctr">
              <a:buNone/>
              <a:defRPr sz="1429"/>
            </a:lvl6pPr>
            <a:lvl7pPr marL="2450501" indent="0" algn="ctr">
              <a:buNone/>
              <a:defRPr sz="1429"/>
            </a:lvl7pPr>
            <a:lvl8pPr marL="2858917" indent="0" algn="ctr">
              <a:buNone/>
              <a:defRPr sz="1429"/>
            </a:lvl8pPr>
            <a:lvl9pPr marL="3267334" indent="0" algn="ctr">
              <a:buNone/>
              <a:defRPr sz="142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326161"/>
            <a:ext cx="3253264" cy="5191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326161"/>
            <a:ext cx="9571196" cy="5191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4" y="1527287"/>
            <a:ext cx="13013055" cy="2548313"/>
          </a:xfrm>
        </p:spPr>
        <p:txBody>
          <a:bodyPr anchor="b"/>
          <a:lstStyle>
            <a:lvl1pPr>
              <a:defRPr sz="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4099708"/>
            <a:ext cx="13013055" cy="1340098"/>
          </a:xfrm>
        </p:spPr>
        <p:txBody>
          <a:bodyPr/>
          <a:lstStyle>
            <a:lvl1pPr marL="0" indent="0">
              <a:buNone/>
              <a:defRPr sz="2144">
                <a:solidFill>
                  <a:schemeClr val="tx1">
                    <a:tint val="75000"/>
                  </a:schemeClr>
                </a:solidFill>
              </a:defRPr>
            </a:lvl1pPr>
            <a:lvl2pPr marL="408417" indent="0">
              <a:buNone/>
              <a:defRPr sz="1787">
                <a:solidFill>
                  <a:schemeClr val="tx1">
                    <a:tint val="75000"/>
                  </a:schemeClr>
                </a:solidFill>
              </a:defRPr>
            </a:lvl2pPr>
            <a:lvl3pPr marL="816834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3pPr>
            <a:lvl4pPr marL="1225250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4pPr>
            <a:lvl5pPr marL="1633667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5pPr>
            <a:lvl6pPr marL="2042084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6pPr>
            <a:lvl7pPr marL="2450501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7pPr>
            <a:lvl8pPr marL="2858917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8pPr>
            <a:lvl9pPr marL="3267334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5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1630807"/>
            <a:ext cx="6412230" cy="3886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1630807"/>
            <a:ext cx="6412230" cy="3886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3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326162"/>
            <a:ext cx="13013055" cy="1184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8" y="1501761"/>
            <a:ext cx="6382761" cy="735990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8" y="2237751"/>
            <a:ext cx="6382761" cy="3291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1501761"/>
            <a:ext cx="6414195" cy="735990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2237751"/>
            <a:ext cx="6414195" cy="3291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0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408411"/>
            <a:ext cx="4866143" cy="1429438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882055"/>
            <a:ext cx="7638098" cy="4353546"/>
          </a:xfrm>
        </p:spPr>
        <p:txBody>
          <a:bodyPr/>
          <a:lstStyle>
            <a:lvl1pPr>
              <a:defRPr sz="2859"/>
            </a:lvl1pPr>
            <a:lvl2pPr>
              <a:defRPr sz="2501"/>
            </a:lvl2pPr>
            <a:lvl3pPr>
              <a:defRPr sz="2144"/>
            </a:lvl3pPr>
            <a:lvl4pPr>
              <a:defRPr sz="1787"/>
            </a:lvl4pPr>
            <a:lvl5pPr>
              <a:defRPr sz="1787"/>
            </a:lvl5pPr>
            <a:lvl6pPr>
              <a:defRPr sz="1787"/>
            </a:lvl6pPr>
            <a:lvl7pPr>
              <a:defRPr sz="1787"/>
            </a:lvl7pPr>
            <a:lvl8pPr>
              <a:defRPr sz="1787"/>
            </a:lvl8pPr>
            <a:lvl9pPr>
              <a:defRPr sz="17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1837849"/>
            <a:ext cx="4866143" cy="3404842"/>
          </a:xfrm>
        </p:spPr>
        <p:txBody>
          <a:bodyPr/>
          <a:lstStyle>
            <a:lvl1pPr marL="0" indent="0">
              <a:buNone/>
              <a:defRPr sz="1429"/>
            </a:lvl1pPr>
            <a:lvl2pPr marL="408417" indent="0">
              <a:buNone/>
              <a:defRPr sz="1251"/>
            </a:lvl2pPr>
            <a:lvl3pPr marL="816834" indent="0">
              <a:buNone/>
              <a:defRPr sz="1072"/>
            </a:lvl3pPr>
            <a:lvl4pPr marL="1225250" indent="0">
              <a:buNone/>
              <a:defRPr sz="893"/>
            </a:lvl4pPr>
            <a:lvl5pPr marL="1633667" indent="0">
              <a:buNone/>
              <a:defRPr sz="893"/>
            </a:lvl5pPr>
            <a:lvl6pPr marL="2042084" indent="0">
              <a:buNone/>
              <a:defRPr sz="893"/>
            </a:lvl6pPr>
            <a:lvl7pPr marL="2450501" indent="0">
              <a:buNone/>
              <a:defRPr sz="893"/>
            </a:lvl7pPr>
            <a:lvl8pPr marL="2858917" indent="0">
              <a:buNone/>
              <a:defRPr sz="893"/>
            </a:lvl8pPr>
            <a:lvl9pPr marL="3267334" indent="0">
              <a:buNone/>
              <a:defRPr sz="8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408411"/>
            <a:ext cx="4866143" cy="1429438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882055"/>
            <a:ext cx="7638098" cy="4353546"/>
          </a:xfrm>
        </p:spPr>
        <p:txBody>
          <a:bodyPr anchor="t"/>
          <a:lstStyle>
            <a:lvl1pPr marL="0" indent="0">
              <a:buNone/>
              <a:defRPr sz="2859"/>
            </a:lvl1pPr>
            <a:lvl2pPr marL="408417" indent="0">
              <a:buNone/>
              <a:defRPr sz="2501"/>
            </a:lvl2pPr>
            <a:lvl3pPr marL="816834" indent="0">
              <a:buNone/>
              <a:defRPr sz="2144"/>
            </a:lvl3pPr>
            <a:lvl4pPr marL="1225250" indent="0">
              <a:buNone/>
              <a:defRPr sz="1787"/>
            </a:lvl4pPr>
            <a:lvl5pPr marL="1633667" indent="0">
              <a:buNone/>
              <a:defRPr sz="1787"/>
            </a:lvl5pPr>
            <a:lvl6pPr marL="2042084" indent="0">
              <a:buNone/>
              <a:defRPr sz="1787"/>
            </a:lvl6pPr>
            <a:lvl7pPr marL="2450501" indent="0">
              <a:buNone/>
              <a:defRPr sz="1787"/>
            </a:lvl7pPr>
            <a:lvl8pPr marL="2858917" indent="0">
              <a:buNone/>
              <a:defRPr sz="1787"/>
            </a:lvl8pPr>
            <a:lvl9pPr marL="3267334" indent="0">
              <a:buNone/>
              <a:defRPr sz="17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1837849"/>
            <a:ext cx="4866143" cy="3404842"/>
          </a:xfrm>
        </p:spPr>
        <p:txBody>
          <a:bodyPr/>
          <a:lstStyle>
            <a:lvl1pPr marL="0" indent="0">
              <a:buNone/>
              <a:defRPr sz="1429"/>
            </a:lvl1pPr>
            <a:lvl2pPr marL="408417" indent="0">
              <a:buNone/>
              <a:defRPr sz="1251"/>
            </a:lvl2pPr>
            <a:lvl3pPr marL="816834" indent="0">
              <a:buNone/>
              <a:defRPr sz="1072"/>
            </a:lvl3pPr>
            <a:lvl4pPr marL="1225250" indent="0">
              <a:buNone/>
              <a:defRPr sz="893"/>
            </a:lvl4pPr>
            <a:lvl5pPr marL="1633667" indent="0">
              <a:buNone/>
              <a:defRPr sz="893"/>
            </a:lvl5pPr>
            <a:lvl6pPr marL="2042084" indent="0">
              <a:buNone/>
              <a:defRPr sz="893"/>
            </a:lvl6pPr>
            <a:lvl7pPr marL="2450501" indent="0">
              <a:buNone/>
              <a:defRPr sz="893"/>
            </a:lvl7pPr>
            <a:lvl8pPr marL="2858917" indent="0">
              <a:buNone/>
              <a:defRPr sz="893"/>
            </a:lvl8pPr>
            <a:lvl9pPr marL="3267334" indent="0">
              <a:buNone/>
              <a:defRPr sz="8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326162"/>
            <a:ext cx="13013055" cy="118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1630807"/>
            <a:ext cx="13013055" cy="388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5678046"/>
            <a:ext cx="3394710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4D4C-6803-4E3B-BEA7-ED6632D6534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5678046"/>
            <a:ext cx="5092065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5678046"/>
            <a:ext cx="3394710" cy="326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A2D3-DA37-4C4D-82F9-37142347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16834" rtl="0" eaLnBrk="1" latinLnBrk="0" hangingPunct="1">
        <a:lnSpc>
          <a:spcPct val="90000"/>
        </a:lnSpc>
        <a:spcBef>
          <a:spcPct val="0"/>
        </a:spcBef>
        <a:buNone/>
        <a:defRPr sz="3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208" indent="-204208" algn="l" defTabSz="816834" rtl="0" eaLnBrk="1" latinLnBrk="0" hangingPunct="1">
        <a:lnSpc>
          <a:spcPct val="90000"/>
        </a:lnSpc>
        <a:spcBef>
          <a:spcPts val="893"/>
        </a:spcBef>
        <a:buFont typeface="Arial" panose="020B0604020202020204" pitchFamily="34" charset="0"/>
        <a:buChar char="•"/>
        <a:defRPr sz="2501" kern="1200">
          <a:solidFill>
            <a:schemeClr val="tx1"/>
          </a:solidFill>
          <a:latin typeface="+mn-lt"/>
          <a:ea typeface="+mn-ea"/>
          <a:cs typeface="+mn-cs"/>
        </a:defRPr>
      </a:lvl1pPr>
      <a:lvl2pPr marL="612625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4" kern="1200">
          <a:solidFill>
            <a:schemeClr val="tx1"/>
          </a:solidFill>
          <a:latin typeface="+mn-lt"/>
          <a:ea typeface="+mn-ea"/>
          <a:cs typeface="+mn-cs"/>
        </a:defRPr>
      </a:lvl2pPr>
      <a:lvl3pPr marL="1021042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429459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837875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246292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654709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3063126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471542" indent="-204208" algn="l" defTabSz="81683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1pPr>
      <a:lvl2pPr marL="408417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2pPr>
      <a:lvl3pPr marL="816834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3pPr>
      <a:lvl4pPr marL="1225250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633667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042084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450501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2858917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267334" algn="l" defTabSz="816834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42A989-3598-4A3D-A287-93886937223A}"/>
              </a:ext>
            </a:extLst>
          </p:cNvPr>
          <p:cNvSpPr txBox="1"/>
          <p:nvPr/>
        </p:nvSpPr>
        <p:spPr>
          <a:xfrm>
            <a:off x="207674" y="192706"/>
            <a:ext cx="4189742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Cancer Dose-Response Data Collection and Cleansing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B4E85F-A95A-4D71-9AE7-373452DE5CEF}"/>
              </a:ext>
            </a:extLst>
          </p:cNvPr>
          <p:cNvSpPr/>
          <p:nvPr/>
        </p:nvSpPr>
        <p:spPr>
          <a:xfrm>
            <a:off x="4541143" y="192706"/>
            <a:ext cx="58391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6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CD5F-DE21-46B1-84AF-081CA4EECF14}"/>
              </a:ext>
            </a:extLst>
          </p:cNvPr>
          <p:cNvSpPr txBox="1"/>
          <p:nvPr/>
        </p:nvSpPr>
        <p:spPr>
          <a:xfrm>
            <a:off x="5268785" y="192706"/>
            <a:ext cx="4551005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Bayesian Benchmark Dose (BBMD)</a:t>
            </a:r>
          </a:p>
          <a:p>
            <a:pPr algn="ctr"/>
            <a:r>
              <a:rPr lang="en-US" sz="1600" b="1" dirty="0">
                <a:cs typeface="Arial" panose="020B0604020202020204" pitchFamily="34" charset="0"/>
              </a:rPr>
              <a:t>Modeling and Probabilistic Extrapolations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DA437B-B368-408C-A38C-7CCFE1DFCE45}"/>
              </a:ext>
            </a:extLst>
          </p:cNvPr>
          <p:cNvSpPr/>
          <p:nvPr/>
        </p:nvSpPr>
        <p:spPr>
          <a:xfrm>
            <a:off x="9963513" y="192705"/>
            <a:ext cx="58391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6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BE676-9182-4997-B241-BC4ACB17DFCE}"/>
              </a:ext>
            </a:extLst>
          </p:cNvPr>
          <p:cNvSpPr txBox="1"/>
          <p:nvPr/>
        </p:nvSpPr>
        <p:spPr>
          <a:xfrm>
            <a:off x="10691155" y="192706"/>
            <a:ext cx="4190859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Population and Individual Risk Estimation</a:t>
            </a:r>
          </a:p>
          <a:p>
            <a:pPr algn="ctr"/>
            <a:r>
              <a:rPr lang="en-US" sz="1600" b="1" dirty="0">
                <a:cs typeface="Arial" panose="020B0604020202020204" pitchFamily="34" charset="0"/>
              </a:rPr>
              <a:t>And Uncertainty Contribution Characterization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757BA-65D9-45FF-82D0-FE148700F1F1}"/>
              </a:ext>
            </a:extLst>
          </p:cNvPr>
          <p:cNvSpPr txBox="1"/>
          <p:nvPr/>
        </p:nvSpPr>
        <p:spPr>
          <a:xfrm>
            <a:off x="207678" y="985183"/>
            <a:ext cx="4160767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Data Collection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880 Toxicity values and study information – </a:t>
            </a:r>
            <a:r>
              <a:rPr lang="en-US" sz="1400" dirty="0" err="1"/>
              <a:t>Wignall</a:t>
            </a:r>
            <a:r>
              <a:rPr lang="en-US" sz="1400" dirty="0"/>
              <a:t> et al. (2014)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3,064 Toxicity values and study information – </a:t>
            </a:r>
            <a:r>
              <a:rPr lang="en-US" sz="1400" dirty="0" err="1"/>
              <a:t>Wignall</a:t>
            </a:r>
            <a:r>
              <a:rPr lang="en-US" sz="1400" dirty="0"/>
              <a:t> et al. (2018)</a:t>
            </a:r>
          </a:p>
          <a:p>
            <a:r>
              <a:rPr lang="en-US" sz="1400" b="1" dirty="0"/>
              <a:t>Data Cleaning - 255 Caner slope factors (CSFs)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At least 3 dose-response (D-R) data points</a:t>
            </a:r>
          </a:p>
          <a:p>
            <a:pPr marL="285743" indent="-137156">
              <a:buFont typeface="Arial" panose="020B0604020202020204" pitchFamily="34" charset="0"/>
              <a:buChar char="•"/>
            </a:pPr>
            <a:r>
              <a:rPr lang="en-US" sz="1400" dirty="0"/>
              <a:t>Oral administration only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E0DA183-A897-4BFF-B847-8AB61B096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243614"/>
              </p:ext>
            </p:extLst>
          </p:nvPr>
        </p:nvGraphicFramePr>
        <p:xfrm>
          <a:off x="207679" y="2859441"/>
          <a:ext cx="1551021" cy="3056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1C70E4A9-A906-31A2-0028-696D67C6D123}"/>
              </a:ext>
            </a:extLst>
          </p:cNvPr>
          <p:cNvGrpSpPr/>
          <p:nvPr/>
        </p:nvGrpSpPr>
        <p:grpSpPr>
          <a:xfrm>
            <a:off x="5270877" y="990406"/>
            <a:ext cx="1005840" cy="604011"/>
            <a:chOff x="5630541" y="1207731"/>
            <a:chExt cx="1005840" cy="6040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E0CB00-6C12-45E8-A5C5-A70E77BA3B46}"/>
                </a:ext>
              </a:extLst>
            </p:cNvPr>
            <p:cNvSpPr txBox="1"/>
            <p:nvPr/>
          </p:nvSpPr>
          <p:spPr>
            <a:xfrm>
              <a:off x="5630541" y="1207731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Likelihood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21FA33-25B4-4C52-B676-157E09357FC2}"/>
                </a:ext>
              </a:extLst>
            </p:cNvPr>
            <p:cNvCxnSpPr>
              <a:cxnSpLocks/>
            </p:cNvCxnSpPr>
            <p:nvPr/>
          </p:nvCxnSpPr>
          <p:spPr>
            <a:xfrm>
              <a:off x="6133461" y="1509990"/>
              <a:ext cx="0" cy="301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F32EEA-A36D-F636-D6AA-CBFE567AEC21}"/>
              </a:ext>
            </a:extLst>
          </p:cNvPr>
          <p:cNvGrpSpPr/>
          <p:nvPr/>
        </p:nvGrpSpPr>
        <p:grpSpPr>
          <a:xfrm>
            <a:off x="6449940" y="990406"/>
            <a:ext cx="1005840" cy="609051"/>
            <a:chOff x="6809604" y="1207731"/>
            <a:chExt cx="1005840" cy="6090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62CF4C-55CC-4FE2-B142-FFEB45A2BE8F}"/>
                </a:ext>
              </a:extLst>
            </p:cNvPr>
            <p:cNvSpPr txBox="1"/>
            <p:nvPr/>
          </p:nvSpPr>
          <p:spPr>
            <a:xfrm>
              <a:off x="6809604" y="1207731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D-R Data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B6D897-A7CB-4F7B-9FD9-5BE6D759CF25}"/>
                </a:ext>
              </a:extLst>
            </p:cNvPr>
            <p:cNvCxnSpPr>
              <a:cxnSpLocks/>
            </p:cNvCxnSpPr>
            <p:nvPr/>
          </p:nvCxnSpPr>
          <p:spPr>
            <a:xfrm>
              <a:off x="7312524" y="1515030"/>
              <a:ext cx="0" cy="301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5C7B08-0B1D-3914-DB69-AFB771772313}"/>
              </a:ext>
            </a:extLst>
          </p:cNvPr>
          <p:cNvGrpSpPr/>
          <p:nvPr/>
        </p:nvGrpSpPr>
        <p:grpSpPr>
          <a:xfrm>
            <a:off x="7629003" y="990406"/>
            <a:ext cx="1005840" cy="609051"/>
            <a:chOff x="7988667" y="1207731"/>
            <a:chExt cx="1005840" cy="6090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C3D29B-0DB6-45D4-BFCE-A9DF5CF31FC0}"/>
                </a:ext>
              </a:extLst>
            </p:cNvPr>
            <p:cNvSpPr txBox="1"/>
            <p:nvPr/>
          </p:nvSpPr>
          <p:spPr>
            <a:xfrm>
              <a:off x="7988667" y="1207731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Prior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88F088-A754-4F49-BF33-4E535289E41D}"/>
                </a:ext>
              </a:extLst>
            </p:cNvPr>
            <p:cNvCxnSpPr>
              <a:cxnSpLocks/>
            </p:cNvCxnSpPr>
            <p:nvPr/>
          </p:nvCxnSpPr>
          <p:spPr>
            <a:xfrm>
              <a:off x="8491587" y="1515030"/>
              <a:ext cx="0" cy="301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8D8A35-9A73-E42D-FDEA-397FABB3A51B}"/>
              </a:ext>
            </a:extLst>
          </p:cNvPr>
          <p:cNvGrpSpPr/>
          <p:nvPr/>
        </p:nvGrpSpPr>
        <p:grpSpPr>
          <a:xfrm>
            <a:off x="8808066" y="994793"/>
            <a:ext cx="1005840" cy="599620"/>
            <a:chOff x="9167730" y="1212122"/>
            <a:chExt cx="1005840" cy="5996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997B2-73F2-4B23-9E03-11AFA847B0AD}"/>
                </a:ext>
              </a:extLst>
            </p:cNvPr>
            <p:cNvSpPr txBox="1"/>
            <p:nvPr/>
          </p:nvSpPr>
          <p:spPr>
            <a:xfrm>
              <a:off x="9167730" y="1212122"/>
              <a:ext cx="1005840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 Models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7E010D-D52F-433C-80A6-9AFDD7676C50}"/>
                </a:ext>
              </a:extLst>
            </p:cNvPr>
            <p:cNvCxnSpPr>
              <a:cxnSpLocks/>
            </p:cNvCxnSpPr>
            <p:nvPr/>
          </p:nvCxnSpPr>
          <p:spPr>
            <a:xfrm>
              <a:off x="9670651" y="1509990"/>
              <a:ext cx="0" cy="301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E07C574-E2EB-4C43-B839-3044309CFE9D}"/>
              </a:ext>
            </a:extLst>
          </p:cNvPr>
          <p:cNvSpPr txBox="1"/>
          <p:nvPr/>
        </p:nvSpPr>
        <p:spPr>
          <a:xfrm>
            <a:off x="5270880" y="1643317"/>
            <a:ext cx="454303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Markov Chain Monte Carlo Sampling – 5,000 Iterations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300F17-DB64-4EE1-9369-CE7B5B15F311}"/>
              </a:ext>
            </a:extLst>
          </p:cNvPr>
          <p:cNvCxnSpPr>
            <a:cxnSpLocks/>
          </p:cNvCxnSpPr>
          <p:nvPr/>
        </p:nvCxnSpPr>
        <p:spPr>
          <a:xfrm>
            <a:off x="7542391" y="1951090"/>
            <a:ext cx="0" cy="301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9FB78F-16CC-46C4-8DCF-D0171F89E191}"/>
              </a:ext>
            </a:extLst>
          </p:cNvPr>
          <p:cNvSpPr txBox="1"/>
          <p:nvPr/>
        </p:nvSpPr>
        <p:spPr>
          <a:xfrm>
            <a:off x="5270879" y="2310201"/>
            <a:ext cx="454303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Posterior Distributions (BBMD)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892160-8C2D-4DF5-93D1-698A7874037E}"/>
              </a:ext>
            </a:extLst>
          </p:cNvPr>
          <p:cNvCxnSpPr>
            <a:cxnSpLocks/>
          </p:cNvCxnSpPr>
          <p:nvPr/>
        </p:nvCxnSpPr>
        <p:spPr>
          <a:xfrm>
            <a:off x="7542392" y="2617974"/>
            <a:ext cx="0" cy="301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B7DB77-1C89-4D47-A45E-D99E402B9956}"/>
              </a:ext>
            </a:extLst>
          </p:cNvPr>
          <p:cNvSpPr txBox="1"/>
          <p:nvPr/>
        </p:nvSpPr>
        <p:spPr>
          <a:xfrm>
            <a:off x="10691151" y="978232"/>
            <a:ext cx="4190856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Population Risk Estimation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Risk-Specific Dose (RSD): dose causing a specific extra risk of cancer across the population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RSD based on a one-in-a-million extra risk </a:t>
            </a:r>
            <a:r>
              <a:rPr lang="en-US" sz="1300" dirty="0"/>
              <a:t>(10</a:t>
            </a:r>
            <a:r>
              <a:rPr lang="en-US" sz="1300" baseline="30000" dirty="0"/>
              <a:t>-6</a:t>
            </a:r>
            <a:r>
              <a:rPr lang="en-US" sz="1300" dirty="0"/>
              <a:t> risk) 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Probabilistic calculation incorporating uncertainty and variability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Traditional linear extrapolation: 10</a:t>
            </a:r>
            <a:r>
              <a:rPr lang="en-US" sz="1400" baseline="30000" dirty="0"/>
              <a:t>-5</a:t>
            </a:r>
            <a:r>
              <a:rPr lang="en-US" sz="1400" dirty="0"/>
              <a:t> / HED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F7DF60-120D-416C-BC24-C03ED4F96648}"/>
              </a:ext>
            </a:extLst>
          </p:cNvPr>
          <p:cNvSpPr txBox="1"/>
          <p:nvPr/>
        </p:nvSpPr>
        <p:spPr>
          <a:xfrm>
            <a:off x="10691151" y="2647035"/>
            <a:ext cx="4190856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Individual Risk Estimation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HD</a:t>
            </a:r>
            <a:r>
              <a:rPr lang="en-US" sz="1400" baseline="-25000" dirty="0"/>
              <a:t>M</a:t>
            </a:r>
            <a:r>
              <a:rPr lang="en-US" sz="1400" baseline="30000" dirty="0"/>
              <a:t>I</a:t>
            </a:r>
            <a:r>
              <a:rPr lang="en-US" sz="1400" dirty="0"/>
              <a:t>: the human dose at which a fraction (or incidence) I of the population shows an effect of magnitude (or severity) M or greater for the adverse effect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I = 1%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M = 1×10</a:t>
            </a:r>
            <a:r>
              <a:rPr lang="en-US" sz="1400" baseline="30000" dirty="0"/>
              <a:t>-2</a:t>
            </a:r>
            <a:r>
              <a:rPr lang="en-US" sz="1400" dirty="0"/>
              <a:t>, 1×10</a:t>
            </a:r>
            <a:r>
              <a:rPr lang="en-US" sz="1400" baseline="30000" dirty="0"/>
              <a:t>-4</a:t>
            </a:r>
            <a:r>
              <a:rPr lang="en-US" sz="1400" dirty="0"/>
              <a:t>, 1×10</a:t>
            </a:r>
            <a:r>
              <a:rPr lang="en-US" sz="1400" baseline="30000" dirty="0"/>
              <a:t>-6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854C37-B5A3-1937-5027-9E3F711B796D}"/>
              </a:ext>
            </a:extLst>
          </p:cNvPr>
          <p:cNvSpPr txBox="1"/>
          <p:nvPr/>
        </p:nvSpPr>
        <p:spPr>
          <a:xfrm>
            <a:off x="5260386" y="2977085"/>
            <a:ext cx="454765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Comparison to Traditional Approaches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BB68B2-398F-5A10-359F-9B55A6032BB0}"/>
              </a:ext>
            </a:extLst>
          </p:cNvPr>
          <p:cNvSpPr/>
          <p:nvPr/>
        </p:nvSpPr>
        <p:spPr>
          <a:xfrm>
            <a:off x="5273712" y="3389196"/>
            <a:ext cx="310896" cy="2527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9FAC04-A6FA-3E5D-4C49-59D7A276AE0A}"/>
              </a:ext>
            </a:extLst>
          </p:cNvPr>
          <p:cNvSpPr txBox="1"/>
          <p:nvPr/>
        </p:nvSpPr>
        <p:spPr>
          <a:xfrm>
            <a:off x="5584612" y="3334573"/>
            <a:ext cx="4376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Benchmark Dose Software (BMDS) + Traditional method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18DA9F-74B7-D924-30AC-B6D3EAFB9F83}"/>
              </a:ext>
            </a:extLst>
          </p:cNvPr>
          <p:cNvGrpSpPr/>
          <p:nvPr/>
        </p:nvGrpSpPr>
        <p:grpSpPr>
          <a:xfrm>
            <a:off x="5582503" y="3655896"/>
            <a:ext cx="4225553" cy="531246"/>
            <a:chOff x="5866367" y="3557163"/>
            <a:chExt cx="4225553" cy="53124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A32119-D483-B382-7317-75F969497F3B}"/>
                </a:ext>
              </a:extLst>
            </p:cNvPr>
            <p:cNvGrpSpPr/>
            <p:nvPr/>
          </p:nvGrpSpPr>
          <p:grpSpPr>
            <a:xfrm>
              <a:off x="8689871" y="3557163"/>
              <a:ext cx="826353" cy="307777"/>
              <a:chOff x="9449280" y="6178261"/>
              <a:chExt cx="805644" cy="307777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D1101A5E-BE7A-077B-7B71-1837408BE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6816" y="6447897"/>
                <a:ext cx="68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2DD4FD5-B318-35E0-DCD7-B0BE02755F44}"/>
                  </a:ext>
                </a:extLst>
              </p:cNvPr>
              <p:cNvSpPr txBox="1"/>
              <p:nvPr/>
            </p:nvSpPr>
            <p:spPr>
              <a:xfrm>
                <a:off x="9449280" y="6178261"/>
                <a:ext cx="80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0.1/HED</a:t>
                </a:r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DEB3ECF-7C86-11B2-FFF0-B7F7BE650E55}"/>
                </a:ext>
              </a:extLst>
            </p:cNvPr>
            <p:cNvCxnSpPr>
              <a:cxnSpLocks/>
            </p:cNvCxnSpPr>
            <p:nvPr/>
          </p:nvCxnSpPr>
          <p:spPr>
            <a:xfrm>
              <a:off x="5866367" y="3826798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5D211DD-2776-9469-B82E-071F786EE5FF}"/>
                </a:ext>
              </a:extLst>
            </p:cNvPr>
            <p:cNvSpPr txBox="1"/>
            <p:nvPr/>
          </p:nvSpPr>
          <p:spPr>
            <a:xfrm>
              <a:off x="6082257" y="3566195"/>
              <a:ext cx="663921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BMDS</a:t>
              </a:r>
              <a:endParaRPr lang="en-US" sz="1400" baseline="30000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4BD5403-68BF-9C4A-2BE5-AC43D8E04780}"/>
                </a:ext>
              </a:extLst>
            </p:cNvPr>
            <p:cNvCxnSpPr>
              <a:cxnSpLocks/>
            </p:cNvCxnSpPr>
            <p:nvPr/>
          </p:nvCxnSpPr>
          <p:spPr>
            <a:xfrm>
              <a:off x="6753995" y="3826798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F9AA435-40AD-3FDF-2A6F-B224814620A6}"/>
                </a:ext>
              </a:extLst>
            </p:cNvPr>
            <p:cNvSpPr txBox="1"/>
            <p:nvPr/>
          </p:nvSpPr>
          <p:spPr>
            <a:xfrm>
              <a:off x="6973985" y="3566195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C1D51C-EDC1-02CE-701D-AC03FA51000B}"/>
                </a:ext>
              </a:extLst>
            </p:cNvPr>
            <p:cNvSpPr txBox="1"/>
            <p:nvPr/>
          </p:nvSpPr>
          <p:spPr>
            <a:xfrm>
              <a:off x="8121113" y="3566195"/>
              <a:ext cx="631897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HED</a:t>
              </a:r>
              <a:endParaRPr lang="en-US" sz="1400" baseline="30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B6699B8-BFCF-5D3C-0C71-C6C0E439C8B2}"/>
                </a:ext>
              </a:extLst>
            </p:cNvPr>
            <p:cNvSpPr txBox="1"/>
            <p:nvPr/>
          </p:nvSpPr>
          <p:spPr>
            <a:xfrm>
              <a:off x="9441904" y="3566195"/>
              <a:ext cx="65001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BMDS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710836-CF4B-3A36-E9B4-9C7DCC4FE67B}"/>
                </a:ext>
              </a:extLst>
            </p:cNvPr>
            <p:cNvGrpSpPr/>
            <p:nvPr/>
          </p:nvGrpSpPr>
          <p:grpSpPr>
            <a:xfrm>
              <a:off x="7655062" y="3565189"/>
              <a:ext cx="558053" cy="523220"/>
              <a:chOff x="7689497" y="3570408"/>
              <a:chExt cx="558053" cy="523220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1096C69-F7BB-B257-3F38-0BC470FCB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75" y="3820572"/>
                <a:ext cx="36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6C8F4C8-285B-68F5-DC3B-2D537242E4E3}"/>
                  </a:ext>
                </a:extLst>
              </p:cNvPr>
              <p:cNvSpPr txBox="1"/>
              <p:nvPr/>
            </p:nvSpPr>
            <p:spPr>
              <a:xfrm>
                <a:off x="7689497" y="3570408"/>
                <a:ext cx="558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× DAF</a:t>
                </a: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6908F1-2D79-F9B4-D0F2-70F3CDC9F18D}"/>
              </a:ext>
            </a:extLst>
          </p:cNvPr>
          <p:cNvSpPr txBox="1"/>
          <p:nvPr/>
        </p:nvSpPr>
        <p:spPr>
          <a:xfrm>
            <a:off x="5587948" y="4200696"/>
            <a:ext cx="435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BBMD with Model Averaging (MA) + Traditional method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03CCFF-D660-0A48-A192-A9B2250E98BF}"/>
              </a:ext>
            </a:extLst>
          </p:cNvPr>
          <p:cNvSpPr txBox="1"/>
          <p:nvPr/>
        </p:nvSpPr>
        <p:spPr>
          <a:xfrm>
            <a:off x="5591973" y="5073745"/>
            <a:ext cx="3337837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Probabilistic BBMD + Probabilistic method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225F3C0-A756-E383-F525-2C2D638C6A6A}"/>
              </a:ext>
            </a:extLst>
          </p:cNvPr>
          <p:cNvSpPr txBox="1"/>
          <p:nvPr/>
        </p:nvSpPr>
        <p:spPr>
          <a:xfrm>
            <a:off x="10691151" y="4315838"/>
            <a:ext cx="4190856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Uncertainty Contribution Characterization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Fraction of the overall variance that is contributed by uncertainties to quantify the D-R relationship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BMD model choice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BMD model parameters</a:t>
            </a:r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Interspecies </a:t>
            </a:r>
            <a:r>
              <a:rPr lang="en-US" sz="1400" dirty="0" err="1"/>
              <a:t>toxicokinetics</a:t>
            </a:r>
            <a:r>
              <a:rPr lang="en-US" sz="1400" dirty="0"/>
              <a:t> and </a:t>
            </a:r>
            <a:r>
              <a:rPr lang="en-US" sz="1400" dirty="0" err="1"/>
              <a:t>toxicodynamics</a:t>
            </a:r>
            <a:endParaRPr lang="en-US" sz="1400" dirty="0"/>
          </a:p>
          <a:p>
            <a:pPr marL="640080" lvl="1" indent="-274320">
              <a:buFont typeface="Courier New" panose="02070309020205020404" pitchFamily="49" charset="0"/>
              <a:buChar char="o"/>
            </a:pPr>
            <a:r>
              <a:rPr lang="en-US" sz="1400" dirty="0"/>
              <a:t>Intraspecies variability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28D6F5-1DB8-1C7A-1ACB-F25A78980FB2}"/>
              </a:ext>
            </a:extLst>
          </p:cNvPr>
          <p:cNvGrpSpPr/>
          <p:nvPr/>
        </p:nvGrpSpPr>
        <p:grpSpPr>
          <a:xfrm>
            <a:off x="5578745" y="4522019"/>
            <a:ext cx="4235165" cy="538176"/>
            <a:chOff x="5862609" y="4362915"/>
            <a:chExt cx="4235165" cy="538176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22CE17D-5F00-8212-6B54-B406C4E59D29}"/>
                </a:ext>
              </a:extLst>
            </p:cNvPr>
            <p:cNvSpPr txBox="1"/>
            <p:nvPr/>
          </p:nvSpPr>
          <p:spPr>
            <a:xfrm>
              <a:off x="6086483" y="4367483"/>
              <a:ext cx="667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BBMD</a:t>
              </a:r>
              <a:endParaRPr lang="en-US" sz="1400" baseline="300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5FA2D69-3E9B-D358-3C40-B2F1D77B12EF}"/>
                </a:ext>
              </a:extLst>
            </p:cNvPr>
            <p:cNvSpPr txBox="1"/>
            <p:nvPr/>
          </p:nvSpPr>
          <p:spPr>
            <a:xfrm>
              <a:off x="6968936" y="4362915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CDDFAD5-66B4-26C9-20F5-B235C841FCB5}"/>
                </a:ext>
              </a:extLst>
            </p:cNvPr>
            <p:cNvSpPr txBox="1"/>
            <p:nvPr/>
          </p:nvSpPr>
          <p:spPr>
            <a:xfrm>
              <a:off x="8113865" y="4369696"/>
              <a:ext cx="63093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HED</a:t>
              </a:r>
              <a:endParaRPr lang="en-US" sz="1400" baseline="300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43F3491-1441-4C94-5E8E-0BA5B83B309F}"/>
                </a:ext>
              </a:extLst>
            </p:cNvPr>
            <p:cNvSpPr txBox="1"/>
            <p:nvPr/>
          </p:nvSpPr>
          <p:spPr>
            <a:xfrm>
              <a:off x="9448550" y="4367684"/>
              <a:ext cx="649224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MA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B7A4CB9-5B98-DC43-A97C-754827DE4760}"/>
                </a:ext>
              </a:extLst>
            </p:cNvPr>
            <p:cNvGrpSpPr/>
            <p:nvPr/>
          </p:nvGrpSpPr>
          <p:grpSpPr>
            <a:xfrm>
              <a:off x="7651818" y="4377871"/>
              <a:ext cx="558053" cy="523220"/>
              <a:chOff x="7689497" y="3570408"/>
              <a:chExt cx="558053" cy="52322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055DCC6A-4258-3E40-97AD-FF702FFE0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3975" y="3820572"/>
                <a:ext cx="365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444BAD-E4AA-DB70-78B2-BCF3417B47C3}"/>
                  </a:ext>
                </a:extLst>
              </p:cNvPr>
              <p:cNvSpPr txBox="1"/>
              <p:nvPr/>
            </p:nvSpPr>
            <p:spPr>
              <a:xfrm>
                <a:off x="7689497" y="3570408"/>
                <a:ext cx="558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× DAF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6D2CC8-62D5-DF19-4EB2-52E19DD646D5}"/>
                </a:ext>
              </a:extLst>
            </p:cNvPr>
            <p:cNvCxnSpPr>
              <a:cxnSpLocks/>
            </p:cNvCxnSpPr>
            <p:nvPr/>
          </p:nvCxnSpPr>
          <p:spPr>
            <a:xfrm>
              <a:off x="5862609" y="462929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39EB83-1D3E-EA54-3A5C-F565ABED890A}"/>
                </a:ext>
              </a:extLst>
            </p:cNvPr>
            <p:cNvCxnSpPr>
              <a:cxnSpLocks/>
            </p:cNvCxnSpPr>
            <p:nvPr/>
          </p:nvCxnSpPr>
          <p:spPr>
            <a:xfrm>
              <a:off x="6751524" y="4628087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85F2A58-3E91-ED8A-B06E-FBE67F6CEE0D}"/>
                </a:ext>
              </a:extLst>
            </p:cNvPr>
            <p:cNvGrpSpPr/>
            <p:nvPr/>
          </p:nvGrpSpPr>
          <p:grpSpPr>
            <a:xfrm>
              <a:off x="8690707" y="4377871"/>
              <a:ext cx="826353" cy="307777"/>
              <a:chOff x="9449280" y="6178261"/>
              <a:chExt cx="805644" cy="30777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1892DC2-C031-71EB-9B00-AF6A971D9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6816" y="6447897"/>
                <a:ext cx="6804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6531B2-0E30-B3B1-86D0-3FDC896C38FE}"/>
                  </a:ext>
                </a:extLst>
              </p:cNvPr>
              <p:cNvSpPr txBox="1"/>
              <p:nvPr/>
            </p:nvSpPr>
            <p:spPr>
              <a:xfrm>
                <a:off x="9449280" y="6178261"/>
                <a:ext cx="805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0.1/HED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0FD758-BBFE-D473-FB96-B148E1715FAF}"/>
              </a:ext>
            </a:extLst>
          </p:cNvPr>
          <p:cNvGrpSpPr/>
          <p:nvPr/>
        </p:nvGrpSpPr>
        <p:grpSpPr>
          <a:xfrm>
            <a:off x="5578745" y="5395073"/>
            <a:ext cx="4235165" cy="521209"/>
            <a:chOff x="5862609" y="5155109"/>
            <a:chExt cx="4235165" cy="52120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7499C36-059A-4DB2-90C5-A22DFEE2AC81}"/>
                </a:ext>
              </a:extLst>
            </p:cNvPr>
            <p:cNvSpPr txBox="1"/>
            <p:nvPr/>
          </p:nvSpPr>
          <p:spPr>
            <a:xfrm>
              <a:off x="6078455" y="5155110"/>
              <a:ext cx="667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BBMD</a:t>
              </a:r>
              <a:endParaRPr lang="en-US" sz="1400" baseline="300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0C4EC45-745D-3573-0DB5-1141F8AC0EC4}"/>
                </a:ext>
              </a:extLst>
            </p:cNvPr>
            <p:cNvSpPr txBox="1"/>
            <p:nvPr/>
          </p:nvSpPr>
          <p:spPr>
            <a:xfrm>
              <a:off x="6968936" y="5155109"/>
              <a:ext cx="768096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Prob. BMDL</a:t>
              </a:r>
              <a:r>
                <a:rPr lang="en-US" sz="1400" baseline="-25000" dirty="0"/>
                <a:t>10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C19FA06-C039-2A21-E52A-5F5A44CEFADB}"/>
                </a:ext>
              </a:extLst>
            </p:cNvPr>
            <p:cNvSpPr txBox="1"/>
            <p:nvPr/>
          </p:nvSpPr>
          <p:spPr>
            <a:xfrm>
              <a:off x="9448550" y="5155110"/>
              <a:ext cx="649224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/>
                <a:t>Prob.</a:t>
              </a:r>
            </a:p>
            <a:p>
              <a:pPr algn="ctr"/>
              <a:r>
                <a:rPr lang="en-US" sz="1400" dirty="0"/>
                <a:t>CSF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71633E4-A739-5009-8C97-D5F00ED9FE88}"/>
                </a:ext>
              </a:extLst>
            </p:cNvPr>
            <p:cNvCxnSpPr>
              <a:cxnSpLocks/>
            </p:cNvCxnSpPr>
            <p:nvPr/>
          </p:nvCxnSpPr>
          <p:spPr>
            <a:xfrm>
              <a:off x="7732535" y="5415714"/>
              <a:ext cx="1721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F567F01-3979-31EE-A507-15B77E08D18C}"/>
                </a:ext>
              </a:extLst>
            </p:cNvPr>
            <p:cNvSpPr txBox="1"/>
            <p:nvPr/>
          </p:nvSpPr>
          <p:spPr>
            <a:xfrm>
              <a:off x="7742081" y="5201035"/>
              <a:ext cx="16478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Probabilistic Inter-/Intra-</a:t>
              </a:r>
            </a:p>
            <a:p>
              <a:pPr algn="ctr"/>
              <a:r>
                <a:rPr lang="en-US" sz="1100" dirty="0"/>
                <a:t>Species Extrapolation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846CD30-F6F6-23CF-374E-90E77503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862609" y="541571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D15667-FB99-FB7A-6C3F-3E118637FE0A}"/>
                </a:ext>
              </a:extLst>
            </p:cNvPr>
            <p:cNvCxnSpPr>
              <a:cxnSpLocks/>
            </p:cNvCxnSpPr>
            <p:nvPr/>
          </p:nvCxnSpPr>
          <p:spPr>
            <a:xfrm>
              <a:off x="6753581" y="5415713"/>
              <a:ext cx="219648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29FE94-FE08-CFA4-9EE7-140BD42A9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97124"/>
              </p:ext>
            </p:extLst>
          </p:nvPr>
        </p:nvGraphicFramePr>
        <p:xfrm>
          <a:off x="1773191" y="2867549"/>
          <a:ext cx="2619039" cy="3048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402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400</TotalTime>
  <Words>293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Jang, Suji</dc:creator>
  <cp:lastModifiedBy>Jang, Suji</cp:lastModifiedBy>
  <cp:revision>4</cp:revision>
  <dcterms:created xsi:type="dcterms:W3CDTF">2022-04-26T13:31:32Z</dcterms:created>
  <dcterms:modified xsi:type="dcterms:W3CDTF">2023-01-30T01:39:25Z</dcterms:modified>
</cp:coreProperties>
</file>