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EBFC7-5BB8-4FF6-A8C2-30007FCC2A6F}" v="7" dt="2022-12-14T19:12:18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79" y="86"/>
      </p:cViewPr>
      <p:guideLst>
        <p:guide orient="horz"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A94EBFC7-5BB8-4FF6-A8C2-30007FCC2A6F}"/>
    <pc:docChg chg="undo custSel modSld">
      <pc:chgData name="Jang, Suji" userId="46b71c7e-d943-42a9-b5c6-2fce31a8aaf0" providerId="ADAL" clId="{A94EBFC7-5BB8-4FF6-A8C2-30007FCC2A6F}" dt="2022-12-14T19:14:28.141" v="182" actId="1037"/>
      <pc:docMkLst>
        <pc:docMk/>
      </pc:docMkLst>
      <pc:sldChg chg="addSp delSp modSp mod">
        <pc:chgData name="Jang, Suji" userId="46b71c7e-d943-42a9-b5c6-2fce31a8aaf0" providerId="ADAL" clId="{A94EBFC7-5BB8-4FF6-A8C2-30007FCC2A6F}" dt="2022-12-14T19:14:28.141" v="182" actId="1037"/>
        <pc:sldMkLst>
          <pc:docMk/>
          <pc:sldMk cId="4266625542" sldId="258"/>
        </pc:sldMkLst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2" creationId="{85C094C7-B5FC-7325-39CB-DF3368B2F285}"/>
          </ac:spMkLst>
        </pc:spChg>
        <pc:spChg chg="add mod">
          <ac:chgData name="Jang, Suji" userId="46b71c7e-d943-42a9-b5c6-2fce31a8aaf0" providerId="ADAL" clId="{A94EBFC7-5BB8-4FF6-A8C2-30007FCC2A6F}" dt="2022-12-14T19:14:19.225" v="178" actId="1037"/>
          <ac:spMkLst>
            <pc:docMk/>
            <pc:sldMk cId="4266625542" sldId="258"/>
            <ac:spMk id="3" creationId="{06FF95C2-C578-612C-C5F2-C832823C61B6}"/>
          </ac:spMkLst>
        </pc:spChg>
        <pc:spChg chg="add del mod">
          <ac:chgData name="Jang, Suji" userId="46b71c7e-d943-42a9-b5c6-2fce31a8aaf0" providerId="ADAL" clId="{A94EBFC7-5BB8-4FF6-A8C2-30007FCC2A6F}" dt="2022-12-05T17:18:59.469" v="95" actId="478"/>
          <ac:spMkLst>
            <pc:docMk/>
            <pc:sldMk cId="4266625542" sldId="258"/>
            <ac:spMk id="4" creationId="{31A808E3-2A89-D7C7-E1CB-BB1132BC8AF1}"/>
          </ac:spMkLst>
        </pc:spChg>
        <pc:spChg chg="add mod">
          <ac:chgData name="Jang, Suji" userId="46b71c7e-d943-42a9-b5c6-2fce31a8aaf0" providerId="ADAL" clId="{A94EBFC7-5BB8-4FF6-A8C2-30007FCC2A6F}" dt="2022-12-14T19:14:28.141" v="182" actId="1037"/>
          <ac:spMkLst>
            <pc:docMk/>
            <pc:sldMk cId="4266625542" sldId="258"/>
            <ac:spMk id="4" creationId="{74C1CB39-C6E4-F600-3930-9F869542A1F1}"/>
          </ac:spMkLst>
        </pc:spChg>
        <pc:spChg chg="add del mod">
          <ac:chgData name="Jang, Suji" userId="46b71c7e-d943-42a9-b5c6-2fce31a8aaf0" providerId="ADAL" clId="{A94EBFC7-5BB8-4FF6-A8C2-30007FCC2A6F}" dt="2022-12-05T17:14:14.772" v="59" actId="478"/>
          <ac:spMkLst>
            <pc:docMk/>
            <pc:sldMk cId="4266625542" sldId="258"/>
            <ac:spMk id="5" creationId="{92D0816F-4E20-EE05-68DF-3A116DD6C3EA}"/>
          </ac:spMkLst>
        </pc:spChg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5" creationId="{BCADFFA5-6CC2-5CC5-72F2-B7604776C52A}"/>
          </ac:spMkLst>
        </pc:spChg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6" creationId="{5BF072CB-E4F2-4B4E-BBB3-42389BA83B93}"/>
          </ac:spMkLst>
        </pc:spChg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7" creationId="{1583D8CD-5445-4FB4-6A09-0F3BF24A8F29}"/>
          </ac:spMkLst>
        </pc:spChg>
        <pc:picChg chg="mod ord">
          <ac:chgData name="Jang, Suji" userId="46b71c7e-d943-42a9-b5c6-2fce31a8aaf0" providerId="ADAL" clId="{A94EBFC7-5BB8-4FF6-A8C2-30007FCC2A6F}" dt="2022-12-14T19:12:25.717" v="162" actId="1076"/>
          <ac:picMkLst>
            <pc:docMk/>
            <pc:sldMk cId="4266625542" sldId="258"/>
            <ac:picMk id="15" creationId="{1247B452-0D76-9466-2207-2D5EDA064115}"/>
          </ac:picMkLst>
        </pc:picChg>
      </pc:sldChg>
    </pc:docChg>
  </pc:docChgLst>
  <pc:docChgLst>
    <pc:chgData name="Jang, Suji" userId="46b71c7e-d943-42a9-b5c6-2fce31a8aaf0" providerId="ADAL" clId="{F8E00695-3327-40E7-A1ED-C7A38045ED8B}"/>
    <pc:docChg chg="undo custSel delSld modSld modMainMaster">
      <pc:chgData name="Jang, Suji" userId="46b71c7e-d943-42a9-b5c6-2fce31a8aaf0" providerId="ADAL" clId="{F8E00695-3327-40E7-A1ED-C7A38045ED8B}" dt="2022-12-04T05:09:06.433" v="235" actId="1035"/>
      <pc:docMkLst>
        <pc:docMk/>
      </pc:docMkLst>
      <pc:sldChg chg="del">
        <pc:chgData name="Jang, Suji" userId="46b71c7e-d943-42a9-b5c6-2fce31a8aaf0" providerId="ADAL" clId="{F8E00695-3327-40E7-A1ED-C7A38045ED8B}" dt="2022-12-04T04:46:41.556" v="0" actId="2696"/>
        <pc:sldMkLst>
          <pc:docMk/>
          <pc:sldMk cId="2201490613" sldId="257"/>
        </pc:sldMkLst>
      </pc:sldChg>
      <pc:sldChg chg="addSp delSp modSp mod">
        <pc:chgData name="Jang, Suji" userId="46b71c7e-d943-42a9-b5c6-2fce31a8aaf0" providerId="ADAL" clId="{F8E00695-3327-40E7-A1ED-C7A38045ED8B}" dt="2022-12-04T05:09:06.433" v="235" actId="1035"/>
        <pc:sldMkLst>
          <pc:docMk/>
          <pc:sldMk cId="4266625542" sldId="258"/>
        </pc:sldMkLst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1" creationId="{C4C6D142-0A12-5660-E441-A2B238725952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2" creationId="{3D434FD0-7EE4-7825-B4D9-7A86BCFB8A6C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3" creationId="{074465A7-30B3-2BE5-7418-B717FBB9A111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4" creationId="{0C73DFF6-BCF9-ECF8-E9B0-2854D6CA2B4A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20" creationId="{16CC42A4-A4F8-4CF9-1C14-01356E1F80AC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24" creationId="{DCB27CB3-7693-7269-A34D-13FA8062F66B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27" creationId="{65239EE9-DBA5-A9C2-BDBB-F35F22BBA860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32" creationId="{589158B4-8CDD-84D8-54E0-B341E9FA4EEE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37" creationId="{CD64607C-EAC3-30FC-CAD3-1553B868B527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45" creationId="{5FF8AC15-7440-C31E-B827-E00B7E59DE8C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50" creationId="{36A91412-8F46-4564-93FD-125B2DC3A130}"/>
          </ac:spMkLst>
        </pc:spChg>
        <pc:picChg chg="del mod">
          <ac:chgData name="Jang, Suji" userId="46b71c7e-d943-42a9-b5c6-2fce31a8aaf0" providerId="ADAL" clId="{F8E00695-3327-40E7-A1ED-C7A38045ED8B}" dt="2022-12-04T04:48:30.272" v="37" actId="478"/>
          <ac:picMkLst>
            <pc:docMk/>
            <pc:sldMk cId="4266625542" sldId="258"/>
            <ac:picMk id="2" creationId="{0DCE4450-4A21-25A7-D07A-9A27D44E3240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5" creationId="{2D4DC9C1-7299-6834-75B6-4905F7761316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6" creationId="{2F3D22B9-9A38-4735-109C-61437CB5E6E2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7" creationId="{A5044E45-0673-C3C3-B0C2-6EF25A265416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8" creationId="{EF20258B-5C05-EA6B-4BDC-7DCE48742232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9" creationId="{0731192A-104A-4C1D-D646-6EDD2453D369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15" creationId="{1247B452-0D76-9466-2207-2D5EDA064115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18" creationId="{9FD59AB0-BDA0-9DB1-697B-329FD5DFD53E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26" creationId="{40886C3B-C2D7-460B-BC5A-463231BDF6A3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31" creationId="{2CEB9270-B810-EF71-01F4-C02578B59A0C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36" creationId="{E30E58F2-8D40-E195-10D5-E93B130AA859}"/>
          </ac:picMkLst>
        </pc:picChg>
        <pc:picChg chg="add mod or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44" creationId="{932F5D30-C16A-0B8B-EDB1-48A3D4D1146D}"/>
          </ac:picMkLst>
        </pc:picChg>
        <pc:picChg chg="add mod or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49" creationId="{2BC94C54-2BF3-5EDE-1422-0A1C2F1B190B}"/>
          </ac:picMkLst>
        </pc:pic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3" creationId="{185B5C5C-58AB-CD51-FBAE-8AF24B98B853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10" creationId="{3E81D9D0-1572-492E-6475-E4C737601B4C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16" creationId="{23880934-4C55-FFFA-F45F-0B46E79A384E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19" creationId="{B85201D8-9552-3791-51D8-F42F8AC38F4A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22" creationId="{EF9F108D-FCDC-01F0-4B6F-2635732D3D8D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23" creationId="{7DDBE749-4DEA-9800-A825-6082F113E663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28" creationId="{5B0B0F86-DAD6-4C0A-14FE-39305903A1E6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33" creationId="{0C02DD1E-AB30-DE86-FF9E-3F03E984983F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38" creationId="{2FA4327F-6157-3B67-C899-329E79C8148B}"/>
          </ac:cxnSpMkLst>
        </pc:cxnChg>
        <pc:cxnChg chg="add del mod">
          <ac:chgData name="Jang, Suji" userId="46b71c7e-d943-42a9-b5c6-2fce31a8aaf0" providerId="ADAL" clId="{F8E00695-3327-40E7-A1ED-C7A38045ED8B}" dt="2022-12-04T05:07:49.119" v="150" actId="478"/>
          <ac:cxnSpMkLst>
            <pc:docMk/>
            <pc:sldMk cId="4266625542" sldId="258"/>
            <ac:cxnSpMk id="41" creationId="{788C8052-8F32-EA6F-055B-B95E86173D4D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46" creationId="{DB27F9EA-DE22-45A4-5E36-AABEE9A71ACB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51" creationId="{CEB08F27-A641-03AB-D3B5-7B449B4625C5}"/>
          </ac:cxnSpMkLst>
        </pc:cxnChg>
      </pc:sldChg>
      <pc:sldMasterChg chg="modSp modSldLayout">
        <pc:chgData name="Jang, Suji" userId="46b71c7e-d943-42a9-b5c6-2fce31a8aaf0" providerId="ADAL" clId="{F8E00695-3327-40E7-A1ED-C7A38045ED8B}" dt="2022-12-04T04:50:53.913" v="54"/>
        <pc:sldMasterMkLst>
          <pc:docMk/>
          <pc:sldMasterMk cId="2102217315" sldId="2147483708"/>
        </pc:sldMasterMkLst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2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3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4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5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6" creationId="{00000000-0000-0000-0000-000000000000}"/>
          </ac:spMkLst>
        </pc:sp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3007659230" sldId="2147483709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007659230" sldId="214748370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007659230" sldId="2147483709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3791952880" sldId="2147483711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791952880" sldId="214748371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791952880" sldId="2147483711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2137018265" sldId="2147483712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137018265" sldId="2147483712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137018265" sldId="2147483712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2978000444" sldId="2147483713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8398607" sldId="2147483716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8398607" sldId="2147483716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8398607" sldId="2147483716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8398607" sldId="2147483716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499587987" sldId="2147483717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499587987" sldId="214748371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499587987" sldId="2147483717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499587987" sldId="2147483717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2953409552" sldId="2147483719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53409552" sldId="214748371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53409552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D86F-F787-40E6-9324-9831398DB48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247B452-0D76-9466-2207-2D5EDA06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0"/>
            <a:ext cx="9144000" cy="2740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D59AB0-BDA0-9DB1-697B-329FD5DF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139764"/>
            <a:ext cx="1522314" cy="457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6CC42A4-A4F8-4CF9-1C14-01356E1F80AC}"/>
              </a:ext>
            </a:extLst>
          </p:cNvPr>
          <p:cNvSpPr/>
          <p:nvPr/>
        </p:nvSpPr>
        <p:spPr>
          <a:xfrm>
            <a:off x="857250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9F108D-FCDC-01F0-4B6F-2635732D3D8D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761159" y="2950210"/>
            <a:ext cx="134191" cy="1895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0886C3B-C2D7-460B-BC5A-463231BD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49" y="3143733"/>
            <a:ext cx="1515552" cy="457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5239EE9-DBA5-A9C2-BDBB-F35F22BBA860}"/>
              </a:ext>
            </a:extLst>
          </p:cNvPr>
          <p:cNvSpPr/>
          <p:nvPr/>
        </p:nvSpPr>
        <p:spPr>
          <a:xfrm>
            <a:off x="1090937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0B0F86-DAD6-4C0A-14FE-39305903A1E6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1129037" y="2950210"/>
            <a:ext cx="1145588" cy="19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CEB9270-B810-EF71-01F4-C02578B59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341" y="3138970"/>
            <a:ext cx="1522314" cy="457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9158B4-8CDD-84D8-54E0-B341E9FA4EEE}"/>
              </a:ext>
            </a:extLst>
          </p:cNvPr>
          <p:cNvSpPr/>
          <p:nvPr/>
        </p:nvSpPr>
        <p:spPr>
          <a:xfrm>
            <a:off x="5239075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02DD1E-AB30-DE86-FF9E-3F03E984983F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5277175" y="2950210"/>
            <a:ext cx="19323" cy="188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30E58F2-8D40-E195-10D5-E93B130AA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934" y="3153258"/>
            <a:ext cx="1513874" cy="4572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32F5D30-C16A-0B8B-EDB1-48A3D4D1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188" y="3143733"/>
            <a:ext cx="1508811" cy="4572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BC94C54-2BF3-5EDE-1422-0A1C2F1B1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533" y="3143733"/>
            <a:ext cx="1517234" cy="457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64607C-EAC3-30FC-CAD3-1553B868B527}"/>
              </a:ext>
            </a:extLst>
          </p:cNvPr>
          <p:cNvSpPr/>
          <p:nvPr/>
        </p:nvSpPr>
        <p:spPr>
          <a:xfrm>
            <a:off x="1743075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A4327F-6157-3B67-C899-329E79C814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1781175" y="2950210"/>
            <a:ext cx="2002696" cy="203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8AC15-7440-C31E-B827-E00B7E59DE8C}"/>
              </a:ext>
            </a:extLst>
          </p:cNvPr>
          <p:cNvSpPr/>
          <p:nvPr/>
        </p:nvSpPr>
        <p:spPr>
          <a:xfrm>
            <a:off x="7372351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27F9EA-DE22-45A4-5E36-AABEE9A71ACB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6806594" y="2950210"/>
            <a:ext cx="603857" cy="19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A91412-8F46-4564-93FD-125B2DC3A130}"/>
              </a:ext>
            </a:extLst>
          </p:cNvPr>
          <p:cNvSpPr/>
          <p:nvPr/>
        </p:nvSpPr>
        <p:spPr>
          <a:xfrm>
            <a:off x="8140259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B08F27-A641-03AB-D3B5-7B449B4625C5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8178359" y="2950210"/>
            <a:ext cx="135791" cy="19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C094C7-B5FC-7325-39CB-DF3368B2F285}"/>
              </a:ext>
            </a:extLst>
          </p:cNvPr>
          <p:cNvSpPr/>
          <p:nvPr/>
        </p:nvSpPr>
        <p:spPr>
          <a:xfrm>
            <a:off x="815533" y="322189"/>
            <a:ext cx="275403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 anchorCtr="0"/>
          <a:lstStyle/>
          <a:p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F95C2-C578-612C-C5F2-C832823C61B6}"/>
              </a:ext>
            </a:extLst>
          </p:cNvPr>
          <p:cNvSpPr/>
          <p:nvPr/>
        </p:nvSpPr>
        <p:spPr>
          <a:xfrm>
            <a:off x="1092007" y="322189"/>
            <a:ext cx="658368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 anchorCtr="0"/>
          <a:lstStyle/>
          <a:p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1CB39-C6E4-F600-3930-9F869542A1F1}"/>
              </a:ext>
            </a:extLst>
          </p:cNvPr>
          <p:cNvSpPr/>
          <p:nvPr/>
        </p:nvSpPr>
        <p:spPr>
          <a:xfrm>
            <a:off x="1750375" y="322189"/>
            <a:ext cx="173736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 anchorCtr="0"/>
          <a:lstStyle/>
          <a:p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DFFA5-6CC2-5CC5-72F2-B7604776C52A}"/>
              </a:ext>
            </a:extLst>
          </p:cNvPr>
          <p:cNvSpPr/>
          <p:nvPr/>
        </p:nvSpPr>
        <p:spPr>
          <a:xfrm>
            <a:off x="1925122" y="322189"/>
            <a:ext cx="5136078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 anchorCtr="0"/>
          <a:lstStyle/>
          <a:p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072CB-E4F2-4B4E-BBB3-42389BA83B93}"/>
              </a:ext>
            </a:extLst>
          </p:cNvPr>
          <p:cNvSpPr/>
          <p:nvPr/>
        </p:nvSpPr>
        <p:spPr>
          <a:xfrm>
            <a:off x="7063216" y="322189"/>
            <a:ext cx="978408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 anchorCtr="0"/>
          <a:lstStyle/>
          <a:p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3D8CD-5445-4FB4-6A09-0F3BF24A8F29}"/>
              </a:ext>
            </a:extLst>
          </p:cNvPr>
          <p:cNvSpPr/>
          <p:nvPr/>
        </p:nvSpPr>
        <p:spPr>
          <a:xfrm>
            <a:off x="8041624" y="322189"/>
            <a:ext cx="375936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 anchorCtr="0"/>
          <a:lstStyle/>
          <a:p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426662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2</cp:revision>
  <dcterms:created xsi:type="dcterms:W3CDTF">2022-11-10T22:47:05Z</dcterms:created>
  <dcterms:modified xsi:type="dcterms:W3CDTF">2022-12-14T19:14:34Z</dcterms:modified>
</cp:coreProperties>
</file>