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5E869-764F-4892-B004-CA2C96151331}" v="26" dt="2023-01-26T03:24:2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58"/>
      </p:cViewPr>
      <p:guideLst>
        <p:guide orient="horz" pos="19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g, Suji" userId="46b71c7e-d943-42a9-b5c6-2fce31a8aaf0" providerId="ADAL" clId="{BEE5E869-764F-4892-B004-CA2C96151331}"/>
    <pc:docChg chg="undo redo custSel modSld modMainMaster">
      <pc:chgData name="Jang, Suji" userId="46b71c7e-d943-42a9-b5c6-2fce31a8aaf0" providerId="ADAL" clId="{BEE5E869-764F-4892-B004-CA2C96151331}" dt="2023-01-26T03:22:42.619" v="523" actId="408"/>
      <pc:docMkLst>
        <pc:docMk/>
      </pc:docMkLst>
      <pc:sldChg chg="addSp delSp modSp mod">
        <pc:chgData name="Jang, Suji" userId="46b71c7e-d943-42a9-b5c6-2fce31a8aaf0" providerId="ADAL" clId="{BEE5E869-764F-4892-B004-CA2C96151331}" dt="2023-01-26T03:22:42.619" v="523" actId="408"/>
        <pc:sldMkLst>
          <pc:docMk/>
          <pc:sldMk cId="4266625542" sldId="258"/>
        </pc:sldMkLst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2" creationId="{85C094C7-B5FC-7325-39CB-DF3368B2F285}"/>
          </ac:spMkLst>
        </pc:spChg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3" creationId="{06FF95C2-C578-612C-C5F2-C832823C61B6}"/>
          </ac:spMkLst>
        </pc:spChg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4" creationId="{74C1CB39-C6E4-F600-3930-9F869542A1F1}"/>
          </ac:spMkLst>
        </pc:spChg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5" creationId="{BCADFFA5-6CC2-5CC5-72F2-B7604776C52A}"/>
          </ac:spMkLst>
        </pc:spChg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6" creationId="{5BF072CB-E4F2-4B4E-BBB3-42389BA83B93}"/>
          </ac:spMkLst>
        </pc:spChg>
        <pc:spChg chg="mod">
          <ac:chgData name="Jang, Suji" userId="46b71c7e-d943-42a9-b5c6-2fce31a8aaf0" providerId="ADAL" clId="{BEE5E869-764F-4892-B004-CA2C96151331}" dt="2023-01-26T03:08:11.526" v="454" actId="1035"/>
          <ac:spMkLst>
            <pc:docMk/>
            <pc:sldMk cId="4266625542" sldId="258"/>
            <ac:spMk id="7" creationId="{1583D8CD-5445-4FB4-6A09-0F3BF24A8F29}"/>
          </ac:spMkLst>
        </pc:spChg>
        <pc:spChg chg="mod">
          <ac:chgData name="Jang, Suji" userId="46b71c7e-d943-42a9-b5c6-2fce31a8aaf0" providerId="ADAL" clId="{BEE5E869-764F-4892-B004-CA2C96151331}" dt="2023-01-26T03:21:19.115" v="510" actId="12789"/>
          <ac:spMkLst>
            <pc:docMk/>
            <pc:sldMk cId="4266625542" sldId="258"/>
            <ac:spMk id="20" creationId="{16CC42A4-A4F8-4CF9-1C14-01356E1F80AC}"/>
          </ac:spMkLst>
        </pc:spChg>
        <pc:spChg chg="mod">
          <ac:chgData name="Jang, Suji" userId="46b71c7e-d943-42a9-b5c6-2fce31a8aaf0" providerId="ADAL" clId="{BEE5E869-764F-4892-B004-CA2C96151331}" dt="2023-01-26T03:21:19.115" v="510" actId="12789"/>
          <ac:spMkLst>
            <pc:docMk/>
            <pc:sldMk cId="4266625542" sldId="258"/>
            <ac:spMk id="27" creationId="{65239EE9-DBA5-A9C2-BDBB-F35F22BBA860}"/>
          </ac:spMkLst>
        </pc:spChg>
        <pc:spChg chg="mod">
          <ac:chgData name="Jang, Suji" userId="46b71c7e-d943-42a9-b5c6-2fce31a8aaf0" providerId="ADAL" clId="{BEE5E869-764F-4892-B004-CA2C96151331}" dt="2023-01-26T03:21:19.115" v="510" actId="12789"/>
          <ac:spMkLst>
            <pc:docMk/>
            <pc:sldMk cId="4266625542" sldId="258"/>
            <ac:spMk id="32" creationId="{589158B4-8CDD-84D8-54E0-B341E9FA4EEE}"/>
          </ac:spMkLst>
        </pc:spChg>
        <pc:spChg chg="mod">
          <ac:chgData name="Jang, Suji" userId="46b71c7e-d943-42a9-b5c6-2fce31a8aaf0" providerId="ADAL" clId="{BEE5E869-764F-4892-B004-CA2C96151331}" dt="2023-01-26T03:21:19.115" v="510" actId="12789"/>
          <ac:spMkLst>
            <pc:docMk/>
            <pc:sldMk cId="4266625542" sldId="258"/>
            <ac:spMk id="37" creationId="{CD64607C-EAC3-30FC-CAD3-1553B868B527}"/>
          </ac:spMkLst>
        </pc:spChg>
        <pc:spChg chg="mod">
          <ac:chgData name="Jang, Suji" userId="46b71c7e-d943-42a9-b5c6-2fce31a8aaf0" providerId="ADAL" clId="{BEE5E869-764F-4892-B004-CA2C96151331}" dt="2023-01-26T03:22:18.535" v="521" actId="1037"/>
          <ac:spMkLst>
            <pc:docMk/>
            <pc:sldMk cId="4266625542" sldId="258"/>
            <ac:spMk id="45" creationId="{5FF8AC15-7440-C31E-B827-E00B7E59DE8C}"/>
          </ac:spMkLst>
        </pc:spChg>
        <pc:spChg chg="mod">
          <ac:chgData name="Jang, Suji" userId="46b71c7e-d943-42a9-b5c6-2fce31a8aaf0" providerId="ADAL" clId="{BEE5E869-764F-4892-B004-CA2C96151331}" dt="2023-01-26T03:22:22.939" v="522" actId="1038"/>
          <ac:spMkLst>
            <pc:docMk/>
            <pc:sldMk cId="4266625542" sldId="258"/>
            <ac:spMk id="50" creationId="{36A91412-8F46-4564-93FD-125B2DC3A130}"/>
          </ac:spMkLst>
        </pc:spChg>
        <pc:spChg chg="add mod">
          <ac:chgData name="Jang, Suji" userId="46b71c7e-d943-42a9-b5c6-2fce31a8aaf0" providerId="ADAL" clId="{BEE5E869-764F-4892-B004-CA2C96151331}" dt="2023-01-26T03:12:42.110" v="482" actId="571"/>
          <ac:spMkLst>
            <pc:docMk/>
            <pc:sldMk cId="4266625542" sldId="258"/>
            <ac:spMk id="56" creationId="{A1067A5E-BD3D-E66D-7F40-B90452B3FE3D}"/>
          </ac:spMkLst>
        </pc:spChg>
        <pc:spChg chg="add mod">
          <ac:chgData name="Jang, Suji" userId="46b71c7e-d943-42a9-b5c6-2fce31a8aaf0" providerId="ADAL" clId="{BEE5E869-764F-4892-B004-CA2C96151331}" dt="2023-01-26T03:12:42.110" v="482" actId="571"/>
          <ac:spMkLst>
            <pc:docMk/>
            <pc:sldMk cId="4266625542" sldId="258"/>
            <ac:spMk id="57" creationId="{040E7ABC-9BAD-84A2-C72E-572BB700FC1B}"/>
          </ac:spMkLst>
        </pc:sp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0" creationId="{C85D7D23-6B9D-1AE3-9835-C54B4D8E3BCE}"/>
          </ac:picMkLst>
        </pc:pic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1" creationId="{EA3893EF-D0C9-1BCD-B77A-FA9883E89562}"/>
          </ac:picMkLst>
        </pc:pic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2" creationId="{BE5BA53E-302E-4AC3-E306-C5F95D43022A}"/>
          </ac:picMkLst>
        </pc:pic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3" creationId="{357E28CE-F684-D9B0-9D3D-19E22795EDE5}"/>
          </ac:picMkLst>
        </pc:pic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4" creationId="{EC238D46-6574-CCCF-8C62-402D17600A9F}"/>
          </ac:picMkLst>
        </pc:picChg>
        <pc:picChg chg="add del">
          <ac:chgData name="Jang, Suji" userId="46b71c7e-d943-42a9-b5c6-2fce31a8aaf0" providerId="ADAL" clId="{BEE5E869-764F-4892-B004-CA2C96151331}" dt="2023-01-26T02:47:25.769" v="51" actId="478"/>
          <ac:picMkLst>
            <pc:docMk/>
            <pc:sldMk cId="4266625542" sldId="258"/>
            <ac:picMk id="15" creationId="{1247B452-0D76-9466-2207-2D5EDA064115}"/>
          </ac:picMkLst>
        </pc:picChg>
        <pc:picChg chg="del mod modCrop">
          <ac:chgData name="Jang, Suji" userId="46b71c7e-d943-42a9-b5c6-2fce31a8aaf0" providerId="ADAL" clId="{BEE5E869-764F-4892-B004-CA2C96151331}" dt="2023-01-26T02:45:24.792" v="27" actId="478"/>
          <ac:picMkLst>
            <pc:docMk/>
            <pc:sldMk cId="4266625542" sldId="258"/>
            <ac:picMk id="16" creationId="{D9F35139-963B-6BDE-7D4E-D1903016C5B3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18" creationId="{9FD59AB0-BDA0-9DB1-697B-329FD5DFD53E}"/>
          </ac:picMkLst>
        </pc:picChg>
        <pc:picChg chg="add mod ord">
          <ac:chgData name="Jang, Suji" userId="46b71c7e-d943-42a9-b5c6-2fce31a8aaf0" providerId="ADAL" clId="{BEE5E869-764F-4892-B004-CA2C96151331}" dt="2023-01-26T03:13:16.724" v="490" actId="1076"/>
          <ac:picMkLst>
            <pc:docMk/>
            <pc:sldMk cId="4266625542" sldId="258"/>
            <ac:picMk id="23" creationId="{35EFF542-F926-E49A-C769-DB33C10B5971}"/>
          </ac:picMkLst>
        </pc:picChg>
        <pc:picChg chg="add mod">
          <ac:chgData name="Jang, Suji" userId="46b71c7e-d943-42a9-b5c6-2fce31a8aaf0" providerId="ADAL" clId="{BEE5E869-764F-4892-B004-CA2C96151331}" dt="2023-01-26T03:21:53.590" v="517" actId="12789"/>
          <ac:picMkLst>
            <pc:docMk/>
            <pc:sldMk cId="4266625542" sldId="258"/>
            <ac:picMk id="25" creationId="{3B7FCDB5-2EA3-F330-D555-FA92881894AD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26" creationId="{40886C3B-C2D7-460B-BC5A-463231BDF6A3}"/>
          </ac:picMkLst>
        </pc:picChg>
        <pc:picChg chg="add mod">
          <ac:chgData name="Jang, Suji" userId="46b71c7e-d943-42a9-b5c6-2fce31a8aaf0" providerId="ADAL" clId="{BEE5E869-764F-4892-B004-CA2C96151331}" dt="2023-01-26T03:22:42.619" v="523" actId="408"/>
          <ac:picMkLst>
            <pc:docMk/>
            <pc:sldMk cId="4266625542" sldId="258"/>
            <ac:picMk id="30" creationId="{AB255D7E-3D6A-AD7F-86DA-9A6080C54CC2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31" creationId="{2CEB9270-B810-EF71-01F4-C02578B59A0C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36" creationId="{E30E58F2-8D40-E195-10D5-E93B130AA859}"/>
          </ac:picMkLst>
        </pc:picChg>
        <pc:picChg chg="add del mod">
          <ac:chgData name="Jang, Suji" userId="46b71c7e-d943-42a9-b5c6-2fce31a8aaf0" providerId="ADAL" clId="{BEE5E869-764F-4892-B004-CA2C96151331}" dt="2023-01-26T03:11:16.374" v="475" actId="478"/>
          <ac:picMkLst>
            <pc:docMk/>
            <pc:sldMk cId="4266625542" sldId="258"/>
            <ac:picMk id="41" creationId="{C97EE063-59B8-3A53-656A-A3770A3EC24C}"/>
          </ac:picMkLst>
        </pc:picChg>
        <pc:picChg chg="add mod">
          <ac:chgData name="Jang, Suji" userId="46b71c7e-d943-42a9-b5c6-2fce31a8aaf0" providerId="ADAL" clId="{BEE5E869-764F-4892-B004-CA2C96151331}" dt="2023-01-26T03:22:42.619" v="523" actId="408"/>
          <ac:picMkLst>
            <pc:docMk/>
            <pc:sldMk cId="4266625542" sldId="258"/>
            <ac:picMk id="43" creationId="{6BC4E4A0-98B3-4F45-6CC5-B5E9C82D25C6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44" creationId="{932F5D30-C16A-0B8B-EDB1-48A3D4D1146D}"/>
          </ac:picMkLst>
        </pc:picChg>
        <pc:picChg chg="add mod">
          <ac:chgData name="Jang, Suji" userId="46b71c7e-d943-42a9-b5c6-2fce31a8aaf0" providerId="ADAL" clId="{BEE5E869-764F-4892-B004-CA2C96151331}" dt="2023-01-26T03:22:42.619" v="523" actId="408"/>
          <ac:picMkLst>
            <pc:docMk/>
            <pc:sldMk cId="4266625542" sldId="258"/>
            <ac:picMk id="48" creationId="{18E35EFC-292C-81A6-DFF6-32E732A6C890}"/>
          </ac:picMkLst>
        </pc:picChg>
        <pc:picChg chg="del">
          <ac:chgData name="Jang, Suji" userId="46b71c7e-d943-42a9-b5c6-2fce31a8aaf0" providerId="ADAL" clId="{BEE5E869-764F-4892-B004-CA2C96151331}" dt="2023-01-26T03:01:48.436" v="176" actId="478"/>
          <ac:picMkLst>
            <pc:docMk/>
            <pc:sldMk cId="4266625542" sldId="258"/>
            <ac:picMk id="49" creationId="{2BC94C54-2BF3-5EDE-1422-0A1C2F1B190B}"/>
          </ac:picMkLst>
        </pc:picChg>
        <pc:picChg chg="add mod">
          <ac:chgData name="Jang, Suji" userId="46b71c7e-d943-42a9-b5c6-2fce31a8aaf0" providerId="ADAL" clId="{BEE5E869-764F-4892-B004-CA2C96151331}" dt="2023-01-26T03:21:53.590" v="517" actId="12789"/>
          <ac:picMkLst>
            <pc:docMk/>
            <pc:sldMk cId="4266625542" sldId="258"/>
            <ac:picMk id="53" creationId="{8B7E0071-AFD5-D426-F1F4-20DCE32C8D6A}"/>
          </ac:picMkLst>
        </pc:picChg>
        <pc:picChg chg="add mod">
          <ac:chgData name="Jang, Suji" userId="46b71c7e-d943-42a9-b5c6-2fce31a8aaf0" providerId="ADAL" clId="{BEE5E869-764F-4892-B004-CA2C96151331}" dt="2023-01-26T03:12:42.110" v="482" actId="571"/>
          <ac:picMkLst>
            <pc:docMk/>
            <pc:sldMk cId="4266625542" sldId="258"/>
            <ac:picMk id="55" creationId="{0CFB3557-7059-B77E-60D8-9BD2EC56E8D4}"/>
          </ac:picMkLst>
        </pc:picChg>
        <pc:picChg chg="add mod">
          <ac:chgData name="Jang, Suji" userId="46b71c7e-d943-42a9-b5c6-2fce31a8aaf0" providerId="ADAL" clId="{BEE5E869-764F-4892-B004-CA2C96151331}" dt="2023-01-26T03:22:42.619" v="523" actId="408"/>
          <ac:picMkLst>
            <pc:docMk/>
            <pc:sldMk cId="4266625542" sldId="258"/>
            <ac:picMk id="60" creationId="{E8EDEE5C-0B7B-7104-7574-96815D1BB78A}"/>
          </ac:picMkLst>
        </pc:picChg>
        <pc:cxnChg chg="mod">
          <ac:chgData name="Jang, Suji" userId="46b71c7e-d943-42a9-b5c6-2fce31a8aaf0" providerId="ADAL" clId="{BEE5E869-764F-4892-B004-CA2C96151331}" dt="2023-01-26T03:21:53.590" v="517" actId="12789"/>
          <ac:cxnSpMkLst>
            <pc:docMk/>
            <pc:sldMk cId="4266625542" sldId="258"/>
            <ac:cxnSpMk id="22" creationId="{EF9F108D-FCDC-01F0-4B6F-2635732D3D8D}"/>
          </ac:cxnSpMkLst>
        </pc:cxnChg>
        <pc:cxnChg chg="mod">
          <ac:chgData name="Jang, Suji" userId="46b71c7e-d943-42a9-b5c6-2fce31a8aaf0" providerId="ADAL" clId="{BEE5E869-764F-4892-B004-CA2C96151331}" dt="2023-01-26T03:22:42.619" v="523" actId="408"/>
          <ac:cxnSpMkLst>
            <pc:docMk/>
            <pc:sldMk cId="4266625542" sldId="258"/>
            <ac:cxnSpMk id="28" creationId="{5B0B0F86-DAD6-4C0A-14FE-39305903A1E6}"/>
          </ac:cxnSpMkLst>
        </pc:cxnChg>
        <pc:cxnChg chg="mod">
          <ac:chgData name="Jang, Suji" userId="46b71c7e-d943-42a9-b5c6-2fce31a8aaf0" providerId="ADAL" clId="{BEE5E869-764F-4892-B004-CA2C96151331}" dt="2023-01-26T03:22:42.619" v="523" actId="408"/>
          <ac:cxnSpMkLst>
            <pc:docMk/>
            <pc:sldMk cId="4266625542" sldId="258"/>
            <ac:cxnSpMk id="33" creationId="{0C02DD1E-AB30-DE86-FF9E-3F03E984983F}"/>
          </ac:cxnSpMkLst>
        </pc:cxnChg>
        <pc:cxnChg chg="mod">
          <ac:chgData name="Jang, Suji" userId="46b71c7e-d943-42a9-b5c6-2fce31a8aaf0" providerId="ADAL" clId="{BEE5E869-764F-4892-B004-CA2C96151331}" dt="2023-01-26T03:22:42.619" v="523" actId="408"/>
          <ac:cxnSpMkLst>
            <pc:docMk/>
            <pc:sldMk cId="4266625542" sldId="258"/>
            <ac:cxnSpMk id="38" creationId="{2FA4327F-6157-3B67-C899-329E79C8148B}"/>
          </ac:cxnSpMkLst>
        </pc:cxnChg>
        <pc:cxnChg chg="mod">
          <ac:chgData name="Jang, Suji" userId="46b71c7e-d943-42a9-b5c6-2fce31a8aaf0" providerId="ADAL" clId="{BEE5E869-764F-4892-B004-CA2C96151331}" dt="2023-01-26T03:22:42.619" v="523" actId="408"/>
          <ac:cxnSpMkLst>
            <pc:docMk/>
            <pc:sldMk cId="4266625542" sldId="258"/>
            <ac:cxnSpMk id="46" creationId="{DB27F9EA-DE22-45A4-5E36-AABEE9A71ACB}"/>
          </ac:cxnSpMkLst>
        </pc:cxnChg>
        <pc:cxnChg chg="mod">
          <ac:chgData name="Jang, Suji" userId="46b71c7e-d943-42a9-b5c6-2fce31a8aaf0" providerId="ADAL" clId="{BEE5E869-764F-4892-B004-CA2C96151331}" dt="2023-01-26T03:22:22.939" v="522" actId="1038"/>
          <ac:cxnSpMkLst>
            <pc:docMk/>
            <pc:sldMk cId="4266625542" sldId="258"/>
            <ac:cxnSpMk id="51" creationId="{CEB08F27-A641-03AB-D3B5-7B449B4625C5}"/>
          </ac:cxnSpMkLst>
        </pc:cxnChg>
      </pc:sldChg>
      <pc:sldMasterChg chg="modSp modSldLayout">
        <pc:chgData name="Jang, Suji" userId="46b71c7e-d943-42a9-b5c6-2fce31a8aaf0" providerId="ADAL" clId="{BEE5E869-764F-4892-B004-CA2C96151331}" dt="2023-01-26T03:07:06.199" v="286"/>
        <pc:sldMasterMkLst>
          <pc:docMk/>
          <pc:sldMasterMk cId="1595995780" sldId="2147483720"/>
        </pc:sldMasterMkLst>
        <pc:spChg chg="mod">
          <ac:chgData name="Jang, Suji" userId="46b71c7e-d943-42a9-b5c6-2fce31a8aaf0" providerId="ADAL" clId="{BEE5E869-764F-4892-B004-CA2C96151331}" dt="2023-01-26T03:07:06.199" v="286"/>
          <ac:spMkLst>
            <pc:docMk/>
            <pc:sldMasterMk cId="1595995780" sldId="2147483720"/>
            <ac:spMk id="2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6.199" v="286"/>
          <ac:spMkLst>
            <pc:docMk/>
            <pc:sldMasterMk cId="1595995780" sldId="2147483720"/>
            <ac:spMk id="3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6.199" v="286"/>
          <ac:spMkLst>
            <pc:docMk/>
            <pc:sldMasterMk cId="1595995780" sldId="2147483720"/>
            <ac:spMk id="4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6.199" v="286"/>
          <ac:spMkLst>
            <pc:docMk/>
            <pc:sldMasterMk cId="1595995780" sldId="2147483720"/>
            <ac:spMk id="5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6.199" v="286"/>
          <ac:spMkLst>
            <pc:docMk/>
            <pc:sldMasterMk cId="1595995780" sldId="2147483720"/>
            <ac:spMk id="6" creationId="{00000000-0000-0000-0000-000000000000}"/>
          </ac:spMkLst>
        </pc:sp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3745937618" sldId="2147483721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745937618" sldId="214748372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745937618" sldId="2147483721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151151816" sldId="2147483723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151151816" sldId="214748372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151151816" sldId="2147483723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1726715847" sldId="2147483724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1726715847" sldId="2147483724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1726715847" sldId="2147483724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3995534062" sldId="2147483725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995534062" sldId="2147483725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995534062" sldId="2147483725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995534062" sldId="2147483725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995534062" sldId="2147483725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995534062" sldId="2147483725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3218820963" sldId="2147483728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218820963" sldId="2147483728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218820963" sldId="2147483728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218820963" sldId="2147483728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3853263133" sldId="2147483729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853263133" sldId="214748372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853263133" sldId="2147483729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853263133" sldId="2147483729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6.199" v="286"/>
          <pc:sldLayoutMkLst>
            <pc:docMk/>
            <pc:sldMasterMk cId="1595995780" sldId="2147483720"/>
            <pc:sldLayoutMk cId="3548646162" sldId="2147483731"/>
          </pc:sldLayoutMkLst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548646162" sldId="214748373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6.199" v="286"/>
            <ac:spMkLst>
              <pc:docMk/>
              <pc:sldMasterMk cId="1595995780" sldId="2147483720"/>
              <pc:sldLayoutMk cId="3548646162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ang, Suji" userId="46b71c7e-d943-42a9-b5c6-2fce31a8aaf0" providerId="ADAL" clId="{BEE5E869-764F-4892-B004-CA2C96151331}" dt="2023-01-26T03:07:05.484" v="285"/>
        <pc:sldMasterMkLst>
          <pc:docMk/>
          <pc:sldMasterMk cId="2016975765" sldId="2147483732"/>
        </pc:sldMasterMkLst>
        <pc:spChg chg="mod">
          <ac:chgData name="Jang, Suji" userId="46b71c7e-d943-42a9-b5c6-2fce31a8aaf0" providerId="ADAL" clId="{BEE5E869-764F-4892-B004-CA2C96151331}" dt="2023-01-26T03:07:05.484" v="285"/>
          <ac:spMkLst>
            <pc:docMk/>
            <pc:sldMasterMk cId="2016975765" sldId="2147483732"/>
            <ac:spMk id="2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5.484" v="285"/>
          <ac:spMkLst>
            <pc:docMk/>
            <pc:sldMasterMk cId="2016975765" sldId="2147483732"/>
            <ac:spMk id="3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5.484" v="285"/>
          <ac:spMkLst>
            <pc:docMk/>
            <pc:sldMasterMk cId="2016975765" sldId="2147483732"/>
            <ac:spMk id="4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5.484" v="285"/>
          <ac:spMkLst>
            <pc:docMk/>
            <pc:sldMasterMk cId="2016975765" sldId="2147483732"/>
            <ac:spMk id="5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5.484" v="285"/>
          <ac:spMkLst>
            <pc:docMk/>
            <pc:sldMasterMk cId="2016975765" sldId="2147483732"/>
            <ac:spMk id="6" creationId="{00000000-0000-0000-0000-000000000000}"/>
          </ac:spMkLst>
        </pc:sp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2095647244" sldId="2147483733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095647244" sldId="214748373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095647244" sldId="2147483733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103403383" sldId="2147483735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03403383" sldId="2147483735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03403383" sldId="2147483735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2652050491" sldId="2147483736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652050491" sldId="2147483736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652050491" sldId="2147483736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2569652957" sldId="2147483737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569652957" sldId="214748373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569652957" sldId="2147483737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569652957" sldId="2147483737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569652957" sldId="2147483737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569652957" sldId="2147483737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216798820" sldId="2147483740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16798820" sldId="2147483740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16798820" sldId="2147483740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216798820" sldId="2147483740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1583899680" sldId="2147483741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583899680" sldId="214748374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583899680" sldId="2147483741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583899680" sldId="2147483741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5.484" v="285"/>
          <pc:sldLayoutMkLst>
            <pc:docMk/>
            <pc:sldMasterMk cId="2016975765" sldId="2147483732"/>
            <pc:sldLayoutMk cId="1410015374" sldId="2147483743"/>
          </pc:sldLayoutMkLst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410015374" sldId="214748374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5.484" v="285"/>
            <ac:spMkLst>
              <pc:docMk/>
              <pc:sldMasterMk cId="2016975765" sldId="2147483732"/>
              <pc:sldLayoutMk cId="1410015374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Jang, Suji" userId="46b71c7e-d943-42a9-b5c6-2fce31a8aaf0" providerId="ADAL" clId="{BEE5E869-764F-4892-B004-CA2C96151331}" dt="2023-01-26T03:07:04.808" v="284"/>
        <pc:sldMasterMkLst>
          <pc:docMk/>
          <pc:sldMasterMk cId="2257450757" sldId="2147483744"/>
        </pc:sldMasterMkLst>
        <pc:spChg chg="mod">
          <ac:chgData name="Jang, Suji" userId="46b71c7e-d943-42a9-b5c6-2fce31a8aaf0" providerId="ADAL" clId="{BEE5E869-764F-4892-B004-CA2C96151331}" dt="2023-01-26T03:07:04.808" v="284"/>
          <ac:spMkLst>
            <pc:docMk/>
            <pc:sldMasterMk cId="2257450757" sldId="2147483744"/>
            <ac:spMk id="2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808" v="284"/>
          <ac:spMkLst>
            <pc:docMk/>
            <pc:sldMasterMk cId="2257450757" sldId="2147483744"/>
            <ac:spMk id="3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808" v="284"/>
          <ac:spMkLst>
            <pc:docMk/>
            <pc:sldMasterMk cId="2257450757" sldId="2147483744"/>
            <ac:spMk id="4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808" v="284"/>
          <ac:spMkLst>
            <pc:docMk/>
            <pc:sldMasterMk cId="2257450757" sldId="2147483744"/>
            <ac:spMk id="5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808" v="284"/>
          <ac:spMkLst>
            <pc:docMk/>
            <pc:sldMasterMk cId="2257450757" sldId="2147483744"/>
            <ac:spMk id="6" creationId="{00000000-0000-0000-0000-000000000000}"/>
          </ac:spMkLst>
        </pc:sp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1286059740" sldId="2147483745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1286059740" sldId="2147483745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1286059740" sldId="2147483745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3392546043" sldId="2147483747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392546043" sldId="214748374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392546043" sldId="2147483747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3380718078" sldId="2147483748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380718078" sldId="2147483748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380718078" sldId="2147483748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3644622359" sldId="2147483749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644622359" sldId="214748374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644622359" sldId="2147483749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644622359" sldId="2147483749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644622359" sldId="2147483749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3644622359" sldId="2147483749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1955458776" sldId="2147483752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1955458776" sldId="2147483752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1955458776" sldId="2147483752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1955458776" sldId="2147483752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2280699984" sldId="2147483753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2280699984" sldId="214748375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2280699984" sldId="2147483753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2280699984" sldId="2147483753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808" v="284"/>
          <pc:sldLayoutMkLst>
            <pc:docMk/>
            <pc:sldMasterMk cId="2257450757" sldId="2147483744"/>
            <pc:sldLayoutMk cId="2748590387" sldId="2147483755"/>
          </pc:sldLayoutMkLst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2748590387" sldId="2147483755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808" v="284"/>
            <ac:spMkLst>
              <pc:docMk/>
              <pc:sldMasterMk cId="2257450757" sldId="2147483744"/>
              <pc:sldLayoutMk cId="2748590387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ang, Suji" userId="46b71c7e-d943-42a9-b5c6-2fce31a8aaf0" providerId="ADAL" clId="{BEE5E869-764F-4892-B004-CA2C96151331}" dt="2023-01-26T03:07:04.270" v="283"/>
        <pc:sldMasterMkLst>
          <pc:docMk/>
          <pc:sldMasterMk cId="570558574" sldId="2147483756"/>
        </pc:sldMasterMkLst>
        <pc:spChg chg="mod">
          <ac:chgData name="Jang, Suji" userId="46b71c7e-d943-42a9-b5c6-2fce31a8aaf0" providerId="ADAL" clId="{BEE5E869-764F-4892-B004-CA2C96151331}" dt="2023-01-26T03:07:04.270" v="283"/>
          <ac:spMkLst>
            <pc:docMk/>
            <pc:sldMasterMk cId="570558574" sldId="2147483756"/>
            <ac:spMk id="2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270" v="283"/>
          <ac:spMkLst>
            <pc:docMk/>
            <pc:sldMasterMk cId="570558574" sldId="2147483756"/>
            <ac:spMk id="3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270" v="283"/>
          <ac:spMkLst>
            <pc:docMk/>
            <pc:sldMasterMk cId="570558574" sldId="2147483756"/>
            <ac:spMk id="4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270" v="283"/>
          <ac:spMkLst>
            <pc:docMk/>
            <pc:sldMasterMk cId="570558574" sldId="2147483756"/>
            <ac:spMk id="5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4.270" v="283"/>
          <ac:spMkLst>
            <pc:docMk/>
            <pc:sldMasterMk cId="570558574" sldId="2147483756"/>
            <ac:spMk id="6" creationId="{00000000-0000-0000-0000-000000000000}"/>
          </ac:spMkLst>
        </pc:sp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1431140918" sldId="2147483757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31140918" sldId="214748375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31140918" sldId="2147483757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276611016" sldId="2147483759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276611016" sldId="214748375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276611016" sldId="2147483759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741384628" sldId="2147483760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741384628" sldId="2147483760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741384628" sldId="2147483760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1413556403" sldId="2147483761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13556403" sldId="214748376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13556403" sldId="2147483761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13556403" sldId="2147483761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13556403" sldId="2147483761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1413556403" sldId="2147483761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92499356" sldId="2147483764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92499356" sldId="2147483764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92499356" sldId="2147483764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92499356" sldId="2147483764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554138148" sldId="2147483765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554138148" sldId="2147483765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554138148" sldId="2147483765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554138148" sldId="2147483765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4.270" v="283"/>
          <pc:sldLayoutMkLst>
            <pc:docMk/>
            <pc:sldMasterMk cId="570558574" sldId="2147483756"/>
            <pc:sldLayoutMk cId="3710645319" sldId="2147483767"/>
          </pc:sldLayoutMkLst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3710645319" sldId="214748376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4.270" v="283"/>
            <ac:spMkLst>
              <pc:docMk/>
              <pc:sldMasterMk cId="570558574" sldId="2147483756"/>
              <pc:sldLayoutMk cId="3710645319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ang, Suji" userId="46b71c7e-d943-42a9-b5c6-2fce31a8aaf0" providerId="ADAL" clId="{BEE5E869-764F-4892-B004-CA2C96151331}" dt="2023-01-26T03:07:02.226" v="280"/>
        <pc:sldMasterMkLst>
          <pc:docMk/>
          <pc:sldMasterMk cId="1625343794" sldId="2147483768"/>
        </pc:sldMasterMkLst>
        <pc:spChg chg="mod">
          <ac:chgData name="Jang, Suji" userId="46b71c7e-d943-42a9-b5c6-2fce31a8aaf0" providerId="ADAL" clId="{BEE5E869-764F-4892-B004-CA2C96151331}" dt="2023-01-26T03:07:02.226" v="280"/>
          <ac:spMkLst>
            <pc:docMk/>
            <pc:sldMasterMk cId="1625343794" sldId="2147483768"/>
            <ac:spMk id="2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2.226" v="280"/>
          <ac:spMkLst>
            <pc:docMk/>
            <pc:sldMasterMk cId="1625343794" sldId="2147483768"/>
            <ac:spMk id="3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2.226" v="280"/>
          <ac:spMkLst>
            <pc:docMk/>
            <pc:sldMasterMk cId="1625343794" sldId="2147483768"/>
            <ac:spMk id="4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2.226" v="280"/>
          <ac:spMkLst>
            <pc:docMk/>
            <pc:sldMasterMk cId="1625343794" sldId="2147483768"/>
            <ac:spMk id="5" creationId="{00000000-0000-0000-0000-000000000000}"/>
          </ac:spMkLst>
        </pc:spChg>
        <pc:spChg chg="mod">
          <ac:chgData name="Jang, Suji" userId="46b71c7e-d943-42a9-b5c6-2fce31a8aaf0" providerId="ADAL" clId="{BEE5E869-764F-4892-B004-CA2C96151331}" dt="2023-01-26T03:07:02.226" v="280"/>
          <ac:spMkLst>
            <pc:docMk/>
            <pc:sldMasterMk cId="1625343794" sldId="2147483768"/>
            <ac:spMk id="6" creationId="{00000000-0000-0000-0000-000000000000}"/>
          </ac:spMkLst>
        </pc:sp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658272100" sldId="2147483769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658272100" sldId="214748376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658272100" sldId="2147483769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349023335" sldId="2147483771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349023335" sldId="2147483771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349023335" sldId="2147483771"/>
              <ac:spMk id="3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106068265" sldId="2147483772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106068265" sldId="2147483772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106068265" sldId="2147483772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2273885496" sldId="2147483773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2273885496" sldId="2147483773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2273885496" sldId="2147483773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2273885496" sldId="2147483773"/>
              <ac:spMk id="4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2273885496" sldId="2147483773"/>
              <ac:spMk id="5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2273885496" sldId="2147483773"/>
              <ac:spMk id="6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3286514423" sldId="2147483776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3286514423" sldId="2147483776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3286514423" sldId="2147483776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3286514423" sldId="2147483776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1544861157" sldId="2147483777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1544861157" sldId="2147483777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1544861157" sldId="2147483777"/>
              <ac:spMk id="3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1544861157" sldId="2147483777"/>
              <ac:spMk id="4" creationId="{00000000-0000-0000-0000-000000000000}"/>
            </ac:spMkLst>
          </pc:spChg>
        </pc:sldLayoutChg>
        <pc:sldLayoutChg chg="modSp">
          <pc:chgData name="Jang, Suji" userId="46b71c7e-d943-42a9-b5c6-2fce31a8aaf0" providerId="ADAL" clId="{BEE5E869-764F-4892-B004-CA2C96151331}" dt="2023-01-26T03:07:02.226" v="280"/>
          <pc:sldLayoutMkLst>
            <pc:docMk/>
            <pc:sldMasterMk cId="1625343794" sldId="2147483768"/>
            <pc:sldLayoutMk cId="963122984" sldId="2147483779"/>
          </pc:sldLayoutMkLst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963122984" sldId="2147483779"/>
              <ac:spMk id="2" creationId="{00000000-0000-0000-0000-000000000000}"/>
            </ac:spMkLst>
          </pc:spChg>
          <pc:spChg chg="mod">
            <ac:chgData name="Jang, Suji" userId="46b71c7e-d943-42a9-b5c6-2fce31a8aaf0" providerId="ADAL" clId="{BEE5E869-764F-4892-B004-CA2C96151331}" dt="2023-01-26T03:07:02.226" v="280"/>
            <ac:spMkLst>
              <pc:docMk/>
              <pc:sldMasterMk cId="1625343794" sldId="2147483768"/>
              <pc:sldLayoutMk cId="963122984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7661"/>
            <a:ext cx="7772400" cy="2164868"/>
          </a:xfrm>
        </p:spPr>
        <p:txBody>
          <a:bodyPr anchor="b"/>
          <a:lstStyle>
            <a:lvl1pPr algn="ctr"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66015"/>
            <a:ext cx="6858000" cy="1501301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43" indent="0" algn="ctr">
              <a:buNone/>
              <a:defRPr sz="1813"/>
            </a:lvl2pPr>
            <a:lvl3pPr marL="829086" indent="0" algn="ctr">
              <a:buNone/>
              <a:defRPr sz="1632"/>
            </a:lvl3pPr>
            <a:lvl4pPr marL="1243630" indent="0" algn="ctr">
              <a:buNone/>
              <a:defRPr sz="1451"/>
            </a:lvl4pPr>
            <a:lvl5pPr marL="1658173" indent="0" algn="ctr">
              <a:buNone/>
              <a:defRPr sz="1451"/>
            </a:lvl5pPr>
            <a:lvl6pPr marL="2072716" indent="0" algn="ctr">
              <a:buNone/>
              <a:defRPr sz="1451"/>
            </a:lvl6pPr>
            <a:lvl7pPr marL="2487259" indent="0" algn="ctr">
              <a:buNone/>
              <a:defRPr sz="1451"/>
            </a:lvl7pPr>
            <a:lvl8pPr marL="2901803" indent="0" algn="ctr">
              <a:buNone/>
              <a:defRPr sz="1451"/>
            </a:lvl8pPr>
            <a:lvl9pPr marL="3316346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31064"/>
            <a:ext cx="1971675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31064"/>
            <a:ext cx="5800725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50243"/>
            <a:ext cx="7886700" cy="2586614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61327"/>
            <a:ext cx="7886700" cy="1360239"/>
          </a:xfrm>
        </p:spPr>
        <p:txBody>
          <a:bodyPr/>
          <a:lstStyle>
            <a:lvl1pPr marL="0" indent="0">
              <a:buNone/>
              <a:defRPr sz="2176">
                <a:solidFill>
                  <a:schemeClr val="tx1"/>
                </a:solidFill>
              </a:defRPr>
            </a:lvl1pPr>
            <a:lvl2pPr marL="4145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2pPr>
            <a:lvl3pPr marL="8290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24363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17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27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725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180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634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55318"/>
            <a:ext cx="388620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55318"/>
            <a:ext cx="388620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1065"/>
            <a:ext cx="7886700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24332"/>
            <a:ext cx="3868340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1384"/>
            <a:ext cx="3868340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24332"/>
            <a:ext cx="3887391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71384"/>
            <a:ext cx="3887391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4549"/>
            <a:ext cx="294917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5313"/>
            <a:ext cx="4629150" cy="4418979"/>
          </a:xfrm>
        </p:spPr>
        <p:txBody>
          <a:bodyPr/>
          <a:lstStyle>
            <a:lvl1pPr>
              <a:defRPr sz="2901"/>
            </a:lvl1pPr>
            <a:lvl2pPr>
              <a:defRPr sz="2539"/>
            </a:lvl2pPr>
            <a:lvl3pPr>
              <a:defRPr sz="2176"/>
            </a:lvl3pPr>
            <a:lvl4pPr>
              <a:defRPr sz="1813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5471"/>
            <a:ext cx="294917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4549"/>
            <a:ext cx="2949178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95313"/>
            <a:ext cx="4629150" cy="4418979"/>
          </a:xfrm>
        </p:spPr>
        <p:txBody>
          <a:bodyPr anchor="t"/>
          <a:lstStyle>
            <a:lvl1pPr marL="0" indent="0">
              <a:buNone/>
              <a:defRPr sz="2901"/>
            </a:lvl1pPr>
            <a:lvl2pPr marL="414543" indent="0">
              <a:buNone/>
              <a:defRPr sz="2539"/>
            </a:lvl2pPr>
            <a:lvl3pPr marL="829086" indent="0">
              <a:buNone/>
              <a:defRPr sz="2176"/>
            </a:lvl3pPr>
            <a:lvl4pPr marL="1243630" indent="0">
              <a:buNone/>
              <a:defRPr sz="1813"/>
            </a:lvl4pPr>
            <a:lvl5pPr marL="1658173" indent="0">
              <a:buNone/>
              <a:defRPr sz="1813"/>
            </a:lvl5pPr>
            <a:lvl6pPr marL="2072716" indent="0">
              <a:buNone/>
              <a:defRPr sz="1813"/>
            </a:lvl6pPr>
            <a:lvl7pPr marL="2487259" indent="0">
              <a:buNone/>
              <a:defRPr sz="1813"/>
            </a:lvl7pPr>
            <a:lvl8pPr marL="2901803" indent="0">
              <a:buNone/>
              <a:defRPr sz="1813"/>
            </a:lvl8pPr>
            <a:lvl9pPr marL="3316346" indent="0">
              <a:buNone/>
              <a:defRPr sz="18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65471"/>
            <a:ext cx="2949178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1065"/>
            <a:ext cx="788670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55318"/>
            <a:ext cx="788670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763387"/>
            <a:ext cx="20574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D86F-F787-40E6-9324-9831398DB48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763387"/>
            <a:ext cx="30861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763387"/>
            <a:ext cx="205740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697C-E055-425A-8FCC-DFCDDB49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9086" rtl="0" eaLnBrk="1" latinLnBrk="0" hangingPunct="1">
        <a:lnSpc>
          <a:spcPct val="90000"/>
        </a:lnSpc>
        <a:spcBef>
          <a:spcPct val="0"/>
        </a:spcBef>
        <a:buNone/>
        <a:defRPr sz="3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272" indent="-207272" algn="l" defTabSz="829086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2181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03635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45090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544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7998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53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074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361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4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08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63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17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71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259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80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34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35EFF542-F926-E49A-C769-DB33C10B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85"/>
            <a:ext cx="9144000" cy="2743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6CC42A4-A4F8-4CF9-1C14-01356E1F80AC}"/>
              </a:ext>
            </a:extLst>
          </p:cNvPr>
          <p:cNvSpPr/>
          <p:nvPr/>
        </p:nvSpPr>
        <p:spPr>
          <a:xfrm>
            <a:off x="868680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9F108D-FCDC-01F0-4B6F-2635732D3D8D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769931" y="2831503"/>
            <a:ext cx="130753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5239EE9-DBA5-A9C2-BDBB-F35F22BBA860}"/>
              </a:ext>
            </a:extLst>
          </p:cNvPr>
          <p:cNvSpPr/>
          <p:nvPr/>
        </p:nvSpPr>
        <p:spPr>
          <a:xfrm>
            <a:off x="1102863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B0F86-DAD6-4C0A-14FE-39305903A1E6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134867" y="2831503"/>
            <a:ext cx="1149975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89158B4-8CDD-84D8-54E0-B341E9FA4EEE}"/>
              </a:ext>
            </a:extLst>
          </p:cNvPr>
          <p:cNvSpPr/>
          <p:nvPr/>
        </p:nvSpPr>
        <p:spPr>
          <a:xfrm>
            <a:off x="5251456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02DD1E-AB30-DE86-FF9E-3F03E984983F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5283460" y="2831503"/>
            <a:ext cx="31204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D64607C-EAC3-30FC-CAD3-1553B868B527}"/>
              </a:ext>
            </a:extLst>
          </p:cNvPr>
          <p:cNvSpPr/>
          <p:nvPr/>
        </p:nvSpPr>
        <p:spPr>
          <a:xfrm>
            <a:off x="1756388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A4327F-6157-3B67-C899-329E79C8148B}"/>
              </a:ext>
            </a:extLst>
          </p:cNvPr>
          <p:cNvCxnSpPr>
            <a:cxnSpLocks/>
            <a:stCxn id="37" idx="2"/>
            <a:endCxn id="60" idx="0"/>
          </p:cNvCxnSpPr>
          <p:nvPr/>
        </p:nvCxnSpPr>
        <p:spPr>
          <a:xfrm>
            <a:off x="1788392" y="2831503"/>
            <a:ext cx="2011361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F8AC15-7440-C31E-B827-E00B7E59DE8C}"/>
              </a:ext>
            </a:extLst>
          </p:cNvPr>
          <p:cNvSpPr/>
          <p:nvPr/>
        </p:nvSpPr>
        <p:spPr>
          <a:xfrm>
            <a:off x="7383802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27F9EA-DE22-45A4-5E36-AABEE9A71ACB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6829575" y="2831503"/>
            <a:ext cx="586231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A91412-8F46-4564-93FD-125B2DC3A130}"/>
              </a:ext>
            </a:extLst>
          </p:cNvPr>
          <p:cNvSpPr/>
          <p:nvPr/>
        </p:nvSpPr>
        <p:spPr>
          <a:xfrm>
            <a:off x="8154296" y="2676055"/>
            <a:ext cx="64008" cy="155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B08F27-A641-03AB-D3B5-7B449B4625C5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8186300" y="2831503"/>
            <a:ext cx="158186" cy="2812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C094C7-B5FC-7325-39CB-DF3368B2F285}"/>
              </a:ext>
            </a:extLst>
          </p:cNvPr>
          <p:cNvSpPr/>
          <p:nvPr/>
        </p:nvSpPr>
        <p:spPr>
          <a:xfrm>
            <a:off x="833313" y="304728"/>
            <a:ext cx="265176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FF95C2-C578-612C-C5F2-C832823C61B6}"/>
              </a:ext>
            </a:extLst>
          </p:cNvPr>
          <p:cNvSpPr/>
          <p:nvPr/>
        </p:nvSpPr>
        <p:spPr>
          <a:xfrm>
            <a:off x="1097087" y="304728"/>
            <a:ext cx="649224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1CB39-C6E4-F600-3930-9F869542A1F1}"/>
              </a:ext>
            </a:extLst>
          </p:cNvPr>
          <p:cNvSpPr/>
          <p:nvPr/>
        </p:nvSpPr>
        <p:spPr>
          <a:xfrm>
            <a:off x="1748155" y="304728"/>
            <a:ext cx="173736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DFFA5-6CC2-5CC5-72F2-B7604776C52A}"/>
              </a:ext>
            </a:extLst>
          </p:cNvPr>
          <p:cNvSpPr/>
          <p:nvPr/>
        </p:nvSpPr>
        <p:spPr>
          <a:xfrm>
            <a:off x="1922582" y="304728"/>
            <a:ext cx="5129784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072CB-E4F2-4B4E-BBB3-42389BA83B93}"/>
              </a:ext>
            </a:extLst>
          </p:cNvPr>
          <p:cNvSpPr/>
          <p:nvPr/>
        </p:nvSpPr>
        <p:spPr>
          <a:xfrm>
            <a:off x="7053580" y="304728"/>
            <a:ext cx="978408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3D8CD-5445-4FB4-6A09-0F3BF24A8F29}"/>
              </a:ext>
            </a:extLst>
          </p:cNvPr>
          <p:cNvSpPr/>
          <p:nvPr/>
        </p:nvSpPr>
        <p:spPr>
          <a:xfrm>
            <a:off x="8031464" y="304728"/>
            <a:ext cx="356616" cy="23591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</a:p>
        </p:txBody>
      </p:sp>
      <p:pic>
        <p:nvPicPr>
          <p:cNvPr id="25" name="Picture 24" descr="Chart, surface chart&#10;&#10;Description automatically generated">
            <a:extLst>
              <a:ext uri="{FF2B5EF4-FFF2-40B4-BE49-F238E27FC236}">
                <a16:creationId xmlns:a16="http://schemas.microsoft.com/office/drawing/2014/main" id="{3B7FCDB5-2EA3-F330-D555-FA9288189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" y="3112798"/>
            <a:ext cx="1527048" cy="3054096"/>
          </a:xfrm>
          <a:prstGeom prst="rect">
            <a:avLst/>
          </a:prstGeom>
        </p:spPr>
      </p:pic>
      <p:pic>
        <p:nvPicPr>
          <p:cNvPr id="30" name="Picture 2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B255D7E-3D6A-AD7F-86DA-9A6080C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8" y="3112798"/>
            <a:ext cx="1527048" cy="3054096"/>
          </a:xfrm>
          <a:prstGeom prst="rect">
            <a:avLst/>
          </a:prstGeom>
        </p:spPr>
      </p:pic>
      <p:pic>
        <p:nvPicPr>
          <p:cNvPr id="43" name="Picture 42" descr="Graphical user interface, chart, surface chart&#10;&#10;Description automatically generated">
            <a:extLst>
              <a:ext uri="{FF2B5EF4-FFF2-40B4-BE49-F238E27FC236}">
                <a16:creationId xmlns:a16="http://schemas.microsoft.com/office/drawing/2014/main" id="{6BC4E4A0-98B3-4F45-6CC5-B5E9C82D2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40" y="3112798"/>
            <a:ext cx="1527048" cy="3054096"/>
          </a:xfrm>
          <a:prstGeom prst="rect">
            <a:avLst/>
          </a:prstGeom>
        </p:spPr>
      </p:pic>
      <p:pic>
        <p:nvPicPr>
          <p:cNvPr id="48" name="Picture 47" descr="Graphical user interface, chart, surface chart&#10;&#10;Description automatically generated">
            <a:extLst>
              <a:ext uri="{FF2B5EF4-FFF2-40B4-BE49-F238E27FC236}">
                <a16:creationId xmlns:a16="http://schemas.microsoft.com/office/drawing/2014/main" id="{18E35EFC-292C-81A6-DFF6-32E732A6C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51" y="3112798"/>
            <a:ext cx="1527048" cy="3054096"/>
          </a:xfrm>
          <a:prstGeom prst="rect">
            <a:avLst/>
          </a:prstGeom>
        </p:spPr>
      </p:pic>
      <p:pic>
        <p:nvPicPr>
          <p:cNvPr id="53" name="Picture 52" descr="Chart, histogram&#10;&#10;Description automatically generated">
            <a:extLst>
              <a:ext uri="{FF2B5EF4-FFF2-40B4-BE49-F238E27FC236}">
                <a16:creationId xmlns:a16="http://schemas.microsoft.com/office/drawing/2014/main" id="{8B7E0071-AFD5-D426-F1F4-20DCE32C8D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62" y="3112798"/>
            <a:ext cx="1527048" cy="3054096"/>
          </a:xfrm>
          <a:prstGeom prst="rect">
            <a:avLst/>
          </a:prstGeom>
        </p:spPr>
      </p:pic>
      <p:pic>
        <p:nvPicPr>
          <p:cNvPr id="60" name="Picture 59" descr="Chart, radar chart, surface chart&#10;&#10;Description automatically generated">
            <a:extLst>
              <a:ext uri="{FF2B5EF4-FFF2-40B4-BE49-F238E27FC236}">
                <a16:creationId xmlns:a16="http://schemas.microsoft.com/office/drawing/2014/main" id="{E8EDEE5C-0B7B-7104-7574-96815D1BB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29" y="3112798"/>
            <a:ext cx="1527048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2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6177</TotalTime>
  <Words>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Jang, Suji</dc:creator>
  <cp:lastModifiedBy>Jang, Suji</cp:lastModifiedBy>
  <cp:revision>4</cp:revision>
  <dcterms:created xsi:type="dcterms:W3CDTF">2022-11-10T22:47:05Z</dcterms:created>
  <dcterms:modified xsi:type="dcterms:W3CDTF">2023-01-26T03:24:37Z</dcterms:modified>
</cp:coreProperties>
</file>