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0"/>
  </p:notesMasterIdLst>
  <p:sldIdLst>
    <p:sldId id="256" r:id="rId2"/>
    <p:sldId id="260" r:id="rId3"/>
    <p:sldId id="270" r:id="rId4"/>
    <p:sldId id="266" r:id="rId5"/>
    <p:sldId id="262" r:id="rId6"/>
    <p:sldId id="271" r:id="rId7"/>
    <p:sldId id="272" r:id="rId8"/>
    <p:sldId id="273" r:id="rId9"/>
    <p:sldId id="274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397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411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0C046-410C-6D88-CC41-983468FD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F8520F-95BE-8B13-DA87-A506DC376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4518FF-4766-0894-D54D-5CE656CB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117F80-529C-E708-C7CD-1326094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0C2FF-99BA-D21E-8192-72EC7A3F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0AED1-5193-B063-3F9C-19E5C712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BC3D6F-2587-ACE6-584B-15320C92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FE405E-1C36-2C40-9D00-C6A482E9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F5FD86-9C60-F9BD-60AF-F7F96EBF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6D8689-709C-DBB1-32EA-DD31056D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9536FE-45F8-9AA0-BC2C-3C7F7B871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206165-0DFF-753D-FCB6-8248F07D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27EDF-D8A8-9EA4-E029-2DB5DBAE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F29244-0219-5356-BE61-8AADA4A1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B7EE0D-9E42-864F-D0EB-02C763E4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7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B5253-2371-06CF-7D48-EEB20E8B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E11A00-3B54-E6E0-758E-DF7BABA8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BC617A-4C61-BCC2-E5FB-226EFF3C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EF1B34-ADCA-1165-5075-90EBF14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9F917F-FB05-9BF2-84DA-13821C23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DE53F-F00F-00C1-0C5C-50C06F0B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331548-30D9-0154-83D9-1486F9FE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ECC625-0FDF-360D-93E7-93DF84AE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37F9EB-AE04-F1F3-C045-51FFBAB2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7BA388-F423-D156-CB6F-B912C682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8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A25B7-BCED-7E92-E4A2-6B2772C3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58DB8C-C5E5-9B22-4207-A91D5022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91F199-DBC8-21A0-BD1E-63B672A7E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C908DE-4FA6-4C6D-C444-C173163A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5B95B2-559A-9FFB-D6BC-C15EE76E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88FC3C-1481-D9CA-3E37-A8A71003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FFE15-F564-FEC6-F773-78F3E29F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86D9DC-D941-1190-736F-C8C24E56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B37AFB-1BEC-E524-2D96-B1DED1E42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FD7566-84F9-459A-810B-A7EE7F07D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C185303-140F-2669-988E-5853DB7FF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4B30C9-5D7A-6996-60B1-CF6AD517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F1BD839-6BD9-0932-459F-73B2EF42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22DC8E8-F522-821C-A23C-40CEDC4A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4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11FA1-3E9A-A85D-A407-CFD878D2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E07FBC-2317-C52D-8641-A12E76F3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58E156-C182-26E9-6C06-DCBFF389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3907AE-A562-5EB1-C8EC-19F40A3E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5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EAA515A-5EAA-743E-1AF5-3279B873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388B06-42B3-1057-6FD2-2D57B430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A5761E-E60A-A08C-273D-5199AA89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4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A707D-1FDD-8FBF-4C63-6D899FAB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692BFF-84AD-4BC1-24CF-669A9D94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32A7B5-2559-5788-5E74-EEAC2FA25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D68E88-E2C6-300E-40C2-735000F2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3BC4D-C0AE-B76E-B835-46D2A558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49F90F-4059-A75E-F690-B3000B2B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F2F3A-C52F-E005-A833-19BD1800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A180F07-5852-9429-B1C5-38D95B28D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2552E6-3C70-6E90-0C17-1DD25D4E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4818ED-A103-C853-F182-B9A5DFEB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C2D988-A3B9-7B23-3EB1-EFECC522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2BD14A-3544-06CC-E9D4-FB7D0EAC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610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E808E1-A538-2A09-3BD0-F5DFD6FA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CC4DC2-D911-5E76-AEEC-AD94F960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D60833-E538-E294-75C3-4F6240096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5CCBF0-CFB2-506A-7D39-96F90E36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165456-B84B-500E-BCCE-58EAA917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12987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085975" y="3717986"/>
            <a:ext cx="828674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EDA ON AMCAT DATA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64997B-3448-6F84-3473-A93E93AD1E1E}"/>
              </a:ext>
            </a:extLst>
          </p:cNvPr>
          <p:cNvSpPr txBox="1"/>
          <p:nvPr/>
        </p:nvSpPr>
        <p:spPr>
          <a:xfrm>
            <a:off x="2281237" y="2749718"/>
            <a:ext cx="7629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</a:t>
            </a:r>
            <a:r>
              <a:rPr lang="en-IN" sz="6000" dirty="0">
                <a:solidFill>
                  <a:srgbClr val="C00000"/>
                </a:solidFill>
              </a:rPr>
              <a:t>Data Visualization</a:t>
            </a:r>
          </a:p>
        </p:txBody>
      </p:sp>
      <p:pic>
        <p:nvPicPr>
          <p:cNvPr id="3" name="Picture 2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4ACF9D24-8283-F68A-100A-DFDAFCFD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6069014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2A71F-609A-F609-9614-2337B414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Objective 1</a:t>
            </a:r>
            <a:r>
              <a:rPr lang="en-IN" sz="4000" dirty="0">
                <a:solidFill>
                  <a:srgbClr val="C00000"/>
                </a:solidFill>
              </a:rPr>
              <a:t/>
            </a:r>
            <a:br>
              <a:rPr lang="en-IN" sz="4000" dirty="0">
                <a:solidFill>
                  <a:srgbClr val="C00000"/>
                </a:solidFill>
              </a:rPr>
            </a:br>
            <a:r>
              <a:rPr lang="en-IN" sz="3600" dirty="0" smtClean="0">
                <a:solidFill>
                  <a:srgbClr val="C00000"/>
                </a:solidFill>
              </a:rPr>
              <a:t>Salary based on Gender.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8" name="Picture 7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DB89570F-6F5F-9B28-3FA0-11A1937E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247649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275" y="1465407"/>
            <a:ext cx="4429125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548" y="58167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According </a:t>
            </a:r>
            <a:r>
              <a:rPr lang="en-US" dirty="0"/>
              <a:t>to the graph from the given data, Male </a:t>
            </a:r>
            <a:r>
              <a:rPr lang="en-US" dirty="0" smtClean="0"/>
              <a:t>employees </a:t>
            </a:r>
            <a:r>
              <a:rPr lang="en-US" dirty="0"/>
              <a:t>are 3 times more than female </a:t>
            </a:r>
            <a:r>
              <a:rPr lang="en-US" dirty="0" smtClean="0"/>
              <a:t>employees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754" y="1457758"/>
            <a:ext cx="5559046" cy="36366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45382" y="5597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nearly a similar range of salary for both male and female.</a:t>
            </a:r>
          </a:p>
        </p:txBody>
      </p:sp>
    </p:spTree>
    <p:extLst>
      <p:ext uri="{BB962C8B-B14F-4D97-AF65-F5344CB8AC3E}">
        <p14:creationId xmlns:p14="http://schemas.microsoft.com/office/powerpoint/2010/main" val="29106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DC97A-DF9D-34FC-F745-5AFE562B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Objective 2:</a:t>
            </a: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Salary based on Specialization, Type of city</a:t>
            </a:r>
            <a:endParaRPr lang="en-IN" sz="3200" b="1" dirty="0">
              <a:solidFill>
                <a:srgbClr val="002060"/>
              </a:solidFill>
            </a:endParaRPr>
          </a:p>
        </p:txBody>
      </p:sp>
      <p:pic>
        <p:nvPicPr>
          <p:cNvPr id="8" name="Picture 7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7E4DEF70-A5A3-E07F-A327-FE1E1852F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3337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020376" cy="3858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345" y="57382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CE </a:t>
            </a:r>
            <a:r>
              <a:rPr lang="en-US" dirty="0"/>
              <a:t>getting </a:t>
            </a:r>
            <a:r>
              <a:rPr lang="en-US" dirty="0" smtClean="0"/>
              <a:t>Maximum </a:t>
            </a:r>
            <a:r>
              <a:rPr lang="en-US" dirty="0"/>
              <a:t>salary and EL </a:t>
            </a:r>
            <a:r>
              <a:rPr lang="en-US" dirty="0" smtClean="0"/>
              <a:t>getting Minimum </a:t>
            </a:r>
            <a:r>
              <a:rPr lang="en-US" dirty="0"/>
              <a:t>income compared to others.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403" y="1800240"/>
            <a:ext cx="5201376" cy="3639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64036" y="5693924"/>
            <a:ext cx="5527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tier1 </a:t>
            </a:r>
            <a:r>
              <a:rPr lang="en-US" dirty="0"/>
              <a:t>colleges have higher </a:t>
            </a:r>
            <a:r>
              <a:rPr lang="en-US" dirty="0" err="1" smtClean="0"/>
              <a:t>salary,more</a:t>
            </a:r>
            <a:r>
              <a:rPr lang="en-US" dirty="0" smtClean="0"/>
              <a:t> </a:t>
            </a:r>
            <a:r>
              <a:rPr lang="en-US" dirty="0"/>
              <a:t>men are from tier1 than women and </a:t>
            </a:r>
            <a:r>
              <a:rPr lang="en-US" dirty="0" err="1"/>
              <a:t>overally</a:t>
            </a:r>
            <a:r>
              <a:rPr lang="en-US" dirty="0"/>
              <a:t> are from tier2 colleges.</a:t>
            </a:r>
          </a:p>
        </p:txBody>
      </p:sp>
    </p:spTree>
    <p:extLst>
      <p:ext uri="{BB962C8B-B14F-4D97-AF65-F5344CB8AC3E}">
        <p14:creationId xmlns:p14="http://schemas.microsoft.com/office/powerpoint/2010/main" val="5538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790E6-CFFB-1F3B-F6CE-AF971E8A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3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GPA, Academic Performance</a:t>
            </a:r>
            <a:r>
              <a:rPr lang="en-IN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3100" dirty="0">
              <a:solidFill>
                <a:srgbClr val="002060"/>
              </a:solidFill>
            </a:endParaRPr>
          </a:p>
        </p:txBody>
      </p:sp>
      <p:pic>
        <p:nvPicPr>
          <p:cNvPr id="8" name="Picture 7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73F3C4A0-C889-C2E7-D62F-AF9B8600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52146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2464" y="1569577"/>
            <a:ext cx="5064518" cy="3505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038600" cy="3763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5530632"/>
            <a:ext cx="5451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of men and women have </a:t>
            </a:r>
            <a:r>
              <a:rPr lang="en-US" dirty="0" smtClean="0"/>
              <a:t>CGPA </a:t>
            </a:r>
            <a:r>
              <a:rPr lang="en-US" dirty="0"/>
              <a:t>around 70-75 which is a good range.</a:t>
            </a:r>
          </a:p>
        </p:txBody>
      </p:sp>
    </p:spTree>
    <p:extLst>
      <p:ext uri="{BB962C8B-B14F-4D97-AF65-F5344CB8AC3E}">
        <p14:creationId xmlns:p14="http://schemas.microsoft.com/office/powerpoint/2010/main" val="110316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0D36A-48F9-77EC-F616-65BEC990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4: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Common Degree And Background</a:t>
            </a:r>
            <a:endParaRPr lang="en-IN" sz="3600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77" y="1853768"/>
            <a:ext cx="5611008" cy="3315163"/>
          </a:xfrm>
          <a:prstGeom prst="rect">
            <a:avLst/>
          </a:prstGeom>
        </p:spPr>
      </p:pic>
      <p:pic>
        <p:nvPicPr>
          <p:cNvPr id="6" name="Picture 5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0F0997F5-9276-220C-224A-E1C3F826C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6" y="123821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24" y="1806136"/>
            <a:ext cx="5020376" cy="34104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2699" y="5682734"/>
            <a:ext cx="472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of the </a:t>
            </a:r>
            <a:r>
              <a:rPr lang="en-US" dirty="0" smtClean="0"/>
              <a:t>employees </a:t>
            </a:r>
            <a:r>
              <a:rPr lang="en-US" dirty="0"/>
              <a:t>are from B</a:t>
            </a:r>
            <a:r>
              <a:rPr lang="en-US" dirty="0" smtClean="0"/>
              <a:t>. Tech </a:t>
            </a:r>
            <a:r>
              <a:rPr lang="en-US" dirty="0"/>
              <a:t>and B.E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5612" y="56827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the </a:t>
            </a:r>
            <a:r>
              <a:rPr lang="en-US" dirty="0" smtClean="0"/>
              <a:t>employees </a:t>
            </a:r>
            <a:r>
              <a:rPr lang="en-US" dirty="0"/>
              <a:t>are from CS background</a:t>
            </a:r>
          </a:p>
        </p:txBody>
      </p:sp>
    </p:spTree>
    <p:extLst>
      <p:ext uri="{BB962C8B-B14F-4D97-AF65-F5344CB8AC3E}">
        <p14:creationId xmlns:p14="http://schemas.microsoft.com/office/powerpoint/2010/main" val="192485951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94427-B9E5-39A0-1EC4-E3FE09BF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5: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Employees from City</a:t>
            </a:r>
            <a:endParaRPr lang="en-IN" sz="3200" dirty="0"/>
          </a:p>
        </p:txBody>
      </p:sp>
      <p:pic>
        <p:nvPicPr>
          <p:cNvPr id="6" name="Picture 5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1BDBBA41-33CF-38D3-A16B-F005D348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6069014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426" y="1636713"/>
            <a:ext cx="10636828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" y="1564481"/>
            <a:ext cx="10896600" cy="44640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8363" y="60602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Most of them working in </a:t>
            </a:r>
            <a:r>
              <a:rPr lang="en-US" dirty="0" err="1" smtClean="0"/>
              <a:t>Bengaluru,Noida,Hyderabad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Pune </a:t>
            </a:r>
            <a:r>
              <a:rPr lang="en-US" dirty="0"/>
              <a:t>because most of them are from IT.</a:t>
            </a:r>
          </a:p>
        </p:txBody>
      </p:sp>
    </p:spTree>
    <p:extLst>
      <p:ext uri="{BB962C8B-B14F-4D97-AF65-F5344CB8AC3E}">
        <p14:creationId xmlns:p14="http://schemas.microsoft.com/office/powerpoint/2010/main" val="6845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62D93-A5C9-A44F-B4C1-0AF9B039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Designation Impact Salary? No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39C7C97F-B50A-6938-551D-CD345737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33337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46806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292"/>
            <a:ext cx="11896725" cy="48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3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EEA6C-5A15-E0CF-AB4E-8E3611B8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7" y="171161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Gender Impacts Specialization? Yes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3" y="1496724"/>
            <a:ext cx="9476509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811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 descr="Best Appreciation Thank You Message"/>
          <p:cNvSpPr>
            <a:spLocks noChangeAspect="1" noChangeArrowheads="1"/>
          </p:cNvSpPr>
          <p:nvPr/>
        </p:nvSpPr>
        <p:spPr bwMode="auto">
          <a:xfrm>
            <a:off x="689995" y="762000"/>
            <a:ext cx="9950296" cy="52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1FBB22-B44D-F23D-EC1C-619EEA88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1145A8-3373-7C0C-9EBE-5FA73F7B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9913"/>
            <a:ext cx="1070263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I am Sai Sujitha.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M.Sc. </a:t>
            </a:r>
            <a:r>
              <a:rPr lang="en-IN" dirty="0">
                <a:solidFill>
                  <a:srgbClr val="002060"/>
                </a:solidFill>
              </a:rPr>
              <a:t>Biotechnology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As </a:t>
            </a:r>
            <a:r>
              <a:rPr lang="en-IN" dirty="0">
                <a:solidFill>
                  <a:srgbClr val="002060"/>
                </a:solidFill>
              </a:rPr>
              <a:t>Data science is used in many Industries even in my stream of education so I choose data science.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148" name="Picture 4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307F44F1-160E-B875-4FB2-3B55225E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6083302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17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2BD0C-9C4F-BA90-D4C4-620FBF59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18262" cy="16002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3981E3-6F67-5DD4-A67E-D0B9982B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6418262" cy="6400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Salary based on </a:t>
            </a:r>
            <a:r>
              <a:rPr lang="en-IN" sz="3200" b="1" dirty="0">
                <a:solidFill>
                  <a:srgbClr val="0070C0"/>
                </a:solidFill>
              </a:rPr>
              <a:t> G</a:t>
            </a:r>
            <a:r>
              <a:rPr lang="en-IN" sz="3200" b="1" dirty="0" smtClean="0">
                <a:solidFill>
                  <a:srgbClr val="0070C0"/>
                </a:solidFill>
              </a:rPr>
              <a:t>ender, Specialization, Type</a:t>
            </a:r>
            <a:r>
              <a:rPr lang="en-IN" sz="3200" b="1" dirty="0" smtClean="0">
                <a:solidFill>
                  <a:srgbClr val="0070C0"/>
                </a:solidFill>
              </a:rPr>
              <a:t> of city and Designation.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Most comm</a:t>
            </a:r>
            <a:r>
              <a:rPr lang="en-IN" sz="3200" b="1" dirty="0" smtClean="0">
                <a:solidFill>
                  <a:srgbClr val="0070C0"/>
                </a:solidFill>
              </a:rPr>
              <a:t>on Degree and Background.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Maximum Employees based on city.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Designation </a:t>
            </a:r>
            <a:r>
              <a:rPr lang="en-IN" sz="3200" b="1" dirty="0" err="1" smtClean="0">
                <a:solidFill>
                  <a:srgbClr val="0070C0"/>
                </a:solidFill>
              </a:rPr>
              <a:t>Vs</a:t>
            </a:r>
            <a:r>
              <a:rPr lang="en-IN" sz="3200" b="1" dirty="0" smtClean="0">
                <a:solidFill>
                  <a:srgbClr val="0070C0"/>
                </a:solidFill>
              </a:rPr>
              <a:t> Salary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Is Gender impacts Specialization?</a:t>
            </a:r>
            <a:endParaRPr lang="en-IN" sz="3200" dirty="0">
              <a:solidFill>
                <a:srgbClr val="0070C0"/>
              </a:solidFill>
            </a:endParaRPr>
          </a:p>
          <a:p>
            <a:endParaRPr lang="en-IN" sz="3200" dirty="0"/>
          </a:p>
        </p:txBody>
      </p:sp>
      <p:pic>
        <p:nvPicPr>
          <p:cNvPr id="3074" name="Picture 2" descr="Creating Effective Objectives: Part 1">
            <a:extLst>
              <a:ext uri="{FF2B5EF4-FFF2-40B4-BE49-F238E27FC236}">
                <a16:creationId xmlns:a16="http://schemas.microsoft.com/office/drawing/2014/main" xmlns="" id="{8C8E9932-55CC-B4B4-982E-21D8C4841C5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 bwMode="auto">
          <a:xfrm>
            <a:off x="7658099" y="1435101"/>
            <a:ext cx="3694113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8C44B5D2-A374-8AA2-35B7-718C9940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6069014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7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5AFE1-3D7C-2F12-0C5D-97623920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C00000"/>
                </a:solidFill>
              </a:rPr>
              <a:t>      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299EB-E725-927B-ED29-94FBF219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28764"/>
            <a:ext cx="11058525" cy="5205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Steps Involved in EDA: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Data Collection               Data Cleaning            Data Visualization</a:t>
            </a:r>
          </a:p>
          <a:p>
            <a:pPr marL="0" indent="0">
              <a:buNone/>
            </a:pPr>
            <a:endParaRPr lang="en-IN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                                                                              </a:t>
            </a:r>
          </a:p>
        </p:txBody>
      </p:sp>
      <p:pic>
        <p:nvPicPr>
          <p:cNvPr id="5122" name="Picture 2" descr="Data collection in quantitative research - FFIND">
            <a:extLst>
              <a:ext uri="{FF2B5EF4-FFF2-40B4-BE49-F238E27FC236}">
                <a16:creationId xmlns:a16="http://schemas.microsoft.com/office/drawing/2014/main" xmlns="" id="{DABDA9F3-48D4-1381-8BA0-7F3924BF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730626"/>
            <a:ext cx="2862263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L | Overview of Data Cleaning - GeeksforGeeks">
            <a:extLst>
              <a:ext uri="{FF2B5EF4-FFF2-40B4-BE49-F238E27FC236}">
                <a16:creationId xmlns:a16="http://schemas.microsoft.com/office/drawing/2014/main" xmlns="" id="{F01FC815-9999-733F-EF2F-4B6D657BF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57" y="3788570"/>
            <a:ext cx="3043238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op 5 Types of Data Visualization Charts You Must Try">
            <a:extLst>
              <a:ext uri="{FF2B5EF4-FFF2-40B4-BE49-F238E27FC236}">
                <a16:creationId xmlns:a16="http://schemas.microsoft.com/office/drawing/2014/main" xmlns="" id="{424A35BF-1BD6-F4BC-8EE8-59C625A1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71" y="3817142"/>
            <a:ext cx="3167142" cy="17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52C8C16A-E18C-7505-0760-9D08AEC03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6069014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6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D83EB-D744-FAB9-8338-CA6165D6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</a:rPr>
              <a:t>Steps in Data Collection: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83BDB-E2A0-CD5F-0F2B-941FD45D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Importing Libraries </a:t>
            </a:r>
            <a:r>
              <a:rPr lang="en-IN" dirty="0" smtClean="0">
                <a:solidFill>
                  <a:srgbClr val="002060"/>
                </a:solidFill>
              </a:rPr>
              <a:t>Modules</a:t>
            </a:r>
            <a:r>
              <a:rPr lang="en-US" sz="1700" dirty="0" smtClean="0">
                <a:solidFill>
                  <a:srgbClr val="0070C0"/>
                </a:solidFill>
              </a:rPr>
              <a:t> </a:t>
            </a:r>
            <a:endParaRPr lang="en-US" sz="17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0070C0"/>
                </a:solidFill>
              </a:rPr>
              <a:t>NumPy and Pandas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0070C0"/>
                </a:solidFill>
              </a:rPr>
              <a:t>Matplotlib and </a:t>
            </a:r>
            <a:r>
              <a:rPr lang="en-US" sz="1700" dirty="0" err="1" smtClean="0">
                <a:solidFill>
                  <a:srgbClr val="0070C0"/>
                </a:solidFill>
              </a:rPr>
              <a:t>Seaborn</a:t>
            </a:r>
            <a:r>
              <a:rPr lang="en-IN" sz="1700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700" dirty="0" err="1" smtClean="0">
                <a:solidFill>
                  <a:srgbClr val="0070C0"/>
                </a:solidFill>
              </a:rPr>
              <a:t>Scipy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F532540F-FA0A-81FD-EDEE-7E0BCAFBE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6069014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E18B44-9F16-A19E-786A-75E48774EA59}"/>
              </a:ext>
            </a:extLst>
          </p:cNvPr>
          <p:cNvSpPr txBox="1"/>
          <p:nvPr/>
        </p:nvSpPr>
        <p:spPr>
          <a:xfrm>
            <a:off x="4129089" y="129810"/>
            <a:ext cx="440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Extracted Raw Data Set</a:t>
            </a:r>
          </a:p>
        </p:txBody>
      </p:sp>
      <p:pic>
        <p:nvPicPr>
          <p:cNvPr id="5" name="Picture 4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0D7BA11E-45E3-D08E-EF03-2799C987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0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591475"/>
            <a:ext cx="11028218" cy="61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93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006F83-EFC1-11BB-6E6B-987B994C1476}"/>
              </a:ext>
            </a:extLst>
          </p:cNvPr>
          <p:cNvSpPr txBox="1"/>
          <p:nvPr/>
        </p:nvSpPr>
        <p:spPr>
          <a:xfrm>
            <a:off x="3443288" y="2731056"/>
            <a:ext cx="60150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C00000"/>
                </a:solidFill>
              </a:rPr>
              <a:t> Data Cleaning</a:t>
            </a:r>
          </a:p>
        </p:txBody>
      </p:sp>
      <p:pic>
        <p:nvPicPr>
          <p:cNvPr id="3" name="Picture 2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20EE8C64-4429-8455-950F-324F1C89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6069014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116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0FE1D6-C3DC-3BFC-35E0-BB17685F288B}"/>
              </a:ext>
            </a:extLst>
          </p:cNvPr>
          <p:cNvSpPr txBox="1"/>
          <p:nvPr/>
        </p:nvSpPr>
        <p:spPr>
          <a:xfrm>
            <a:off x="2936731" y="239027"/>
            <a:ext cx="431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</a:rPr>
              <a:t>Removing Unnamed column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5" name="Picture 4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9B9498F3-86C3-6D97-3AD9-5BF6B8BF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543" y="126671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4" y="969818"/>
            <a:ext cx="10016836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913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C2C19E-A0AB-74E8-9258-5CDD2A8F3891}"/>
              </a:ext>
            </a:extLst>
          </p:cNvPr>
          <p:cNvSpPr txBox="1"/>
          <p:nvPr/>
        </p:nvSpPr>
        <p:spPr>
          <a:xfrm flipH="1">
            <a:off x="2632364" y="114300"/>
            <a:ext cx="558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Converting timestamp into date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5" name="Picture 4" descr="We just don't train, We transform the careers | Innomatics Research Labs">
            <a:extLst>
              <a:ext uri="{FF2B5EF4-FFF2-40B4-BE49-F238E27FC236}">
                <a16:creationId xmlns:a16="http://schemas.microsoft.com/office/drawing/2014/main" xmlns="" id="{4F3DA148-4D09-1879-9B0A-4BFDB0ACC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024902"/>
            <a:ext cx="3738562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" y="575965"/>
            <a:ext cx="10958945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248</Words>
  <Application>Microsoft Office PowerPoint</Application>
  <PresentationFormat>Widescreen</PresentationFormat>
  <Paragraphs>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Wingdings</vt:lpstr>
      <vt:lpstr>Arial</vt:lpstr>
      <vt:lpstr>Calibri Light</vt:lpstr>
      <vt:lpstr>Office Theme</vt:lpstr>
      <vt:lpstr>PowerPoint Presentation</vt:lpstr>
      <vt:lpstr>About Me:</vt:lpstr>
      <vt:lpstr> </vt:lpstr>
      <vt:lpstr>       Exploratory Data Analysis</vt:lpstr>
      <vt:lpstr>Steps in Data Collection: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 Salary based on Gender.</vt:lpstr>
      <vt:lpstr>Objective 2: Salary based on Specialization, Type of city</vt:lpstr>
      <vt:lpstr> Objective 3: GPA, Academic Performance </vt:lpstr>
      <vt:lpstr>Objective 4: Most Common Degree And Background</vt:lpstr>
      <vt:lpstr>Objective 5: Maximum Employees from City</vt:lpstr>
      <vt:lpstr>Designation Impact Salary? No</vt:lpstr>
      <vt:lpstr>Gender Impacts Specialization? Yes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Microsoft account</cp:lastModifiedBy>
  <cp:revision>13</cp:revision>
  <dcterms:created xsi:type="dcterms:W3CDTF">2021-02-16T05:19:01Z</dcterms:created>
  <dcterms:modified xsi:type="dcterms:W3CDTF">2024-02-23T07:22:40Z</dcterms:modified>
</cp:coreProperties>
</file>