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0" r:id="rId4"/>
    <p:sldId id="262" r:id="rId5"/>
    <p:sldId id="280" r:id="rId6"/>
    <p:sldId id="263" r:id="rId7"/>
    <p:sldId id="265" r:id="rId8"/>
    <p:sldId id="266" r:id="rId9"/>
    <p:sldId id="271" r:id="rId10"/>
    <p:sldId id="267" r:id="rId11"/>
    <p:sldId id="269" r:id="rId12"/>
    <p:sldId id="259" r:id="rId13"/>
  </p:sldIdLst>
  <p:sldSz cx="12192000" cy="6858000"/>
  <p:notesSz cx="6858000" cy="9144000"/>
  <p:embeddedFontLst>
    <p:embeddedFont>
      <p:font typeface="Lato Black" panose="020B0604020202020204" charset="0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Libre Baskerville" panose="020B0604020202020204" charset="0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4" autoAdjust="0"/>
    <p:restoredTop sz="94648"/>
  </p:normalViewPr>
  <p:slideViewPr>
    <p:cSldViewPr snapToGrid="0">
      <p:cViewPr varScale="1">
        <p:scale>
          <a:sx n="69" d="100"/>
          <a:sy n="6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6939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881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47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14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jitha-iragavarapu-840a9a7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edium.com/@sujisree9" TargetMode="External"/><Relationship Id="rId4" Type="http://schemas.openxmlformats.org/officeDocument/2006/relationships/hyperlink" Target="https://github.com/Suji161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2375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REFACTORING AND BUG FIXING</a:t>
            </a:r>
            <a:endParaRPr lang="en-I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4">
            <a:extLst>
              <a:ext uri="{FF2B5EF4-FFF2-40B4-BE49-F238E27FC236}">
                <a16:creationId xmlns:a16="http://schemas.microsoft.com/office/drawing/2014/main" xmlns="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4970483" y="242424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E90CB2-968B-2D41-A866-C5E301A01DA8}"/>
              </a:ext>
            </a:extLst>
          </p:cNvPr>
          <p:cNvSpPr txBox="1"/>
          <p:nvPr/>
        </p:nvSpPr>
        <p:spPr>
          <a:xfrm>
            <a:off x="94268" y="311085"/>
            <a:ext cx="772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Output </a:t>
            </a: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fter </a:t>
            </a: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ixing </a:t>
            </a: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ugs: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9" y="957416"/>
            <a:ext cx="11252604" cy="56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1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4B4567-9AFB-BA02-9C52-61FB45C10843}"/>
              </a:ext>
            </a:extLst>
          </p:cNvPr>
          <p:cNvSpPr txBox="1"/>
          <p:nvPr/>
        </p:nvSpPr>
        <p:spPr>
          <a:xfrm>
            <a:off x="338553" y="530942"/>
            <a:ext cx="109547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D67C69-3483-6254-B965-FB21FFA6AFAB}"/>
              </a:ext>
            </a:extLst>
          </p:cNvPr>
          <p:cNvSpPr txBox="1"/>
          <p:nvPr/>
        </p:nvSpPr>
        <p:spPr>
          <a:xfrm>
            <a:off x="234857" y="1595021"/>
            <a:ext cx="1082278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This Presentation, We Have Successfully Addressed Key Issues and Enhanced The Functionality Of Our Note Taking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Provided Code Has Been Refactored And Identifie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Bugs Have Been Fixed.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Features Like Handling Empty Notes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Adding a “Clear Button” to improve user Satisfaction.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Refactoring Is Conducted To Improve Readability and Maintainability.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8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235632"/>
            <a:ext cx="11338574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2060"/>
                </a:solidFill>
              </a:rPr>
              <a:t>I am </a:t>
            </a:r>
            <a:r>
              <a:rPr lang="en-IN" sz="1800" dirty="0" err="1" smtClean="0">
                <a:solidFill>
                  <a:srgbClr val="002060"/>
                </a:solidFill>
              </a:rPr>
              <a:t>Sai</a:t>
            </a:r>
            <a:r>
              <a:rPr lang="en-IN" sz="1800" dirty="0" smtClean="0">
                <a:solidFill>
                  <a:srgbClr val="002060"/>
                </a:solidFill>
              </a:rPr>
              <a:t> </a:t>
            </a:r>
            <a:r>
              <a:rPr lang="en-IN" sz="1800" dirty="0">
                <a:solidFill>
                  <a:srgbClr val="002060"/>
                </a:solidFill>
              </a:rPr>
              <a:t>Sujitha.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2060"/>
                </a:solidFill>
              </a:rPr>
              <a:t>M.Sc. Biotechnology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2060"/>
                </a:solidFill>
              </a:rPr>
              <a:t>As Data science is used in many Industries even in my stream of education so I choose data science</a:t>
            </a:r>
            <a:r>
              <a:rPr lang="en-IN" sz="1800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rgbClr val="002060"/>
                </a:solidFill>
              </a:rPr>
              <a:t>LinkedIn - </a:t>
            </a:r>
            <a:r>
              <a:rPr lang="en-IN" sz="1800" dirty="0" smtClean="0">
                <a:solidFill>
                  <a:srgbClr val="002060"/>
                </a:solidFill>
                <a:hlinkClick r:id="rId3"/>
              </a:rPr>
              <a:t>https</a:t>
            </a:r>
            <a:r>
              <a:rPr lang="en-IN" sz="1800" dirty="0">
                <a:solidFill>
                  <a:srgbClr val="002060"/>
                </a:solidFill>
                <a:hlinkClick r:id="rId3"/>
              </a:rPr>
              <a:t>://www.linkedin.com/in/sujitha-iragavarapu-840a9a78</a:t>
            </a:r>
            <a:r>
              <a:rPr lang="en-IN" sz="1800" dirty="0" smtClean="0">
                <a:solidFill>
                  <a:srgbClr val="002060"/>
                </a:solidFill>
                <a:hlinkClick r:id="rId3"/>
              </a:rPr>
              <a:t>/</a:t>
            </a:r>
            <a:endParaRPr lang="en-IN" sz="18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rgbClr val="002060"/>
                </a:solidFill>
              </a:rPr>
              <a:t>Github - </a:t>
            </a:r>
            <a:r>
              <a:rPr lang="en-IN" sz="1800" dirty="0" smtClean="0">
                <a:solidFill>
                  <a:srgbClr val="002060"/>
                </a:solidFill>
                <a:hlinkClick r:id="rId4"/>
              </a:rPr>
              <a:t>https</a:t>
            </a:r>
            <a:r>
              <a:rPr lang="en-IN" sz="1800" dirty="0">
                <a:solidFill>
                  <a:srgbClr val="002060"/>
                </a:solidFill>
                <a:hlinkClick r:id="rId4"/>
              </a:rPr>
              <a:t>://</a:t>
            </a:r>
            <a:r>
              <a:rPr lang="en-IN" sz="1800" dirty="0" smtClean="0">
                <a:solidFill>
                  <a:srgbClr val="002060"/>
                </a:solidFill>
                <a:hlinkClick r:id="rId4"/>
              </a:rPr>
              <a:t>github.com/Suji1612</a:t>
            </a:r>
            <a:endParaRPr lang="en-IN" sz="18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rgbClr val="002060"/>
                </a:solidFill>
              </a:rPr>
              <a:t>Medium - </a:t>
            </a:r>
            <a:r>
              <a:rPr lang="en-IN" sz="1800" dirty="0">
                <a:solidFill>
                  <a:srgbClr val="002060"/>
                </a:solidFill>
                <a:hlinkClick r:id="rId5"/>
              </a:rPr>
              <a:t>https://medium.com/@</a:t>
            </a:r>
            <a:r>
              <a:rPr lang="en-IN" sz="1800" dirty="0" smtClean="0">
                <a:solidFill>
                  <a:srgbClr val="002060"/>
                </a:solidFill>
                <a:hlinkClick r:id="rId5"/>
              </a:rPr>
              <a:t>sujisree9</a:t>
            </a:r>
            <a:endParaRPr lang="en-IN" sz="1800" dirty="0" smtClean="0">
              <a:solidFill>
                <a:srgbClr val="002060"/>
              </a:solidFill>
            </a:endParaRPr>
          </a:p>
          <a:p>
            <a:endParaRPr lang="en-IN" sz="18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1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About me</a:t>
            </a:r>
            <a:endParaRPr sz="1800" b="1" i="0" u="none" strike="noStrike" cap="none" dirty="0">
              <a:solidFill>
                <a:srgbClr val="C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03D950-1820-D0EB-4101-DCB20BFDAD01}"/>
              </a:ext>
            </a:extLst>
          </p:cNvPr>
          <p:cNvSpPr txBox="1"/>
          <p:nvPr/>
        </p:nvSpPr>
        <p:spPr>
          <a:xfrm>
            <a:off x="305790" y="214247"/>
            <a:ext cx="6097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Scenario</a:t>
            </a:r>
            <a:r>
              <a:rPr lang="en-US" sz="4400" b="1" dirty="0">
                <a:solidFill>
                  <a:srgbClr val="C00000"/>
                </a:solidFill>
                <a:latin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xmlns="" id="{4BAD9161-421B-E77E-4FE3-534D444E513A}"/>
              </a:ext>
            </a:extLst>
          </p:cNvPr>
          <p:cNvSpPr txBox="1">
            <a:spLocks/>
          </p:cNvSpPr>
          <p:nvPr/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just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team of enthusiastic Data Scientists Embarked on am mission to develop a Note Taking Application Using Python , Flask, and HTML</a:t>
            </a:r>
          </a:p>
          <a:p>
            <a:pPr algn="just">
              <a:lnSpc>
                <a:spcPct val="90000"/>
              </a:lnSpc>
              <a:buClr>
                <a:schemeClr val="dk1"/>
              </a:buClr>
              <a:buSzPct val="100000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their lack Of Experience in backend development has led to challenges in making the application fully functional</a:t>
            </a:r>
          </a:p>
          <a:p>
            <a:pPr marL="457200" indent="-457200" algn="just">
              <a:lnSpc>
                <a:spcPct val="9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Your proficiency In Backend Development, You have been Tasked with fixing the broken code and ensuring the application works seamlessly</a:t>
            </a:r>
          </a:p>
        </p:txBody>
      </p:sp>
    </p:spTree>
    <p:extLst>
      <p:ext uri="{BB962C8B-B14F-4D97-AF65-F5344CB8AC3E}">
        <p14:creationId xmlns:p14="http://schemas.microsoft.com/office/powerpoint/2010/main" val="297520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03D950-1820-D0EB-4101-DCB20BFDAD01}"/>
              </a:ext>
            </a:extLst>
          </p:cNvPr>
          <p:cNvSpPr txBox="1"/>
          <p:nvPr/>
        </p:nvSpPr>
        <p:spPr>
          <a:xfrm>
            <a:off x="305790" y="214247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Objective Of The Project:</a:t>
            </a: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xmlns="" id="{4BAD9161-421B-E77E-4FE3-534D444E513A}"/>
              </a:ext>
            </a:extLst>
          </p:cNvPr>
          <p:cNvSpPr txBox="1">
            <a:spLocks/>
          </p:cNvSpPr>
          <p:nvPr/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 the existing codebase and ensure the proper functioning of the Note Taking Application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all Identified Bugs During the Debugging Process.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Remember, the Task is Not about Recreating the app from the Scratch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Goal is to Fix the Already existing Codebase make the Application Work as Intended.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5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F8585F9-CC65-1BA9-9268-009E4A545DD1}"/>
              </a:ext>
            </a:extLst>
          </p:cNvPr>
          <p:cNvSpPr txBox="1"/>
          <p:nvPr/>
        </p:nvSpPr>
        <p:spPr>
          <a:xfrm>
            <a:off x="831273" y="478624"/>
            <a:ext cx="7729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Bugs In The Application Server: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1243532"/>
            <a:ext cx="8811491" cy="470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B7070A5-DE78-DDDA-BDE2-2B706240D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1;p4">
            <a:extLst>
              <a:ext uri="{FF2B5EF4-FFF2-40B4-BE49-F238E27FC236}">
                <a16:creationId xmlns:a16="http://schemas.microsoft.com/office/drawing/2014/main" xmlns="" id="{45B31D47-E288-D542-FDB4-71619B87D3A1}"/>
              </a:ext>
            </a:extLst>
          </p:cNvPr>
          <p:cNvSpPr txBox="1">
            <a:spLocks/>
          </p:cNvSpPr>
          <p:nvPr/>
        </p:nvSpPr>
        <p:spPr>
          <a:xfrm>
            <a:off x="9795988" y="983688"/>
            <a:ext cx="2636486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xmlns="" id="{ECB78676-4121-15AC-A14A-6472E98811E5}"/>
              </a:ext>
            </a:extLst>
          </p:cNvPr>
          <p:cNvSpPr txBox="1">
            <a:spLocks/>
          </p:cNvSpPr>
          <p:nvPr/>
        </p:nvSpPr>
        <p:spPr>
          <a:xfrm>
            <a:off x="6096001" y="4976157"/>
            <a:ext cx="2636486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5" name="Google Shape;111;p4">
            <a:extLst>
              <a:ext uri="{FF2B5EF4-FFF2-40B4-BE49-F238E27FC236}">
                <a16:creationId xmlns:a16="http://schemas.microsoft.com/office/drawing/2014/main" xmlns="" id="{149165B9-B9B6-E182-8B8E-DDCFAF57F47A}"/>
              </a:ext>
            </a:extLst>
          </p:cNvPr>
          <p:cNvSpPr txBox="1">
            <a:spLocks/>
          </p:cNvSpPr>
          <p:nvPr/>
        </p:nvSpPr>
        <p:spPr>
          <a:xfrm>
            <a:off x="4564173" y="1313394"/>
            <a:ext cx="2805521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66F55F-378B-03B8-A53F-87EFE409ADD3}"/>
              </a:ext>
            </a:extLst>
          </p:cNvPr>
          <p:cNvSpPr txBox="1"/>
          <p:nvPr/>
        </p:nvSpPr>
        <p:spPr>
          <a:xfrm>
            <a:off x="289946" y="508369"/>
            <a:ext cx="7852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bugs in HTML method: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83" y="1183841"/>
            <a:ext cx="9268691" cy="487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5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4">
            <a:extLst>
              <a:ext uri="{FF2B5EF4-FFF2-40B4-BE49-F238E27FC236}">
                <a16:creationId xmlns:a16="http://schemas.microsoft.com/office/drawing/2014/main" xmlns="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5693064" y="2503111"/>
            <a:ext cx="3450936" cy="196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B88388-A6F4-CC4B-B4D4-7B86ECDEFE08}"/>
              </a:ext>
            </a:extLst>
          </p:cNvPr>
          <p:cNvSpPr txBox="1"/>
          <p:nvPr/>
        </p:nvSpPr>
        <p:spPr>
          <a:xfrm>
            <a:off x="10145719" y="3293744"/>
            <a:ext cx="1184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i="0" u="none" strike="noStrike" dirty="0">
                <a:solidFill>
                  <a:srgbClr val="CDCDCD"/>
                </a:solidFill>
                <a:effectLst/>
                <a:latin typeface="Montserrat" panose="020F0502020204030204" pitchFamily="34" charset="0"/>
              </a:rPr>
              <a:t>Getty Images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99DEFE-577E-7D69-438F-9F618A9514C9}"/>
              </a:ext>
            </a:extLst>
          </p:cNvPr>
          <p:cNvSpPr txBox="1"/>
          <p:nvPr/>
        </p:nvSpPr>
        <p:spPr>
          <a:xfrm>
            <a:off x="427279" y="297056"/>
            <a:ext cx="8204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Before fixing Bugs :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E2F1B42A-87D1-80A4-BEB4-10DC0476F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001" y="1261584"/>
            <a:ext cx="975548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0" y="1493382"/>
            <a:ext cx="8257309" cy="43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4">
            <a:extLst>
              <a:ext uri="{FF2B5EF4-FFF2-40B4-BE49-F238E27FC236}">
                <a16:creationId xmlns:a16="http://schemas.microsoft.com/office/drawing/2014/main" xmlns="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286134" y="90101"/>
            <a:ext cx="10290740" cy="84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Fixing the Bugs In Application Server: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8CF2B6D-212D-A889-EC3C-5DDFA8DCE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22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8" y="933255"/>
            <a:ext cx="8873053" cy="513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1;p4">
            <a:extLst>
              <a:ext uri="{FF2B5EF4-FFF2-40B4-BE49-F238E27FC236}">
                <a16:creationId xmlns:a16="http://schemas.microsoft.com/office/drawing/2014/main" xmlns="" id="{5E425520-9E72-8EBB-8A4C-444887D932B8}"/>
              </a:ext>
            </a:extLst>
          </p:cNvPr>
          <p:cNvSpPr txBox="1">
            <a:spLocks/>
          </p:cNvSpPr>
          <p:nvPr/>
        </p:nvSpPr>
        <p:spPr>
          <a:xfrm>
            <a:off x="263951" y="494936"/>
            <a:ext cx="11912007" cy="109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Fixing Bugs In HTML Method: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F7682A98-7F4F-1977-50B8-1E65DAAEA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42" y="21793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2" y="1454727"/>
            <a:ext cx="8007212" cy="51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281</Words>
  <Application>Microsoft Office PowerPoint</Application>
  <PresentationFormat>Widescreen</PresentationFormat>
  <Paragraphs>46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Lato Black</vt:lpstr>
      <vt:lpstr>Calibri</vt:lpstr>
      <vt:lpstr>Times New Roman</vt:lpstr>
      <vt:lpstr>Wingdings</vt:lpstr>
      <vt:lpstr>Arial</vt:lpstr>
      <vt:lpstr>Montserrat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Microsoft account</cp:lastModifiedBy>
  <cp:revision>6</cp:revision>
  <cp:lastPrinted>2024-02-23T09:33:55Z</cp:lastPrinted>
  <dcterms:created xsi:type="dcterms:W3CDTF">2021-02-16T05:19:01Z</dcterms:created>
  <dcterms:modified xsi:type="dcterms:W3CDTF">2024-03-02T15:24:15Z</dcterms:modified>
</cp:coreProperties>
</file>