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80" r:id="rId5"/>
    <p:sldId id="263" r:id="rId6"/>
    <p:sldId id="265" r:id="rId7"/>
    <p:sldId id="266" r:id="rId8"/>
    <p:sldId id="271" r:id="rId9"/>
    <p:sldId id="259" r:id="rId10"/>
  </p:sldIdLst>
  <p:sldSz cx="12192000" cy="6858000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ibre Baskerville" panose="020B0604020202020204" charset="0"/>
      <p:regular r:id="rId20"/>
      <p:bold r:id="rId21"/>
      <p:italic r:id="rId22"/>
    </p:embeddedFont>
    <p:embeddedFont>
      <p:font typeface="Lato Black" panose="020B0604020202020204" charset="0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4" autoAdjust="0"/>
    <p:restoredTop sz="94648"/>
  </p:normalViewPr>
  <p:slideViewPr>
    <p:cSldViewPr snapToGrid="0">
      <p:cViewPr varScale="1">
        <p:scale>
          <a:sx n="69" d="100"/>
          <a:sy n="6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6939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881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47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14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jitha-iragavarapu-840a9a7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edium.com/@sujisree9" TargetMode="External"/><Relationship Id="rId4" Type="http://schemas.openxmlformats.org/officeDocument/2006/relationships/hyperlink" Target="https://github.com/Suji161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MATCHING WEB APP DEVELOPMENT</a:t>
            </a:r>
            <a:endParaRPr lang="en-IN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235632"/>
            <a:ext cx="11338574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2060"/>
                </a:solidFill>
              </a:rPr>
              <a:t>I am </a:t>
            </a:r>
            <a:r>
              <a:rPr lang="en-IN" sz="1800" dirty="0" err="1" smtClean="0">
                <a:solidFill>
                  <a:srgbClr val="002060"/>
                </a:solidFill>
              </a:rPr>
              <a:t>Sai</a:t>
            </a:r>
            <a:r>
              <a:rPr lang="en-IN" sz="1800" dirty="0" smtClean="0">
                <a:solidFill>
                  <a:srgbClr val="002060"/>
                </a:solidFill>
              </a:rPr>
              <a:t> </a:t>
            </a:r>
            <a:r>
              <a:rPr lang="en-IN" sz="1800" dirty="0">
                <a:solidFill>
                  <a:srgbClr val="002060"/>
                </a:solidFill>
              </a:rPr>
              <a:t>Sujitha.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2060"/>
                </a:solidFill>
              </a:rPr>
              <a:t>M.Sc. Biotechnology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2060"/>
                </a:solidFill>
              </a:rPr>
              <a:t>As Data science is used in many Industries even in my stream of education so I choose data science</a:t>
            </a:r>
            <a:r>
              <a:rPr lang="en-IN" sz="1800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rgbClr val="002060"/>
                </a:solidFill>
              </a:rPr>
              <a:t>LinkedIn - </a:t>
            </a:r>
            <a:r>
              <a:rPr lang="en-IN" sz="1800" dirty="0" smtClean="0">
                <a:solidFill>
                  <a:srgbClr val="002060"/>
                </a:solidFill>
                <a:hlinkClick r:id="rId3"/>
              </a:rPr>
              <a:t>https</a:t>
            </a:r>
            <a:r>
              <a:rPr lang="en-IN" sz="1800" dirty="0">
                <a:solidFill>
                  <a:srgbClr val="002060"/>
                </a:solidFill>
                <a:hlinkClick r:id="rId3"/>
              </a:rPr>
              <a:t>://www.linkedin.com/in/sujitha-iragavarapu-840a9a78</a:t>
            </a:r>
            <a:r>
              <a:rPr lang="en-IN" sz="1800" dirty="0" smtClean="0">
                <a:solidFill>
                  <a:srgbClr val="002060"/>
                </a:solidFill>
                <a:hlinkClick r:id="rId3"/>
              </a:rPr>
              <a:t>/</a:t>
            </a:r>
            <a:endParaRPr lang="en-IN" sz="18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rgbClr val="002060"/>
                </a:solidFill>
              </a:rPr>
              <a:t>Github - </a:t>
            </a:r>
            <a:r>
              <a:rPr lang="en-IN" sz="1800" dirty="0" smtClean="0">
                <a:solidFill>
                  <a:srgbClr val="002060"/>
                </a:solidFill>
                <a:hlinkClick r:id="rId4"/>
              </a:rPr>
              <a:t>https</a:t>
            </a:r>
            <a:r>
              <a:rPr lang="en-IN" sz="1800" dirty="0">
                <a:solidFill>
                  <a:srgbClr val="002060"/>
                </a:solidFill>
                <a:hlinkClick r:id="rId4"/>
              </a:rPr>
              <a:t>://</a:t>
            </a:r>
            <a:r>
              <a:rPr lang="en-IN" sz="1800" dirty="0" smtClean="0">
                <a:solidFill>
                  <a:srgbClr val="002060"/>
                </a:solidFill>
                <a:hlinkClick r:id="rId4"/>
              </a:rPr>
              <a:t>github.com/Suji1612</a:t>
            </a:r>
            <a:endParaRPr lang="en-IN" sz="18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rgbClr val="002060"/>
                </a:solidFill>
              </a:rPr>
              <a:t>Medium - </a:t>
            </a:r>
            <a:r>
              <a:rPr lang="en-IN" sz="1800" dirty="0">
                <a:solidFill>
                  <a:srgbClr val="002060"/>
                </a:solidFill>
                <a:hlinkClick r:id="rId5"/>
              </a:rPr>
              <a:t>https://medium.com/@</a:t>
            </a:r>
            <a:r>
              <a:rPr lang="en-IN" sz="1800" dirty="0" smtClean="0">
                <a:solidFill>
                  <a:srgbClr val="002060"/>
                </a:solidFill>
                <a:hlinkClick r:id="rId5"/>
              </a:rPr>
              <a:t>sujisree9</a:t>
            </a:r>
            <a:endParaRPr lang="en-IN" sz="1800" dirty="0" smtClean="0">
              <a:solidFill>
                <a:srgbClr val="002060"/>
              </a:solidFill>
            </a:endParaRPr>
          </a:p>
          <a:p>
            <a:endParaRPr lang="en-IN" sz="18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1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About me</a:t>
            </a:r>
            <a:endParaRPr sz="1800" b="1" i="0" u="none" strike="noStrike" cap="none" dirty="0">
              <a:solidFill>
                <a:srgbClr val="C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503D950-1820-D0EB-4101-DCB20BFDAD01}"/>
              </a:ext>
            </a:extLst>
          </p:cNvPr>
          <p:cNvSpPr txBox="1"/>
          <p:nvPr/>
        </p:nvSpPr>
        <p:spPr>
          <a:xfrm>
            <a:off x="305790" y="214247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Objective Of The Project:</a:t>
            </a:r>
          </a:p>
        </p:txBody>
      </p:sp>
      <p:sp>
        <p:nvSpPr>
          <p:cNvPr id="4" name="Google Shape;111;p4">
            <a:extLst>
              <a:ext uri="{FF2B5EF4-FFF2-40B4-BE49-F238E27FC236}">
                <a16:creationId xmlns="" xmlns:a16="http://schemas.microsoft.com/office/drawing/2014/main" id="{4BAD9161-421B-E77E-4FE3-534D444E513A}"/>
              </a:ext>
            </a:extLst>
          </p:cNvPr>
          <p:cNvSpPr txBox="1">
            <a:spLocks/>
          </p:cNvSpPr>
          <p:nvPr/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/>
              <a:t>C</a:t>
            </a:r>
            <a:r>
              <a:rPr lang="en-US" sz="2800" dirty="0" smtClean="0"/>
              <a:t>reating </a:t>
            </a:r>
            <a:r>
              <a:rPr lang="en-US" sz="2800" dirty="0"/>
              <a:t>a web application that allows users to input a test string and a regular expression (regex) and displays all the matches found.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5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F8585F9-CC65-1BA9-9268-009E4A545DD1}"/>
              </a:ext>
            </a:extLst>
          </p:cNvPr>
          <p:cNvSpPr txBox="1"/>
          <p:nvPr/>
        </p:nvSpPr>
        <p:spPr>
          <a:xfrm>
            <a:off x="831273" y="478624"/>
            <a:ext cx="817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python file and flask app instance</a:t>
            </a:r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1278934"/>
            <a:ext cx="7769394" cy="51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B7070A5-DE78-DDDA-BDE2-2B706240D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1;p4">
            <a:extLst>
              <a:ext uri="{FF2B5EF4-FFF2-40B4-BE49-F238E27FC236}">
                <a16:creationId xmlns="" xmlns:a16="http://schemas.microsoft.com/office/drawing/2014/main" id="{45B31D47-E288-D542-FDB4-71619B87D3A1}"/>
              </a:ext>
            </a:extLst>
          </p:cNvPr>
          <p:cNvSpPr txBox="1">
            <a:spLocks/>
          </p:cNvSpPr>
          <p:nvPr/>
        </p:nvSpPr>
        <p:spPr>
          <a:xfrm>
            <a:off x="9795988" y="983688"/>
            <a:ext cx="2636486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10" name="Google Shape;111;p4">
            <a:extLst>
              <a:ext uri="{FF2B5EF4-FFF2-40B4-BE49-F238E27FC236}">
                <a16:creationId xmlns="" xmlns:a16="http://schemas.microsoft.com/office/drawing/2014/main" id="{ECB78676-4121-15AC-A14A-6472E98811E5}"/>
              </a:ext>
            </a:extLst>
          </p:cNvPr>
          <p:cNvSpPr txBox="1">
            <a:spLocks/>
          </p:cNvSpPr>
          <p:nvPr/>
        </p:nvSpPr>
        <p:spPr>
          <a:xfrm>
            <a:off x="6096001" y="4976157"/>
            <a:ext cx="2636486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5" name="Google Shape;111;p4">
            <a:extLst>
              <a:ext uri="{FF2B5EF4-FFF2-40B4-BE49-F238E27FC236}">
                <a16:creationId xmlns="" xmlns:a16="http://schemas.microsoft.com/office/drawing/2014/main" id="{149165B9-B9B6-E182-8B8E-DDCFAF57F47A}"/>
              </a:ext>
            </a:extLst>
          </p:cNvPr>
          <p:cNvSpPr txBox="1">
            <a:spLocks/>
          </p:cNvSpPr>
          <p:nvPr/>
        </p:nvSpPr>
        <p:spPr>
          <a:xfrm>
            <a:off x="4564173" y="1313394"/>
            <a:ext cx="2805521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B66F55F-378B-03B8-A53F-87EFE409ADD3}"/>
              </a:ext>
            </a:extLst>
          </p:cNvPr>
          <p:cNvSpPr txBox="1"/>
          <p:nvPr/>
        </p:nvSpPr>
        <p:spPr>
          <a:xfrm>
            <a:off x="289946" y="508369"/>
            <a:ext cx="7852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File for String and Regex Pattern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6" y="1313394"/>
            <a:ext cx="8862179" cy="51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5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4">
            <a:extLst>
              <a:ext uri="{FF2B5EF4-FFF2-40B4-BE49-F238E27FC236}">
                <a16:creationId xmlns=""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5693064" y="2503111"/>
            <a:ext cx="3450936" cy="196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B88388-A6F4-CC4B-B4D4-7B86ECDEFE08}"/>
              </a:ext>
            </a:extLst>
          </p:cNvPr>
          <p:cNvSpPr txBox="1"/>
          <p:nvPr/>
        </p:nvSpPr>
        <p:spPr>
          <a:xfrm>
            <a:off x="10145719" y="3293744"/>
            <a:ext cx="1184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i="0" u="none" strike="noStrike" dirty="0">
                <a:solidFill>
                  <a:srgbClr val="CDCDCD"/>
                </a:solidFill>
                <a:effectLst/>
                <a:latin typeface="Montserrat" panose="020F0502020204030204" pitchFamily="34" charset="0"/>
              </a:rPr>
              <a:t>Getty Images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199DEFE-577E-7D69-438F-9F618A9514C9}"/>
              </a:ext>
            </a:extLst>
          </p:cNvPr>
          <p:cNvSpPr txBox="1"/>
          <p:nvPr/>
        </p:nvSpPr>
        <p:spPr>
          <a:xfrm>
            <a:off x="427279" y="297056"/>
            <a:ext cx="8204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html for Email Validator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E2F1B42A-87D1-80A4-BEB4-10DC0476F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001" y="1261584"/>
            <a:ext cx="975548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9" y="1243168"/>
            <a:ext cx="9007551" cy="50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4">
            <a:extLst>
              <a:ext uri="{FF2B5EF4-FFF2-40B4-BE49-F238E27FC236}">
                <a16:creationId xmlns=""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286134" y="90101"/>
            <a:ext cx="10290740" cy="84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for Test String and Regex</a:t>
            </a: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18CF2B6D-212D-A889-EC3C-5DDFA8DCE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622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0" y="1226720"/>
            <a:ext cx="997406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1;p4">
            <a:extLst>
              <a:ext uri="{FF2B5EF4-FFF2-40B4-BE49-F238E27FC236}">
                <a16:creationId xmlns="" xmlns:a16="http://schemas.microsoft.com/office/drawing/2014/main" id="{5E425520-9E72-8EBB-8A4C-444887D932B8}"/>
              </a:ext>
            </a:extLst>
          </p:cNvPr>
          <p:cNvSpPr txBox="1">
            <a:spLocks/>
          </p:cNvSpPr>
          <p:nvPr/>
        </p:nvSpPr>
        <p:spPr>
          <a:xfrm>
            <a:off x="263951" y="494936"/>
            <a:ext cx="11912007" cy="109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for Email Validator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F7682A98-7F4F-1977-50B8-1E65DAAEA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42" y="21793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1742839"/>
            <a:ext cx="7241833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122</Words>
  <Application>Microsoft Office PowerPoint</Application>
  <PresentationFormat>Widescreen</PresentationFormat>
  <Paragraphs>24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Montserrat</vt:lpstr>
      <vt:lpstr>Calibri</vt:lpstr>
      <vt:lpstr>Times New Roman</vt:lpstr>
      <vt:lpstr>Wingdings</vt:lpstr>
      <vt:lpstr>Libre Baskerville</vt:lpstr>
      <vt:lpstr>Arial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Microsoft account</cp:lastModifiedBy>
  <cp:revision>10</cp:revision>
  <cp:lastPrinted>2024-02-23T09:33:55Z</cp:lastPrinted>
  <dcterms:created xsi:type="dcterms:W3CDTF">2021-02-16T05:19:01Z</dcterms:created>
  <dcterms:modified xsi:type="dcterms:W3CDTF">2024-03-10T19:11:15Z</dcterms:modified>
</cp:coreProperties>
</file>