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54" y="96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5565" y="2023282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410121104052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4376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Suji.G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Suji.G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Name : Suji.G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suji G</cp:lastModifiedBy>
  <cp:revision>33</cp:revision>
  <dcterms:created xsi:type="dcterms:W3CDTF">2024-04-03T14:55:00Z</dcterms:created>
  <dcterms:modified xsi:type="dcterms:W3CDTF">2024-04-15T18:01:06Z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