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R.SUJI</a:t>
            </a:r>
          </a:p>
          <a:p>
            <a:r>
              <a:rPr lang="en-US" sz="2400" dirty="0"/>
              <a:t>REGISTER NO: 312205787, asunm289312205787</a:t>
            </a: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56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Downloaded from </a:t>
            </a:r>
            <a:r>
              <a:rPr lang="en-IN" sz="2000" spc="5" dirty="0" err="1">
                <a:cs typeface="Trebuchet MS"/>
              </a:rPr>
              <a:t>Edunet</a:t>
            </a:r>
            <a:r>
              <a:rPr lang="en-IN" sz="20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Conditional formatting 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Highlight important topics </a:t>
            </a:r>
            <a:endParaRPr lang="en-IN" sz="20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</a:t>
            </a:r>
            <a:r>
              <a:rPr lang="en-US" sz="2000" spc="5" dirty="0" err="1">
                <a:cs typeface="Trebuchet MS"/>
              </a:rPr>
              <a:t>visualisation</a:t>
            </a:r>
            <a:endParaRPr lang="en-US" sz="20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sector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  <a:p>
            <a:r>
              <a:rPr lang="en-US" sz="2400" dirty="0"/>
              <a:t>  Employee Classification Type -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406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Sujis4240@gmail.com</cp:lastModifiedBy>
  <cp:revision>17</cp:revision>
  <dcterms:created xsi:type="dcterms:W3CDTF">2024-03-29T15:07:22Z</dcterms:created>
  <dcterms:modified xsi:type="dcterms:W3CDTF">2024-09-20T02:52:53Z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