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embeddedFontLst>
    <p:embeddedFont>
      <p:font typeface="CHCNIJ+PublicSans-Bold" panose="02000500000000000000"/>
      <p:regular r:id="rId13"/>
    </p:embeddedFont>
    <p:embeddedFont>
      <p:font typeface="CSBFGQ+EBGaramond-Bold" panose="02000500000000000000"/>
      <p:regular r:id="rId14"/>
    </p:embeddedFont>
    <p:embeddedFont>
      <p:font typeface="SJNKRS+ArialMT" panose="02000500000000000000"/>
      <p:regular r:id="rId15"/>
    </p:embeddedFont>
    <p:embeddedFont>
      <p:font typeface="IDNLAK+EBGaramond-Medium" panose="02000500000000000000"/>
      <p:regular r:id="rId16"/>
    </p:embeddedFont>
    <p:embeddedFont>
      <p:font typeface="LNEEUU+EBGaramond-Regular" panose="02000500000000000000"/>
      <p:regular r:id="rId17"/>
    </p:embeddedFont>
    <p:embeddedFont>
      <p:font typeface="SLFRMA+PublicSans-BoldItalic" panose="0200050000000000000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425" y="1924050"/>
            <a:ext cx="3182620" cy="2144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“</a:t>
            </a:r>
            <a:r>
              <a:rPr lang="en-GB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Food Delivery Website And Application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Task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-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2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1"/>
          <p:cNvSpPr/>
          <p:nvPr/>
        </p:nvSpPr>
        <p:spPr>
          <a:xfrm>
            <a:off x="0" y="-20955"/>
            <a:ext cx="9144000" cy="5189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18415"/>
            <a:ext cx="6968490" cy="901700"/>
          </a:xfrm>
        </p:spPr>
        <p:txBody>
          <a:bodyPr>
            <a:noAutofit/>
          </a:bodyPr>
          <a:p>
            <a:r>
              <a:rPr lang="en-GB" altLang="en-US" sz="3200" b="1"/>
              <a:t>Food Delivery Website And Application</a:t>
            </a:r>
            <a:endParaRPr lang="en-GB" altLang="en-US" sz="3200" b="1"/>
          </a:p>
        </p:txBody>
      </p:sp>
      <p:graphicFrame>
        <p:nvGraphicFramePr>
          <p:cNvPr id="4" name="Table 3"/>
          <p:cNvGraphicFramePr/>
          <p:nvPr/>
        </p:nvGraphicFramePr>
        <p:xfrm>
          <a:off x="4445" y="617220"/>
          <a:ext cx="47840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621790"/>
              </a:tblGrid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LSM USERNAME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BATCH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 Naazeema Begum 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A.Naazeema Begum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 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S.Sujitha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Udhaya lakshmi V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V.Udhaya Lakshmi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Kayalvizhi P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P.Kayalvizhi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Swetha 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M.Swetha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160" y="716280"/>
            <a:ext cx="7445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Components creation: Creation of various components for frontend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Develop responsive and user-friendly interfaces for both the website and the mobile application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Creation a database to store user information, menus, orders, and other relevant data.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Optimize the database for efficient data retrieval and storage.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2030" y="3964305"/>
            <a:ext cx="6090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Design and implement the user interface (UI) of the website or applicati</a:t>
            </a:r>
            <a:r>
              <a:rPr lang="en-GB" altLang="en-US"/>
              <a:t>on.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Integrate Application Programming Interfaces (APIs) to connect the frontend with the backend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37355" y="2023110"/>
            <a:ext cx="2350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https://github.com/Suji443/NaanMudhalvan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1954</Words>
  <Application>WPS Presentation</Application>
  <PresentationFormat>On-screen Show (4:3)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Theme Office</vt:lpstr>
      <vt:lpstr>PowerPoint 演示文稿</vt:lpstr>
      <vt:lpstr>Food Delivery Website And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KARMEGAM</cp:lastModifiedBy>
  <cp:revision>5</cp:revision>
  <dcterms:created xsi:type="dcterms:W3CDTF">2023-11-15T13:27:00Z</dcterms:created>
  <dcterms:modified xsi:type="dcterms:W3CDTF">2023-11-15T17:02:57Z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0A46EEF5F3944E5788F0663DDA159A3A_13</vt:lpwstr>
  </property>
  <property fmtid="{D5CDD505-2E9C-101B-9397-08002B2CF9AE}" pid="3" name="KSOProductBuildVer">
    <vt:lpwstr>1033-12.2.0.13266</vt:lpwstr>
  </property>
</Properties>
</file>