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3"/>
  </p:sldMasterIdLst>
  <p:notesMasterIdLst>
    <p:notesMasterId r:id="rId6"/>
  </p:notesMasterIdLst>
  <p:sldIdLst>
    <p:sldId id="263" r:id="rId4"/>
    <p:sldId id="257" r:id="rId5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  <p:embeddedFontLst>
    <p:embeddedFont>
      <p:font typeface="Public Sans"/>
      <p:regular r:id="rId15"/>
    </p:embeddedFont>
    <p:embeddedFont>
      <p:font typeface="Calibri" panose="020F0502020204030204"/>
      <p:regular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EB Garamond Medium"/>
      <p:regular r:id="rId21"/>
    </p:embeddedFont>
    <p:embeddedFont>
      <p:font typeface="Montserrat ExtraBold"/>
      <p:bold r:id="rId22"/>
      <p:boldItalic r:id="rId23"/>
    </p:embeddedFont>
    <p:embeddedFont>
      <p:font typeface="EB Garamond ExtraBold"/>
      <p:bold r:id="rId24"/>
      <p:boldItalic r:id="rId25"/>
    </p:embeddedFont>
    <p:embeddedFont>
      <p:font typeface="EB Garamond SemiBold"/>
      <p:regular r:id="rId26"/>
      <p:bold r:id="rId27"/>
      <p:italic r:id="rId28"/>
      <p:boldItalic r:id="rId29"/>
    </p:embeddedFont>
    <p:embeddedFont>
      <p:font typeface="Arial Black" panose="020B0A040201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1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5.fntdata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60" name="Google Shape;3660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7" name="Google Shape;3667;g1f5d965ad35_0_1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7" name="Google Shape;3677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6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8" name="Google Shape;3698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4" name="Google Shape;3704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39" name="Google Shape;1839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lang="en-US" sz="1400" b="1" i="0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lang="en-US" sz="1400" b="1" i="0" u="none" strike="noStrike" cap="none">
              <a:solidFill>
                <a:schemeClr val="lt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lang="en-US" sz="1400" b="1" i="0" u="none" strike="noStrike" cap="none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lang="en-US"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lang="en-US" sz="900" b="1" i="1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lang="en-US"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lang="en-US" sz="5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lang="en-US" sz="2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6.xml"/><Relationship Id="rId98" Type="http://schemas.openxmlformats.org/officeDocument/2006/relationships/slideLayout" Target="../slideLayouts/slideLayout215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126.xml"/><Relationship Id="rId89" Type="http://schemas.openxmlformats.org/officeDocument/2006/relationships/slideLayout" Target="../slideLayouts/slideLayout206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80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25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24.xml"/><Relationship Id="rId69" Type="http://schemas.openxmlformats.org/officeDocument/2006/relationships/slideLayout" Target="../slideLayouts/slideLayout186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0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14" Type="http://schemas.openxmlformats.org/officeDocument/2006/relationships/slideLayout" Target="../slideLayouts/slideLayout231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11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128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284480" y="1981200"/>
            <a:ext cx="3311525" cy="590550"/>
          </a:xfrm>
        </p:spPr>
        <p:txBody>
          <a:bodyPr/>
          <a:p>
            <a:r>
              <a:rPr lang="en-GB" altLang="en-US"/>
              <a:t>Food Delivery Website And Application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48005" y="33826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>
                <a:solidFill>
                  <a:schemeClr val="bg2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Task - 4</a:t>
            </a:r>
            <a:endParaRPr lang="en-GB" altLang="en-US" sz="2400">
              <a:solidFill>
                <a:schemeClr val="bg2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GB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Food Delivery Website And Application</a:t>
            </a:r>
            <a:endParaRPr lang="en-GB"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None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Introduction</a:t>
            </a:r>
            <a:r>
              <a:rPr lang="en-GB" altLang="en-US">
                <a:latin typeface="EB Garamond Medium"/>
                <a:ea typeface="EB Garamond Medium"/>
                <a:cs typeface="EB Garamond Medium"/>
                <a:sym typeface="EB Garamond Medium"/>
              </a:rPr>
              <a:t>:</a:t>
            </a:r>
            <a:endParaRPr lang="en-GB" altLang="en-US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None/>
            </a:pPr>
            <a:endParaRPr lang="en-GB" altLang="en-US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None/>
            </a:pPr>
            <a:r>
              <a:rPr lang="en-GB" altLang="en-US">
                <a:latin typeface="EB Garamond Medium"/>
                <a:ea typeface="EB Garamond Medium"/>
                <a:cs typeface="EB Garamond Medium"/>
                <a:sym typeface="EB Garamond Medium"/>
              </a:rPr>
              <a:t>A food delivery website connects users with local restaurants, allowing them to browse menus, place orders, and have meals delivered to their doorstep. These platforms often offer a user-friendly interface, diverse restaurant options, and convenient payment methods, enhancing the overall dining experience. Key features include menu customization, real-time order tracking, and customer reviews to help users make informed choices. These platforms benefit both consumers and restaurants by providing a convenient way to enjoy meals and increasing the reach of local eateries.</a:t>
            </a:r>
            <a:endParaRPr lang="en-GB" altLang="en-US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/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828675" y="702310"/>
            <a:ext cx="74390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Make API Requests: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    </a:t>
            </a:r>
            <a:r>
              <a:rPr lang="en-US"/>
              <a:t>Import Axios or your chosen HTTP client library in your component.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axios.get or a similar method to make requests to the API endpoints.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Handle promises, use async/await or .then() to manage asynchronous operations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Render Data: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     </a:t>
            </a:r>
            <a:r>
              <a:rPr lang="en-US"/>
              <a:t>Display the API data in your component's render method.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conditional rendering to handle loading states or errors</a:t>
            </a:r>
            <a:r>
              <a:rPr lang="en-GB" altLang="en-US"/>
              <a:t>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Designing of API calls to the element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Secred the conents of post api’s</a:t>
            </a:r>
            <a:endParaRPr lang="en-GB" altLang="en-US"/>
          </a:p>
          <a:p>
            <a:endParaRPr lang="en-GB" altLang="en-US"/>
          </a:p>
          <a:p>
            <a:r>
              <a:rPr lang="en-US"/>
              <a:t>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69975" y="3834765"/>
            <a:ext cx="5470525" cy="1019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25450" lvl="0" indent="-2857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Created P</a:t>
            </a: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25450" lvl="0" indent="-2857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</a:t>
            </a:r>
            <a:r>
              <a:rPr lang="en-GB" alt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ed </a:t>
            </a: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25450" lvl="0" indent="-28575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</a:t>
            </a:r>
            <a:r>
              <a:rPr lang="en-GB" alt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</a:t>
            </a: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3970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1" name="Google Shape;3701;p212"/>
          <p:cNvSpPr txBox="1"/>
          <p:nvPr>
            <p:ph type="body" idx="2"/>
          </p:nvPr>
        </p:nvSpPr>
        <p:spPr>
          <a:xfrm>
            <a:off x="4089330" y="2113659"/>
            <a:ext cx="2722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https://github.com/Suji443/NaanMudhalvan</a:t>
            </a:r>
            <a:endParaRPr b="0" i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Presentation</Application>
  <PresentationFormat/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EB Garamond</vt:lpstr>
      <vt:lpstr>EB Garamond Medium</vt:lpstr>
      <vt:lpstr>Montserrat ExtraBold</vt:lpstr>
      <vt:lpstr>EB Garamond ExtraBold</vt:lpstr>
      <vt:lpstr>EB Garamond SemiBold</vt:lpstr>
      <vt:lpstr>Microsoft YaHei</vt:lpstr>
      <vt:lpstr>Arial Unicode MS</vt:lpstr>
      <vt:lpstr>Arial Black</vt:lpstr>
      <vt:lpstr>Simple Light</vt:lpstr>
      <vt:lpstr>Simple Light</vt:lpstr>
      <vt:lpstr>PowerPoint 演示文稿</vt:lpstr>
      <vt:lpstr>Your Project Name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KARMEGAM</cp:lastModifiedBy>
  <cp:revision>1</cp:revision>
  <dcterms:created xsi:type="dcterms:W3CDTF">2023-11-15T16:59:52Z</dcterms:created>
  <dcterms:modified xsi:type="dcterms:W3CDTF">2023-11-15T16:59:57Z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A9B884370C484E06B6B4EBEA81D5D614_13</vt:lpwstr>
  </property>
  <property fmtid="{D5CDD505-2E9C-101B-9397-08002B2CF9AE}" pid="3" name="KSOProductBuildVer">
    <vt:lpwstr>1033-12.2.0.13266</vt:lpwstr>
  </property>
</Properties>
</file>