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63" r:id="rId4"/>
    <p:sldId id="258" r:id="rId5"/>
    <p:sldId id="259" r:id="rId6"/>
    <p:sldId id="266" r:id="rId7"/>
    <p:sldId id="261" r:id="rId8"/>
    <p:sldId id="262" r:id="rId9"/>
  </p:sldIdLst>
  <p:sldSz cx="9144000" cy="5143500"/>
  <p:notesSz cx="9144000" cy="5143500"/>
  <p:embeddedFontLst>
    <p:embeddedFont>
      <p:font typeface="CHCNIJ+PublicSans-Bold" panose="02000500000000000000"/>
      <p:regular r:id="rId13"/>
    </p:embeddedFont>
    <p:embeddedFont>
      <p:font typeface="CSBFGQ+EBGaramond-Bold" panose="02000500000000000000"/>
      <p:regular r:id="rId14"/>
    </p:embeddedFont>
    <p:embeddedFont>
      <p:font typeface="SJNKRS+ArialMT" panose="02000500000000000000"/>
      <p:regular r:id="rId15"/>
    </p:embeddedFont>
    <p:embeddedFont>
      <p:font typeface="IDNLAK+EBGaramond-Medium" panose="02000500000000000000"/>
      <p:regular r:id="rId16"/>
    </p:embeddedFont>
    <p:embeddedFont>
      <p:font typeface="SLFRMA+PublicSans-BoldItalic" panose="02000500000000000000"/>
      <p:regular r:id="rId17"/>
    </p:embeddedFont>
    <p:embeddedFont>
      <p:font typeface="Calibri" panose="020F0502020204030204" charset="0"/>
      <p:regular r:id="rId18"/>
      <p:bold r:id="rId19"/>
      <p:italic r:id="rId20"/>
      <p:boldItalic r:id="rId21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20" Type="http://schemas.openxmlformats.org/officeDocument/2006/relationships/font" Target="fonts/font8.fntdata"/><Relationship Id="rId2" Type="http://schemas.openxmlformats.org/officeDocument/2006/relationships/theme" Target="theme/theme1.xml"/><Relationship Id="rId19" Type="http://schemas.openxmlformats.org/officeDocument/2006/relationships/font" Target="fonts/font7.fntdata"/><Relationship Id="rId18" Type="http://schemas.openxmlformats.org/officeDocument/2006/relationships/font" Target="fonts/font6.fntdata"/><Relationship Id="rId17" Type="http://schemas.openxmlformats.org/officeDocument/2006/relationships/font" Target="fonts/font5.fntdata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2425" y="1924050"/>
            <a:ext cx="3182620" cy="21443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>
              <a:lnSpc>
                <a:spcPts val="282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HCNIJ+PublicSans-Bold" panose="02000500000000000000"/>
                <a:cs typeface="CHCNIJ+PublicSans-Bold" panose="02000500000000000000"/>
              </a:rPr>
              <a:t>“</a:t>
            </a:r>
            <a:r>
              <a:rPr lang="en-GB" sz="2400" b="1" dirty="0">
                <a:solidFill>
                  <a:srgbClr val="223669"/>
                </a:solidFill>
                <a:latin typeface="CHCNIJ+PublicSans-Bold" panose="02000500000000000000"/>
                <a:cs typeface="CHCNIJ+PublicSans-Bold" panose="02000500000000000000"/>
              </a:rPr>
              <a:t>Food Delivery Website And Application</a:t>
            </a:r>
            <a:r>
              <a:rPr sz="2400" b="1" dirty="0">
                <a:solidFill>
                  <a:srgbClr val="223669"/>
                </a:solidFill>
                <a:latin typeface="CHCNIJ+PublicSans-Bold" panose="02000500000000000000"/>
                <a:cs typeface="CHCNIJ+PublicSans-Bold" panose="02000500000000000000"/>
              </a:rPr>
              <a:t>”</a:t>
            </a:r>
            <a:endParaRPr sz="2400" b="1" dirty="0">
              <a:solidFill>
                <a:srgbClr val="223669"/>
              </a:solidFill>
              <a:latin typeface="CHCNIJ+PublicSans-Bold" panose="02000500000000000000"/>
              <a:cs typeface="CHCNIJ+PublicSans-Bold" panose="02000500000000000000"/>
            </a:endParaRPr>
          </a:p>
          <a:p>
            <a:pPr marL="0" marR="0">
              <a:lnSpc>
                <a:spcPts val="2820"/>
              </a:lnSpc>
              <a:spcBef>
                <a:spcPts val="285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HCNIJ+PublicSans-Bold" panose="02000500000000000000"/>
                <a:cs typeface="CHCNIJ+PublicSans-Bold" panose="02000500000000000000"/>
              </a:rPr>
              <a:t>Task </a:t>
            </a:r>
            <a:r>
              <a:rPr sz="2400" b="1" dirty="0">
                <a:solidFill>
                  <a:srgbClr val="223669"/>
                </a:solidFill>
                <a:latin typeface="CHCNIJ+PublicSans-Bold" panose="02000500000000000000"/>
                <a:cs typeface="CHCNIJ+PublicSans-Bold" panose="02000500000000000000"/>
              </a:rPr>
              <a:t>- </a:t>
            </a:r>
            <a:r>
              <a:rPr lang="en-GB" sz="2400" b="1" dirty="0">
                <a:solidFill>
                  <a:srgbClr val="223669"/>
                </a:solidFill>
                <a:latin typeface="CHCNIJ+PublicSans-Bold" panose="02000500000000000000"/>
                <a:cs typeface="CHCNIJ+PublicSans-Bold" panose="02000500000000000000"/>
              </a:rPr>
              <a:t>3</a:t>
            </a:r>
            <a:endParaRPr lang="en-GB" sz="2400" b="1" dirty="0">
              <a:solidFill>
                <a:srgbClr val="223669"/>
              </a:solidFill>
              <a:latin typeface="CHCNIJ+PublicSans-Bold" panose="02000500000000000000"/>
              <a:cs typeface="CHCNIJ+PublicSans-Bold" panose="020005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object 1"/>
          <p:cNvSpPr/>
          <p:nvPr/>
        </p:nvSpPr>
        <p:spPr>
          <a:xfrm>
            <a:off x="0" y="-20955"/>
            <a:ext cx="9144000" cy="51892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10" y="18415"/>
            <a:ext cx="6968490" cy="901700"/>
          </a:xfrm>
        </p:spPr>
        <p:txBody>
          <a:bodyPr>
            <a:noAutofit/>
          </a:bodyPr>
          <a:p>
            <a:r>
              <a:rPr lang="en-GB" altLang="en-US" sz="3200" b="1"/>
              <a:t>Food Delivery Website And Application</a:t>
            </a:r>
            <a:endParaRPr lang="en-GB" altLang="en-US" sz="3200" b="1"/>
          </a:p>
        </p:txBody>
      </p:sp>
      <p:graphicFrame>
        <p:nvGraphicFramePr>
          <p:cNvPr id="4" name="Table 3"/>
          <p:cNvGraphicFramePr/>
          <p:nvPr/>
        </p:nvGraphicFramePr>
        <p:xfrm>
          <a:off x="4445" y="617220"/>
          <a:ext cx="478409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150"/>
                <a:gridCol w="1581150"/>
                <a:gridCol w="1621790"/>
              </a:tblGrid>
              <a:tr h="716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LSM USERNAME</a:t>
                      </a:r>
                      <a:endParaRPr lang="en-GB" altLang="en-US"/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NAME</a:t>
                      </a:r>
                      <a:endParaRPr lang="en-GB" altLang="en-US"/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BATCH</a:t>
                      </a:r>
                      <a:endParaRPr lang="en-GB" altLang="en-US"/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</a:tr>
              <a:tr h="716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>
                          <a:solidFill>
                            <a:schemeClr val="bg1"/>
                          </a:solidFill>
                        </a:rPr>
                        <a:t> Naazeema Begum A</a:t>
                      </a: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>
                          <a:solidFill>
                            <a:schemeClr val="bg1"/>
                          </a:solidFill>
                        </a:rPr>
                        <a:t>A.Naazeema Begum</a:t>
                      </a: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>
                          <a:solidFill>
                            <a:schemeClr val="bg1"/>
                          </a:solidFill>
                        </a:rPr>
                        <a:t>NM_0.2 CC3</a:t>
                      </a: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</a:tr>
              <a:tr h="716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>
                          <a:solidFill>
                            <a:schemeClr val="bg1"/>
                          </a:solidFill>
                        </a:rPr>
                        <a:t>S Sujitha</a:t>
                      </a: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>
                          <a:solidFill>
                            <a:schemeClr val="bg1"/>
                          </a:solidFill>
                        </a:rPr>
                        <a:t>S.Sujitha</a:t>
                      </a: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>
                          <a:solidFill>
                            <a:schemeClr val="bg1"/>
                          </a:solidFill>
                          <a:sym typeface="+mn-ea"/>
                        </a:rPr>
                        <a:t>NM_0.2 CC3</a:t>
                      </a: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None/>
                      </a:pP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</a:tr>
              <a:tr h="716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>
                          <a:solidFill>
                            <a:schemeClr val="bg1"/>
                          </a:solidFill>
                        </a:rPr>
                        <a:t>Udhaya lakshmi V</a:t>
                      </a: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>
                          <a:solidFill>
                            <a:schemeClr val="bg1"/>
                          </a:solidFill>
                        </a:rPr>
                        <a:t>V.Udhaya Lakshmi</a:t>
                      </a: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>
                          <a:solidFill>
                            <a:schemeClr val="bg1"/>
                          </a:solidFill>
                          <a:sym typeface="+mn-ea"/>
                        </a:rPr>
                        <a:t>NM_0.2 CC3</a:t>
                      </a: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None/>
                      </a:pP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</a:tr>
              <a:tr h="716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>
                          <a:solidFill>
                            <a:schemeClr val="bg1"/>
                          </a:solidFill>
                        </a:rPr>
                        <a:t>Kayalvizhi P</a:t>
                      </a: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>
                          <a:solidFill>
                            <a:schemeClr val="bg1"/>
                          </a:solidFill>
                        </a:rPr>
                        <a:t>P.Kayalvizhi</a:t>
                      </a: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>
                          <a:solidFill>
                            <a:schemeClr val="bg1"/>
                          </a:solidFill>
                          <a:sym typeface="+mn-ea"/>
                        </a:rPr>
                        <a:t>NM_0.2 CC3</a:t>
                      </a: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None/>
                      </a:pP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</a:tr>
              <a:tr h="716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>
                          <a:solidFill>
                            <a:schemeClr val="bg1"/>
                          </a:solidFill>
                        </a:rPr>
                        <a:t>Swetha M</a:t>
                      </a: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>
                          <a:solidFill>
                            <a:schemeClr val="bg1"/>
                          </a:solidFill>
                        </a:rPr>
                        <a:t>M.Swetha</a:t>
                      </a: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>
                          <a:solidFill>
                            <a:schemeClr val="bg1"/>
                          </a:solidFill>
                          <a:sym typeface="+mn-ea"/>
                        </a:rPr>
                        <a:t>NM_0.2 CC3</a:t>
                      </a: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None/>
                      </a:pP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30480" y="-635"/>
            <a:ext cx="9353550" cy="52451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7210" y="264795"/>
            <a:ext cx="322262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3 :: Frontend Creation</a:t>
            </a:r>
            <a:endParaRPr sz="2000" b="1" spc="-23" dirty="0">
              <a:solidFill>
                <a:srgbClr val="223669"/>
              </a:solidFill>
              <a:latin typeface="CSBFGQ+EBGaramond-Bold" panose="02000500000000000000"/>
              <a:cs typeface="CSBFGQ+EBGaramond-Bold" panose="020005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2470" y="563880"/>
            <a:ext cx="4972685" cy="1678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B5394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Create various Front End Programs</a:t>
            </a:r>
            <a:endParaRPr sz="1600" b="1">
              <a:solidFill>
                <a:srgbClr val="0B5394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457200" lvl="0" indent="-32385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EB Garamond Medium"/>
              <a:buChar char="●"/>
            </a:pPr>
            <a:r>
              <a:rPr lang="en-US"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Draw and design a uniform front end code for “Your Project”</a:t>
            </a:r>
            <a:endParaRPr sz="16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457200" lvl="0" indent="-32385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EB Garamond Medium"/>
              <a:buChar char="●"/>
            </a:pPr>
            <a:r>
              <a:rPr lang="en-US"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Draw and design a interactive front end code for “Your Project”</a:t>
            </a:r>
            <a:endParaRPr sz="16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7210" y="2166620"/>
            <a:ext cx="1748790" cy="489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>
              <a:lnSpc>
                <a:spcPts val="2085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CSBFGQ+EBGaramond-Bold" panose="02000500000000000000"/>
                <a:cs typeface="CSBFGQ+EBGaramond-Bold" panose="02000500000000000000"/>
              </a:rPr>
              <a:t>EvaluationꢀMetric:</a:t>
            </a:r>
            <a:endParaRPr sz="1600" b="1" dirty="0">
              <a:solidFill>
                <a:srgbClr val="0B5394"/>
              </a:solidFill>
              <a:latin typeface="CSBFGQ+EBGaramond-Bold" panose="02000500000000000000"/>
              <a:cs typeface="CSBFGQ+EBGaramond-Bold" panose="0200050000000000000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6910" y="2571750"/>
            <a:ext cx="3020695" cy="3397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r>
              <a:rPr sz="1400" spc="1303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100%ꢀCompletionꢀofꢀtheꢀaboveꢀtasks</a:t>
            </a:r>
            <a:endParaRPr sz="14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8175" y="2952115"/>
            <a:ext cx="1717040" cy="361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HCNIJ+PublicSans-Bold" panose="02000500000000000000"/>
                <a:cs typeface="CHCNIJ+PublicSans-Bold" panose="02000500000000000000"/>
              </a:rPr>
              <a:t>Learning</a:t>
            </a:r>
            <a:r>
              <a:rPr sz="1400" b="1" dirty="0">
                <a:solidFill>
                  <a:srgbClr val="C88C32"/>
                </a:solidFill>
                <a:latin typeface="CHCNIJ+PublicSans-Bold" panose="02000500000000000000"/>
                <a:cs typeface="CHCNIJ+PublicSans-Bold" panose="02000500000000000000"/>
              </a:rPr>
              <a:t> </a:t>
            </a:r>
            <a:r>
              <a:rPr sz="1400" b="1" dirty="0">
                <a:solidFill>
                  <a:srgbClr val="C88C32"/>
                </a:solidFill>
                <a:latin typeface="CHCNIJ+PublicSans-Bold" panose="02000500000000000000"/>
                <a:cs typeface="CHCNIJ+PublicSans-Bold" panose="02000500000000000000"/>
              </a:rPr>
              <a:t>Outcome</a:t>
            </a:r>
            <a:endParaRPr sz="1400" b="1" dirty="0">
              <a:solidFill>
                <a:srgbClr val="C88C32"/>
              </a:solidFill>
              <a:latin typeface="CHCNIJ+PublicSans-Bold" panose="02000500000000000000"/>
              <a:cs typeface="CHCNIJ+PublicSans-Bold" panose="0200050000000000000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3300" y="3999601"/>
            <a:ext cx="206424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endParaRPr sz="12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43305" y="3241040"/>
            <a:ext cx="3270250" cy="15208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6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Developing complicated UI using </a:t>
            </a:r>
            <a:r>
              <a:rPr lang="en-US" sz="1600">
                <a:latin typeface="EB Garamond"/>
                <a:ea typeface="EB Garamond"/>
                <a:cs typeface="EB Garamond"/>
                <a:sym typeface="EB Garamond"/>
              </a:rPr>
              <a:t>HTML</a:t>
            </a:r>
            <a:r>
              <a:rPr lang="en-US" sz="16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 components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6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Using props drilling and context to pass variables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6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Getting familiar with different type of api calls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6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Handling different input data</a:t>
            </a:r>
            <a:endParaRPr sz="16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>
              <a:lnSpc>
                <a:spcPts val="1545"/>
              </a:lnSpc>
              <a:spcBef>
                <a:spcPts val="0"/>
              </a:spcBef>
              <a:spcAft>
                <a:spcPts val="0"/>
              </a:spcAft>
            </a:pPr>
            <a:endParaRPr sz="16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2309241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Step-WiseꢀDescription</a:t>
            </a:r>
            <a:endParaRPr sz="1800" b="1" dirty="0">
              <a:solidFill>
                <a:srgbClr val="223669"/>
              </a:solidFill>
              <a:latin typeface="CSBFGQ+EBGaramond-Bold" panose="02000500000000000000"/>
              <a:cs typeface="CSBFGQ+EBGaramond-Bold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8229" y="3560406"/>
            <a:ext cx="2263292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C88C32"/>
                </a:solidFill>
                <a:latin typeface="CSBFGQ+EBGaramond-Bold" panose="02000500000000000000"/>
                <a:cs typeface="CSBFGQ+EBGaramond-Bold" panose="02000500000000000000"/>
              </a:rPr>
              <a:t>Summaryꢀofꢀyourꢀtask</a:t>
            </a:r>
            <a:endParaRPr sz="1800" b="1" dirty="0">
              <a:solidFill>
                <a:srgbClr val="C88C32"/>
              </a:solidFill>
              <a:latin typeface="CSBFGQ+EBGaramond-Bold" panose="02000500000000000000"/>
              <a:cs typeface="CSBFGQ+EBGaramond-Bold" panose="0200050000000000000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99160" y="716280"/>
            <a:ext cx="74453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Components creation: Creation of various components for frontend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Develop responsive and user-friendly interfaces for both the website and the mobile application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Creation a database to store user information, menus, orders, and other relevant data.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Optimize the database for efficient data retrieval and storage.</a:t>
            </a:r>
            <a:endParaRPr lang="en-GB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1002030" y="3964305"/>
            <a:ext cx="60902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 Design and implement the user interface (UI) of the website or applicati</a:t>
            </a:r>
            <a:r>
              <a:rPr lang="en-GB" altLang="en-US"/>
              <a:t>on.</a:t>
            </a:r>
            <a:endParaRPr lang="en-GB" altLang="en-US"/>
          </a:p>
          <a:p>
            <a:pPr indent="0">
              <a:buFont typeface="Arial" panose="020B0604020202020204" pitchFamily="34" charset="0"/>
              <a:buNone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36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Github</a:t>
            </a:r>
            <a:endParaRPr sz="1800" b="1" dirty="0">
              <a:solidFill>
                <a:srgbClr val="FFFFFF"/>
              </a:solidFill>
              <a:latin typeface="SLFRMA+PublicSans-BoldItalic" panose="02000500000000000000"/>
              <a:cs typeface="SLFRMA+PublicSans-BoldItalic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73458" y="2270922"/>
            <a:ext cx="2527274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BD8738"/>
                </a:solidFill>
                <a:latin typeface="SLFRMA+PublicSans-BoldItalic" panose="02000500000000000000"/>
                <a:cs typeface="SLFRMA+PublicSans-BoldItalic" panose="02000500000000000000"/>
              </a:rPr>
              <a:t>Insert</a:t>
            </a:r>
            <a:r>
              <a:rPr sz="1400" b="1" spc="-34" dirty="0">
                <a:solidFill>
                  <a:srgbClr val="BD8738"/>
                </a:solidFill>
                <a:latin typeface="SLFRMA+PublicSans-BoldItalic" panose="02000500000000000000"/>
                <a:cs typeface="SLFRMA+PublicSans-BoldItalic" panose="02000500000000000000"/>
              </a:rPr>
              <a:t> </a:t>
            </a:r>
            <a:r>
              <a:rPr sz="1400" b="1" dirty="0">
                <a:solidFill>
                  <a:srgbClr val="BD8738"/>
                </a:solidFill>
                <a:latin typeface="SLFRMA+PublicSans-BoldItalic" panose="02000500000000000000"/>
                <a:cs typeface="SLFRMA+PublicSans-BoldItalic" panose="02000500000000000000"/>
              </a:rPr>
              <a:t>Your</a:t>
            </a:r>
            <a:r>
              <a:rPr sz="1400" b="1" spc="-34" dirty="0">
                <a:solidFill>
                  <a:srgbClr val="BD8738"/>
                </a:solidFill>
                <a:latin typeface="SLFRMA+PublicSans-BoldItalic" panose="02000500000000000000"/>
                <a:cs typeface="SLFRMA+PublicSans-BoldItalic" panose="02000500000000000000"/>
              </a:rPr>
              <a:t> </a:t>
            </a:r>
            <a:r>
              <a:rPr sz="1400" b="1" dirty="0">
                <a:solidFill>
                  <a:srgbClr val="BD8738"/>
                </a:solidFill>
                <a:latin typeface="SLFRMA+PublicSans-BoldItalic" panose="02000500000000000000"/>
                <a:cs typeface="SLFRMA+PublicSans-BoldItalic" panose="02000500000000000000"/>
              </a:rPr>
              <a:t>Github</a:t>
            </a:r>
            <a:r>
              <a:rPr sz="1400" b="1" spc="-34" dirty="0">
                <a:solidFill>
                  <a:srgbClr val="BD8738"/>
                </a:solidFill>
                <a:latin typeface="SLFRMA+PublicSans-BoldItalic" panose="02000500000000000000"/>
                <a:cs typeface="SLFRMA+PublicSans-BoldItalic" panose="02000500000000000000"/>
              </a:rPr>
              <a:t> </a:t>
            </a:r>
            <a:r>
              <a:rPr sz="1400" b="1" dirty="0">
                <a:solidFill>
                  <a:srgbClr val="BD8738"/>
                </a:solidFill>
                <a:latin typeface="SLFRMA+PublicSans-BoldItalic" panose="02000500000000000000"/>
                <a:cs typeface="SLFRMA+PublicSans-BoldItalic" panose="02000500000000000000"/>
              </a:rPr>
              <a:t>Link</a:t>
            </a:r>
            <a:r>
              <a:rPr sz="1400" b="1" spc="-34" dirty="0">
                <a:solidFill>
                  <a:srgbClr val="BD8738"/>
                </a:solidFill>
                <a:latin typeface="SLFRMA+PublicSans-BoldItalic" panose="02000500000000000000"/>
                <a:cs typeface="SLFRMA+PublicSans-BoldItalic" panose="02000500000000000000"/>
              </a:rPr>
              <a:t> </a:t>
            </a:r>
            <a:r>
              <a:rPr sz="1400" b="1" dirty="0">
                <a:solidFill>
                  <a:srgbClr val="BD8738"/>
                </a:solidFill>
                <a:latin typeface="SLFRMA+PublicSans-BoldItalic" panose="02000500000000000000"/>
                <a:cs typeface="SLFRMA+PublicSans-BoldItalic" panose="02000500000000000000"/>
              </a:rPr>
              <a:t>Here</a:t>
            </a:r>
            <a:endParaRPr sz="1400" b="1" dirty="0">
              <a:solidFill>
                <a:srgbClr val="BD8738"/>
              </a:solidFill>
              <a:latin typeface="SLFRMA+PublicSans-BoldItalic" panose="02000500000000000000"/>
              <a:cs typeface="SLFRMA+PublicSans-BoldItalic" panose="02000500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1175</Words>
  <Application>WPS Presentation</Application>
  <PresentationFormat>On-screen Show (4:3)</PresentationFormat>
  <Paragraphs>80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8" baseType="lpstr">
      <vt:lpstr>Arial</vt:lpstr>
      <vt:lpstr>SimSun</vt:lpstr>
      <vt:lpstr>Wingdings</vt:lpstr>
      <vt:lpstr>CHCNIJ+PublicSans-Bold</vt:lpstr>
      <vt:lpstr>CSBFGQ+EBGaramond-Bold</vt:lpstr>
      <vt:lpstr>SJNKRS+ArialMT</vt:lpstr>
      <vt:lpstr>IDNLAK+EBGaramond-Medium</vt:lpstr>
      <vt:lpstr>WTWGOU+Arial-BoldMT</vt:lpstr>
      <vt:lpstr>Times New Roman</vt:lpstr>
      <vt:lpstr>LNEEUU+EBGaramond-Regular</vt:lpstr>
      <vt:lpstr>SLFRMA+PublicSans-BoldItalic</vt:lpstr>
      <vt:lpstr>Calibri</vt:lpstr>
      <vt:lpstr>Microsoft YaHei</vt:lpstr>
      <vt:lpstr>Arial Unicode MS</vt:lpstr>
      <vt:lpstr>EB Garamond ExtraBold</vt:lpstr>
      <vt:lpstr>Garamond</vt:lpstr>
      <vt:lpstr>EB Garamond Medium</vt:lpstr>
      <vt:lpstr>Montserrat ExtraBold</vt:lpstr>
      <vt:lpstr>Segoe Print</vt:lpstr>
      <vt:lpstr>EB Garamond</vt:lpstr>
      <vt:lpstr>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/>
  <cp:lastModifiedBy>KARMEGAM</cp:lastModifiedBy>
  <cp:revision>5</cp:revision>
  <dcterms:created xsi:type="dcterms:W3CDTF">2023-11-15T13:27:21Z</dcterms:created>
  <dcterms:modified xsi:type="dcterms:W3CDTF">2023-11-15T14:54:46Z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0ED5212D735544D9A322FDA18D75E3BF_13</vt:lpwstr>
  </property>
  <property fmtid="{D5CDD505-2E9C-101B-9397-08002B2CF9AE}" pid="3" name="KSOProductBuildVer">
    <vt:lpwstr>1033-12.2.0.13266</vt:lpwstr>
  </property>
</Properties>
</file>