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3" r:id="rId4"/>
    <p:sldId id="258" r:id="rId5"/>
    <p:sldId id="259" r:id="rId6"/>
    <p:sldId id="260" r:id="rId7"/>
    <p:sldId id="261" r:id="rId8"/>
    <p:sldId id="262" r:id="rId9"/>
  </p:sldIdLst>
  <p:sldSz cx="9144000" cy="5143500"/>
  <p:notesSz cx="9144000" cy="5143500"/>
  <p:embeddedFontLst>
    <p:embeddedFont>
      <p:font typeface="CHCNIJ+PublicSans-Bold" panose="02000500000000000000"/>
      <p:regular r:id="rId13"/>
    </p:embeddedFont>
    <p:embeddedFont>
      <p:font typeface="CSBFGQ+EBGaramond-Bold" panose="02000500000000000000"/>
      <p:regular r:id="rId14"/>
    </p:embeddedFont>
    <p:embeddedFont>
      <p:font typeface="SJNKRS+ArialMT" panose="02000500000000000000"/>
      <p:regular r:id="rId15"/>
    </p:embeddedFont>
    <p:embeddedFont>
      <p:font typeface="IDNLAK+EBGaramond-Medium" panose="02000500000000000000"/>
      <p:regular r:id="rId16"/>
    </p:embeddedFont>
    <p:embeddedFont>
      <p:font typeface="LNEEUU+EBGaramond-Regular" panose="02000500000000000000"/>
      <p:regular r:id="rId17"/>
    </p:embeddedFont>
    <p:embeddedFont>
      <p:font typeface="SLFRMA+PublicSans-BoldItalic" panose="02000500000000000000"/>
      <p:regular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425" y="1924050"/>
            <a:ext cx="3182620" cy="2144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“</a:t>
            </a:r>
            <a:r>
              <a:rPr lang="en-GB"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Food Delivery Website And Application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”</a:t>
            </a:r>
            <a:endParaRPr sz="2400" b="1" dirty="0">
              <a:solidFill>
                <a:srgbClr val="223669"/>
              </a:solidFill>
              <a:latin typeface="CHCNIJ+PublicSans-Bold" panose="02000500000000000000"/>
              <a:cs typeface="CHCNIJ+PublicSans-Bold" panose="02000500000000000000"/>
            </a:endParaRPr>
          </a:p>
          <a:p>
            <a:pPr marL="0" marR="0">
              <a:lnSpc>
                <a:spcPts val="2820"/>
              </a:lnSpc>
              <a:spcBef>
                <a:spcPts val="285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Task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 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-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 </a:t>
            </a:r>
            <a:r>
              <a:rPr sz="2400" b="1" dirty="0">
                <a:solidFill>
                  <a:srgbClr val="223669"/>
                </a:solidFill>
                <a:latin typeface="CHCNIJ+PublicSans-Bold" panose="02000500000000000000"/>
                <a:cs typeface="CHCNIJ+PublicSans-Bold" panose="02000500000000000000"/>
              </a:rPr>
              <a:t>2</a:t>
            </a:r>
            <a:endParaRPr sz="2400" b="1" dirty="0">
              <a:solidFill>
                <a:srgbClr val="223669"/>
              </a:solidFill>
              <a:latin typeface="CHCNIJ+PublicSans-Bold" panose="02000500000000000000"/>
              <a:cs typeface="CHCNIJ+PublicSans-Bold" panose="02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bject 1"/>
          <p:cNvSpPr/>
          <p:nvPr/>
        </p:nvSpPr>
        <p:spPr>
          <a:xfrm>
            <a:off x="0" y="-20955"/>
            <a:ext cx="9144000" cy="51892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0" y="18415"/>
            <a:ext cx="6968490" cy="901700"/>
          </a:xfrm>
        </p:spPr>
        <p:txBody>
          <a:bodyPr>
            <a:noAutofit/>
          </a:bodyPr>
          <a:p>
            <a:r>
              <a:rPr lang="en-GB" altLang="en-US" sz="3200" b="1"/>
              <a:t>Food Delivery Website And Application</a:t>
            </a:r>
            <a:endParaRPr lang="en-GB" altLang="en-US" sz="3200" b="1"/>
          </a:p>
        </p:txBody>
      </p:sp>
      <p:graphicFrame>
        <p:nvGraphicFramePr>
          <p:cNvPr id="4" name="Table 3"/>
          <p:cNvGraphicFramePr/>
          <p:nvPr/>
        </p:nvGraphicFramePr>
        <p:xfrm>
          <a:off x="4445" y="617220"/>
          <a:ext cx="478409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621790"/>
              </a:tblGrid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LSM USERNAME</a:t>
                      </a:r>
                      <a:endParaRPr lang="en-GB" altLang="en-US"/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NAME</a:t>
                      </a:r>
                      <a:endParaRPr lang="en-GB" altLang="en-US"/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BATCH</a:t>
                      </a:r>
                      <a:endParaRPr lang="en-GB" altLang="en-US"/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 Naazeema Begum A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A.Naazeema Begum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S Sujitha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S.Sujitha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  <a:sym typeface="+mn-ea"/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Udhaya lakshmi V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V.Udhaya Lakshmi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  <a:sym typeface="+mn-ea"/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Kayalvizhi P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P.Kayalvizhi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  <a:sym typeface="+mn-ea"/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Swetha M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</a:rPr>
                        <a:t>M.Swetha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>
                          <a:solidFill>
                            <a:schemeClr val="bg1"/>
                          </a:solidFill>
                          <a:sym typeface="+mn-ea"/>
                        </a:rPr>
                        <a:t>NM_0.2 CC3</a:t>
                      </a: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endParaRPr lang="en-GB" altLang="en-US">
                        <a:solidFill>
                          <a:schemeClr val="bg1"/>
                        </a:solidFill>
                      </a:endParaRPr>
                    </a:p>
                  </a:txBody>
                  <a:tcPr marB="36195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  <a:endParaRPr sz="1800" b="1" spc="-23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  <a:endParaRPr sz="9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  <a:endParaRPr sz="9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endParaRPr sz="9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  <a:endParaRPr sz="9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  <a:endParaRPr sz="1600" b="1" dirty="0">
              <a:solidFill>
                <a:srgbClr val="0B5394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  <a:endParaRPr sz="14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Outcome</a:t>
            </a:r>
            <a:endParaRPr sz="1400" b="1" dirty="0">
              <a:solidFill>
                <a:srgbClr val="C88C32"/>
              </a:solidFill>
              <a:latin typeface="CHCNIJ+PublicSans-Bold" panose="02000500000000000000"/>
              <a:cs typeface="CHCNIJ+PublicSans-Bold" panose="0200050000000000000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  <a:endParaRPr sz="1200" dirty="0">
              <a:solidFill>
                <a:srgbClr val="000000"/>
              </a:solidFill>
              <a:latin typeface="SJNKRS+ArialMT" panose="02000500000000000000"/>
              <a:cs typeface="SJNKRS+ArialMT" panose="020005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  <a:endParaRPr sz="1200" dirty="0">
              <a:solidFill>
                <a:srgbClr val="000000"/>
              </a:solidFill>
              <a:latin typeface="IDNLAK+EBGaramond-Medium" panose="02000500000000000000"/>
              <a:cs typeface="IDNLAK+EBGaramond-Medium" panose="02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  <a:endParaRPr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Summaryꢀofꢀyourꢀtask</a:t>
            </a:r>
            <a:endParaRPr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9160" y="716280"/>
            <a:ext cx="74453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Components creation: Creation of various components for frontend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Develop responsive and user-friendly interfaces for both the website and the mobile application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Creation a database to store user information, menus, orders, and other relevant data.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Optimize the database for efficient data retrieval and storage.</a:t>
            </a:r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002030" y="3964305"/>
            <a:ext cx="6090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Design and implement the user interface (UI) of the website or applicati</a:t>
            </a:r>
            <a:r>
              <a:rPr lang="en-GB" altLang="en-US"/>
              <a:t>on.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Integrate Application Programming Interfaces (APIs) to connect the frontend with the backend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  <a:endParaRPr sz="24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  <a:endParaRPr sz="1800" b="1" dirty="0">
              <a:solidFill>
                <a:srgbClr val="223669"/>
              </a:solidFill>
              <a:latin typeface="CSBFGQ+EBGaramond-Bold" panose="02000500000000000000"/>
              <a:cs typeface="CSBFGQ+EBGaramond-Bold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  <a:endParaRPr sz="1000" dirty="0">
              <a:solidFill>
                <a:srgbClr val="000000"/>
              </a:solidFill>
              <a:latin typeface="LNEEUU+EBGaramond-Regular" panose="02000500000000000000"/>
              <a:cs typeface="LNEEUU+EBGaramond-Regular" panose="02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  <a:endParaRPr sz="1800" b="1" dirty="0">
              <a:solidFill>
                <a:srgbClr val="FFFFFF"/>
              </a:solidFill>
              <a:latin typeface="SLFRMA+PublicSans-BoldItalic" panose="02000500000000000000"/>
              <a:cs typeface="SLFRMA+PublicSans-BoldItalic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Insert</a:t>
            </a:r>
            <a:r>
              <a:rPr sz="1400" b="1" spc="-34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400" b="1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Your</a:t>
            </a:r>
            <a:r>
              <a:rPr sz="1400" b="1" spc="-34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400" b="1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  <a:r>
              <a:rPr sz="1400" b="1" spc="-34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400" b="1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Link</a:t>
            </a:r>
            <a:r>
              <a:rPr sz="1400" b="1" spc="-34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400" b="1" dirty="0">
                <a:solidFill>
                  <a:srgbClr val="BD8738"/>
                </a:solidFill>
                <a:latin typeface="SLFRMA+PublicSans-BoldItalic" panose="02000500000000000000"/>
                <a:cs typeface="SLFRMA+PublicSans-BoldItalic" panose="02000500000000000000"/>
              </a:rPr>
              <a:t>Here</a:t>
            </a:r>
            <a:endParaRPr sz="1400" b="1" dirty="0">
              <a:solidFill>
                <a:srgbClr val="BD8738"/>
              </a:solidFill>
              <a:latin typeface="SLFRMA+PublicSans-BoldItalic" panose="02000500000000000000"/>
              <a:cs typeface="SLFRMA+PublicSans-BoldItalic" panose="02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1942</Words>
  <Application>WPS Presentation</Application>
  <PresentationFormat>On-screen Show (4:3)</PresentationFormat>
  <Paragraphs>130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CHCNIJ+PublicSans-Bold</vt:lpstr>
      <vt:lpstr>CSBFGQ+EBGaramond-Bold</vt:lpstr>
      <vt:lpstr>SJNKRS+ArialMT</vt:lpstr>
      <vt:lpstr>IDNLAK+EBGaramond-Medium</vt:lpstr>
      <vt:lpstr>WTWGOU+Arial-BoldMT</vt:lpstr>
      <vt:lpstr>Times New Roman</vt:lpstr>
      <vt:lpstr>LNEEUU+EBGaramond-Regular</vt:lpstr>
      <vt:lpstr>SLFRMA+PublicSans-BoldItalic</vt:lpstr>
      <vt:lpstr>Calibri</vt:lpstr>
      <vt:lpstr>Microsoft YaHei</vt:lpstr>
      <vt:lpstr>Arial Unicode MS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KARMEGAM</cp:lastModifiedBy>
  <cp:revision>4</cp:revision>
  <dcterms:created xsi:type="dcterms:W3CDTF">2023-11-15T13:27:21Z</dcterms:created>
  <dcterms:modified xsi:type="dcterms:W3CDTF">2023-11-15T14:10:16Z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39CA5989EEE443B7AB48A264D68730B7_13</vt:lpwstr>
  </property>
  <property fmtid="{D5CDD505-2E9C-101B-9397-08002B2CF9AE}" pid="3" name="KSOProductBuildVer">
    <vt:lpwstr>1033-12.2.0.13266</vt:lpwstr>
  </property>
</Properties>
</file>