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95" r:id="rId9"/>
    <p:sldId id="274" r:id="rId10"/>
    <p:sldId id="272" r:id="rId11"/>
    <p:sldId id="273" r:id="rId12"/>
    <p:sldId id="294" r:id="rId13"/>
    <p:sldId id="291" r:id="rId14"/>
    <p:sldId id="292" r:id="rId15"/>
    <p:sldId id="289" r:id="rId16"/>
    <p:sldId id="290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2D98-1C9E-4296-82BD-CAF6964A10DD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8C9C-8756-4EAE-8A85-B3720F193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5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BF-2EB6-4A34-865A-40F4EFDE1851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C57A-217F-466C-A9D2-BA6F19766814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657C-81E3-4698-9EF3-04DE83C414A8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136C-4862-4C1E-9E77-698FBE417570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4A4-E374-460F-937A-41DFF06701B1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37BD-B09A-4987-BD35-02360FA59195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CFBC-64B9-4ABC-A6B9-E015B9C2917B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2DAB-D07D-433A-A164-64C5D023C935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760E-1C08-43EC-8CCE-A7CD1C6C4228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0F76-E289-4249-A359-394678C290C5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356B-43B4-4A0B-B549-5FFAF9520A3E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251D-48C6-4AE2-A0C1-01F012B77042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E78F-C5D4-42E5-A2D5-2A68BB8098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765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838200" y="2823099"/>
            <a:ext cx="3547369" cy="23703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Dhinakaran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</a:p>
          <a:p>
            <a:pPr marL="342900" indent="-342900" algn="l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342900" indent="-342900" algn="l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Sujin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65" y="2823098"/>
            <a:ext cx="4810897" cy="195484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Tamilpavai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&amp; head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 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GCE - Tirunelveli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24CBD-7A46-4597-9804-B7C310C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410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</a:rPr>
              <a:t>MAIN PROGRAM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Importing the modules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MySQL server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Designing the Window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a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ackgroun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image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Buttons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F910C-0685-48F0-B123-750B5989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E5710-9E7A-4B41-978D-DAEDBE570456}"/>
              </a:ext>
            </a:extLst>
          </p:cNvPr>
          <p:cNvSpPr txBox="1"/>
          <p:nvPr/>
        </p:nvSpPr>
        <p:spPr>
          <a:xfrm>
            <a:off x="6369700" y="1825625"/>
            <a:ext cx="415523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book details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book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 list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book to student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F920F-9996-4050-96AF-024D6748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08" y="1324946"/>
            <a:ext cx="8957387" cy="49813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0CCD7-925E-4911-8749-92A75189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903-EE37-4E89-BAB7-E08B6E7B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D83B-984A-40FF-80DD-8B80BA59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59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BOOK DETAILS (Module 1)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gets the data such as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book title, author, status of the book and converts them into SQL command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the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and creates a window for accommodating new text fields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A07B6-CB59-4B0B-AAA1-BDE5FEAE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66" y="1825625"/>
            <a:ext cx="4719734" cy="39780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2E88-AE5B-4381-8D9C-5FD3EB42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388-5F57-43B0-81DA-FE5E8AF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E389-1382-486B-B26D-279FE90F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BOOK (Module 2)</a:t>
            </a:r>
          </a:p>
          <a:p>
            <a:pPr marL="0" indent="0" algn="just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function primarily checks if the book id (bid) exists in the book table and if it does, it executes the necessary command to remove it.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D8C66-FC0B-4BFB-A688-D016AA48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87" y="1825625"/>
            <a:ext cx="4758613" cy="41273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FDCFD-E354-4727-B0CC-FDECCC4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396-DE7D-443D-9EC6-234DF455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5D6-ABF2-4225-973A-3A324D52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 (Module 3)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in our library project creates a window for displaying the records in the table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8CA72-5B1B-4711-B6E5-46C0EC08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69" y="1825625"/>
            <a:ext cx="487671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1E0B-2AF4-40FE-8D71-91603F1A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ECC2-AEB9-450A-8814-45C8C07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323B-D68D-4ADD-8660-8510D304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251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BOOK DETAILS (Module 4)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fetches the desired book ID and Issuer’s name and store it into </a:t>
            </a:r>
            <a:r>
              <a:rPr lang="en-US" i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respectively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83BB-D5C7-461E-B9B1-6EE8F802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EA87B-35BD-470A-9C00-4F0E76AB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69" y="1825625"/>
            <a:ext cx="4607768" cy="41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6732-A480-4BB5-87BB-FB950457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Screen Design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09E7-140E-408E-B4EC-98B2FFBA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59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 DETAILS            (Module 5)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for the existence of the desired </a:t>
            </a: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</a:t>
            </a: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Also, we check the status of the same book.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0E936D-731C-4207-9630-C2EFB19A1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81" y="1825625"/>
            <a:ext cx="4845219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BCF11-F2B3-4138-A060-0D623098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library management system allows the user to store the book details and its status in a well ordered manner.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implementation of the system will reduce data entry time and provide readily calculated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88FF-DCEC-4B61-94B7-A7FCCF3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  <a:buNone/>
            </a:pPr>
            <a:endParaRPr lang="en-IN" dirty="0"/>
          </a:p>
          <a:p>
            <a:pPr algn="ctr">
              <a:lnSpc>
                <a:spcPct val="2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8CAC-1759-49BF-AE52-7BF89F4D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management system is an application for automating the library management in college/university.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would provide basic set of features to add/update books &amp; members and assist the librarian’s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19EF-8C5C-436A-A4FB-036CFE45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management system is a software that is used to maintain the record of the books available in library.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well organized software and a solution for traditional library.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keep track of books issued, returned and added to library.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4A372-79AE-4A8B-BAAD-02B41052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323936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 friendly environment where user can be serviced better.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functioning of library faster.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system where the library staff can catch defaulters and not let them escape.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92B21-5C62-4F86-A28F-CD6B3FD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33217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Drawbacks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Traditional Library System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human error.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efficient compared to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digitalized libraries.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limits on the future.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F3C2-F3AF-4C9F-9A10-E91D2A85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Digitalized Library System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from errors.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maintenance.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access and safe architecture.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reporting and monitoring.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Flawless issuance and returning of books.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B807-70DD-4C28-B6A8-6B66D67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Prerequisites: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 to design GUI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pillow – python image library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interface for connecting to a MySQL database server from   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5BD63-AEDB-4BB5-9667-7DA74C9C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5DA-766D-493D-B8AD-B0811FDF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AAFDD-DBBF-40ED-BD1C-52111CD9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4" y="1325563"/>
            <a:ext cx="11597951" cy="55324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39DAB-11BF-49E8-A7C8-4CC14E1C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tables in the database with the required fields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4BE3-71A0-4B1A-B36E-798CDA54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E78F-C5D4-42E5-A2D5-2A68BB80989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09226-6BD2-4CBA-905B-A1EB8117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58" y="4504877"/>
            <a:ext cx="9383434" cy="1743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699BA-29E3-4846-B42C-8681EC5D8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6" y="2868316"/>
            <a:ext cx="5334390" cy="1581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EE2294-55C8-4DDD-B8C6-268FA351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2868316"/>
            <a:ext cx="5057386" cy="1238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546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Library Management System</vt:lpstr>
      <vt:lpstr>Abstract</vt:lpstr>
      <vt:lpstr>Introduction</vt:lpstr>
      <vt:lpstr>Objective</vt:lpstr>
      <vt:lpstr>Existing System and Drawbacks </vt:lpstr>
      <vt:lpstr>Proposed System</vt:lpstr>
      <vt:lpstr>Project Prerequisites:</vt:lpstr>
      <vt:lpstr>Flow Diagram</vt:lpstr>
      <vt:lpstr>Table Design</vt:lpstr>
      <vt:lpstr>Implementation</vt:lpstr>
      <vt:lpstr>Screen Design</vt:lpstr>
      <vt:lpstr>Implementation &amp; Screen Design</vt:lpstr>
      <vt:lpstr>Implementation &amp; Screen Design (cont..)</vt:lpstr>
      <vt:lpstr>Implementation &amp; Screen Design (cont..)</vt:lpstr>
      <vt:lpstr>Implementation &amp; Screen Design (cont..)</vt:lpstr>
      <vt:lpstr>Implementation &amp; Screen Design (cont..)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RSCH</dc:creator>
  <cp:lastModifiedBy>rrgamer494@gmail.com</cp:lastModifiedBy>
  <cp:revision>71</cp:revision>
  <dcterms:created xsi:type="dcterms:W3CDTF">2021-03-09T15:05:00Z</dcterms:created>
  <dcterms:modified xsi:type="dcterms:W3CDTF">2021-05-13T04:41:50Z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