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6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EBF6-3D1D-4B2A-96D4-D20C4684BE2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DC92-0058-4E37-91D0-AAD47AC7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7541" y="502508"/>
            <a:ext cx="5261187" cy="161836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ndara" pitchFamily="34" charset="0"/>
              </a:rPr>
              <a:t>SUPPLY CHAIN MANAGEMENT </a:t>
            </a:r>
            <a:r>
              <a:rPr lang="en-US" sz="1800" dirty="0" smtClean="0">
                <a:solidFill>
                  <a:schemeClr val="bg1"/>
                </a:solidFill>
                <a:latin typeface="Candara" pitchFamily="34" charset="0"/>
              </a:rPr>
              <a:t>SYSTEM(SCMS)</a:t>
            </a:r>
            <a:endParaRPr lang="en-US" sz="1800" dirty="0">
              <a:solidFill>
                <a:schemeClr val="bg1"/>
              </a:solidFill>
              <a:latin typeface="Candara" pitchFamily="3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andara" pitchFamily="34" charset="0"/>
              </a:rPr>
              <a:t>SUJIN CHANDRAN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ndara" pitchFamily="34" charset="0"/>
              </a:rPr>
              <a:t>Employee ID : 46009185</a:t>
            </a:r>
            <a:endParaRPr lang="en-US" sz="18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4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latin typeface="Candara" panose="020E0502030303020204" pitchFamily="34" charset="0"/>
                <a:cs typeface="Arial" panose="020B0604020202020204" pitchFamily="34" charset="0"/>
              </a:rPr>
              <a:t>Supply Chain Management System</a:t>
            </a:r>
            <a:endParaRPr lang="en-US" alt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latin typeface="Candara" panose="020E0502030303020204" pitchFamily="34" charset="0"/>
                <a:cs typeface="Arial" panose="020B0604020202020204" pitchFamily="34" charset="0"/>
              </a:rPr>
              <a:t>Use </a:t>
            </a:r>
            <a:r>
              <a:rPr lang="en-US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Case Diagram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Class Diagram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latin typeface="Candara" panose="020E0502030303020204" pitchFamily="34" charset="0"/>
                <a:cs typeface="Arial" panose="020B0604020202020204" pitchFamily="34" charset="0"/>
              </a:rPr>
              <a:t>Sequence </a:t>
            </a:r>
            <a:r>
              <a:rPr lang="en-US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Diagram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latin typeface="Candara" panose="020E0502030303020204" pitchFamily="34" charset="0"/>
                <a:cs typeface="Arial" panose="020B0604020202020204" pitchFamily="34" charset="0"/>
              </a:rPr>
              <a:t>Screenshots</a:t>
            </a:r>
            <a:endParaRPr lang="en-US" alt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latin typeface="Candara" panose="020E0502030303020204" pitchFamily="34" charset="0"/>
                <a:cs typeface="Arial" panose="020B0604020202020204" pitchFamily="34" charset="0"/>
              </a:rPr>
              <a:t>Enhancements </a:t>
            </a:r>
            <a:endParaRPr lang="en-US" alt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</a:pPr>
            <a:r>
              <a:rPr lang="en-US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Supply Chain Management System</a:t>
            </a:r>
            <a:endParaRPr lang="en-US" alt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Supply Chain </a:t>
            </a:r>
            <a:r>
              <a:rPr lang="en-US" dirty="0" smtClean="0"/>
              <a:t>Management System(SCMS) helps </a:t>
            </a:r>
            <a:r>
              <a:rPr lang="en-US" dirty="0"/>
              <a:t>to manage details about customers, dealers, products and orders.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allows admin to create, display, edit and remove products.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also helps customers and dealers to register in it and they are asked to login with their username and password.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Also</a:t>
            </a:r>
            <a:r>
              <a:rPr lang="en-US" dirty="0" smtClean="0"/>
              <a:t>, customers can place a order via login. On the other side admin will accept the order and assigns a dealer to proceed with the product delivery.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7" y="378940"/>
            <a:ext cx="11083532" cy="709577"/>
          </a:xfrm>
        </p:spPr>
        <p:txBody>
          <a:bodyPr/>
          <a:lstStyle/>
          <a:p>
            <a:r>
              <a:rPr lang="en-US" dirty="0" smtClean="0"/>
              <a:t>Project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29" y="1412875"/>
            <a:ext cx="11370945" cy="43513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Phase 1 : Using C# Console Application.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Phase 2 : Using ADO.NET where data stored in SQL </a:t>
            </a:r>
            <a:r>
              <a:rPr lang="en-US" dirty="0"/>
              <a:t>Server </a:t>
            </a:r>
            <a:r>
              <a:rPr lang="en-US" dirty="0" smtClean="0"/>
              <a:t>and UI designed using WPF.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Phase 3 : Using ASP.NET MVC.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7" y="378940"/>
            <a:ext cx="11083532" cy="709577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65" y="1088516"/>
            <a:ext cx="7216346" cy="4999245"/>
          </a:xfrm>
        </p:spPr>
      </p:pic>
    </p:spTree>
    <p:extLst>
      <p:ext uri="{BB962C8B-B14F-4D97-AF65-F5344CB8AC3E}">
        <p14:creationId xmlns:p14="http://schemas.microsoft.com/office/powerpoint/2010/main" val="4311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74" y="1128584"/>
            <a:ext cx="7389340" cy="4983891"/>
          </a:xfrm>
        </p:spPr>
      </p:pic>
    </p:spTree>
    <p:extLst>
      <p:ext uri="{BB962C8B-B14F-4D97-AF65-F5344CB8AC3E}">
        <p14:creationId xmlns:p14="http://schemas.microsoft.com/office/powerpoint/2010/main" val="1412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Sequence/Activity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f9673e2-8703-4f54-a1af-e608932f257d">General</Material_x0020_Type>
    <Level xmlns="ff9673e2-8703-4f54-a1af-e608932f257d">L1</Level>
    <Category xmlns="ff9673e2-8703-4f54-a1af-e608932f257d">Assessment Component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AE12BA53767D44BC77A4C9A1ECA869" ma:contentTypeVersion="3" ma:contentTypeDescription="Create a new document." ma:contentTypeScope="" ma:versionID="f67ee02f4c6147b21582c34896ffff31">
  <xsd:schema xmlns:xsd="http://www.w3.org/2001/XMLSchema" xmlns:xs="http://www.w3.org/2001/XMLSchema" xmlns:p="http://schemas.microsoft.com/office/2006/metadata/properties" xmlns:ns2="ff9673e2-8703-4f54-a1af-e608932f257d" targetNamespace="http://schemas.microsoft.com/office/2006/metadata/properties" ma:root="true" ma:fieldsID="17688dc9c4f9013ba065dbc1ba4ba8a6" ns2:_="">
    <xsd:import namespace="ff9673e2-8703-4f54-a1af-e608932f257d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673e2-8703-4f54-a1af-e608932f257d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98365A-5AF7-40B9-AF8D-D99060C6EF2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f9673e2-8703-4f54-a1af-e608932f257d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8C08088-44A3-4D6B-89F7-AC9D9AFD37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40E269-9A74-40BD-8178-DE92ECE57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9673e2-8703-4f54-a1af-e608932f25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162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Verdana</vt:lpstr>
      <vt:lpstr>Wingdings</vt:lpstr>
      <vt:lpstr>Section slides</vt:lpstr>
      <vt:lpstr>PowerPoint Presentation</vt:lpstr>
      <vt:lpstr>Objectives</vt:lpstr>
      <vt:lpstr>Supply Chain Management System</vt:lpstr>
      <vt:lpstr>Project Method</vt:lpstr>
      <vt:lpstr>Use Case Diagram</vt:lpstr>
      <vt:lpstr>Class Diagram</vt:lpstr>
      <vt:lpstr>Sequence/Activity Diagram</vt:lpstr>
      <vt:lpstr>Screen shots</vt:lpstr>
      <vt:lpstr>Screen shots</vt:lpstr>
      <vt:lpstr>Future Enhancements</vt:lpstr>
      <vt:lpstr>Thanks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Chandrasekaran, Sangeetha</dc:creator>
  <cp:lastModifiedBy>IG, hwdlab1D</cp:lastModifiedBy>
  <cp:revision>8</cp:revision>
  <dcterms:created xsi:type="dcterms:W3CDTF">2017-11-23T10:53:57Z</dcterms:created>
  <dcterms:modified xsi:type="dcterms:W3CDTF">2019-11-23T16:02:27Z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0x01010079AE12BA53767D44BC77A4C9A1ECA869</vt:lpwstr>
  </property>
</Properties>
</file>