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89" r:id="rId2"/>
    <p:sldId id="257" r:id="rId3"/>
    <p:sldId id="291" r:id="rId4"/>
    <p:sldId id="296" r:id="rId5"/>
    <p:sldId id="259" r:id="rId6"/>
    <p:sldId id="294" r:id="rId7"/>
    <p:sldId id="295" r:id="rId8"/>
    <p:sldId id="298" r:id="rId9"/>
    <p:sldId id="293" r:id="rId10"/>
    <p:sldId id="292" r:id="rId11"/>
    <p:sldId id="28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601486-ED2B-4B5D-9E50-E6F03382A8F0}" v="240" dt="2020-01-09T04:53:09.5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s, Ritwik" userId="cb0afd21-148c-40fe-9b25-85454b79c84d" providerId="ADAL" clId="{67601486-ED2B-4B5D-9E50-E6F03382A8F0}"/>
    <pc:docChg chg="undo custSel mod addSld delSld modSld sldOrd">
      <pc:chgData name="Das, Ritwik" userId="cb0afd21-148c-40fe-9b25-85454b79c84d" providerId="ADAL" clId="{67601486-ED2B-4B5D-9E50-E6F03382A8F0}" dt="2020-01-09T04:54:15.044" v="2176" actId="2696"/>
      <pc:docMkLst>
        <pc:docMk/>
      </pc:docMkLst>
      <pc:sldChg chg="addSp delSp modSp mod setBg">
        <pc:chgData name="Das, Ritwik" userId="cb0afd21-148c-40fe-9b25-85454b79c84d" providerId="ADAL" clId="{67601486-ED2B-4B5D-9E50-E6F03382A8F0}" dt="2020-01-08T04:39:02.845" v="80" actId="404"/>
        <pc:sldMkLst>
          <pc:docMk/>
          <pc:sldMk cId="1793183707" sldId="257"/>
        </pc:sldMkLst>
        <pc:spChg chg="mod">
          <ac:chgData name="Das, Ritwik" userId="cb0afd21-148c-40fe-9b25-85454b79c84d" providerId="ADAL" clId="{67601486-ED2B-4B5D-9E50-E6F03382A8F0}" dt="2020-01-08T04:39:02.845" v="80" actId="404"/>
          <ac:spMkLst>
            <pc:docMk/>
            <pc:sldMk cId="1793183707" sldId="257"/>
            <ac:spMk id="2" creationId="{00000000-0000-0000-0000-000000000000}"/>
          </ac:spMkLst>
        </pc:spChg>
        <pc:spChg chg="del">
          <ac:chgData name="Das, Ritwik" userId="cb0afd21-148c-40fe-9b25-85454b79c84d" providerId="ADAL" clId="{67601486-ED2B-4B5D-9E50-E6F03382A8F0}" dt="2020-01-08T04:35:57.452" v="60" actId="478"/>
          <ac:spMkLst>
            <pc:docMk/>
            <pc:sldMk cId="1793183707" sldId="257"/>
            <ac:spMk id="3" creationId="{00000000-0000-0000-0000-000000000000}"/>
          </ac:spMkLst>
        </pc:spChg>
        <pc:spChg chg="mod">
          <ac:chgData name="Das, Ritwik" userId="cb0afd21-148c-40fe-9b25-85454b79c84d" providerId="ADAL" clId="{67601486-ED2B-4B5D-9E50-E6F03382A8F0}" dt="2020-01-08T04:37:44.642" v="67" actId="26606"/>
          <ac:spMkLst>
            <pc:docMk/>
            <pc:sldMk cId="1793183707" sldId="257"/>
            <ac:spMk id="4" creationId="{00000000-0000-0000-0000-000000000000}"/>
          </ac:spMkLst>
        </pc:spChg>
        <pc:spChg chg="mod">
          <ac:chgData name="Das, Ritwik" userId="cb0afd21-148c-40fe-9b25-85454b79c84d" providerId="ADAL" clId="{67601486-ED2B-4B5D-9E50-E6F03382A8F0}" dt="2020-01-08T04:37:44.642" v="67" actId="26606"/>
          <ac:spMkLst>
            <pc:docMk/>
            <pc:sldMk cId="1793183707" sldId="257"/>
            <ac:spMk id="5" creationId="{00000000-0000-0000-0000-000000000000}"/>
          </ac:spMkLst>
        </pc:spChg>
        <pc:spChg chg="add del mod">
          <ac:chgData name="Das, Ritwik" userId="cb0afd21-148c-40fe-9b25-85454b79c84d" providerId="ADAL" clId="{67601486-ED2B-4B5D-9E50-E6F03382A8F0}" dt="2020-01-08T04:36:02.273" v="62" actId="478"/>
          <ac:spMkLst>
            <pc:docMk/>
            <pc:sldMk cId="1793183707" sldId="257"/>
            <ac:spMk id="7" creationId="{0491D90A-2937-4E4C-A97C-C2DA1EBFC2C6}"/>
          </ac:spMkLst>
        </pc:spChg>
        <pc:spChg chg="add mod ord">
          <ac:chgData name="Das, Ritwik" userId="cb0afd21-148c-40fe-9b25-85454b79c84d" providerId="ADAL" clId="{67601486-ED2B-4B5D-9E50-E6F03382A8F0}" dt="2020-01-08T04:38:12.858" v="70" actId="12"/>
          <ac:spMkLst>
            <pc:docMk/>
            <pc:sldMk cId="1793183707" sldId="257"/>
            <ac:spMk id="8" creationId="{2237F7B3-AFF2-4BCA-89CE-E80882052CD3}"/>
          </ac:spMkLst>
        </pc:spChg>
        <pc:picChg chg="add mod">
          <ac:chgData name="Das, Ritwik" userId="cb0afd21-148c-40fe-9b25-85454b79c84d" providerId="ADAL" clId="{67601486-ED2B-4B5D-9E50-E6F03382A8F0}" dt="2020-01-08T04:37:44.642" v="67" actId="26606"/>
          <ac:picMkLst>
            <pc:docMk/>
            <pc:sldMk cId="1793183707" sldId="257"/>
            <ac:picMk id="10" creationId="{E9881FC1-0A50-43E6-A7F3-EF532EC68DED}"/>
          </ac:picMkLst>
        </pc:picChg>
        <pc:cxnChg chg="add">
          <ac:chgData name="Das, Ritwik" userId="cb0afd21-148c-40fe-9b25-85454b79c84d" providerId="ADAL" clId="{67601486-ED2B-4B5D-9E50-E6F03382A8F0}" dt="2020-01-08T04:37:44.642" v="67" actId="26606"/>
          <ac:cxnSpMkLst>
            <pc:docMk/>
            <pc:sldMk cId="1793183707" sldId="257"/>
            <ac:cxnSpMk id="15" creationId="{E4A809D5-3600-46D4-A466-67F2349A54FB}"/>
          </ac:cxnSpMkLst>
        </pc:cxnChg>
      </pc:sldChg>
      <pc:sldChg chg="addSp delSp modSp">
        <pc:chgData name="Das, Ritwik" userId="cb0afd21-148c-40fe-9b25-85454b79c84d" providerId="ADAL" clId="{67601486-ED2B-4B5D-9E50-E6F03382A8F0}" dt="2020-01-08T09:36:10.946" v="1945" actId="113"/>
        <pc:sldMkLst>
          <pc:docMk/>
          <pc:sldMk cId="2463591230" sldId="259"/>
        </pc:sldMkLst>
        <pc:spChg chg="mod">
          <ac:chgData name="Das, Ritwik" userId="cb0afd21-148c-40fe-9b25-85454b79c84d" providerId="ADAL" clId="{67601486-ED2B-4B5D-9E50-E6F03382A8F0}" dt="2020-01-08T04:43:51.534" v="219" actId="20577"/>
          <ac:spMkLst>
            <pc:docMk/>
            <pc:sldMk cId="2463591230" sldId="259"/>
            <ac:spMk id="2" creationId="{00000000-0000-0000-0000-000000000000}"/>
          </ac:spMkLst>
        </pc:spChg>
        <pc:spChg chg="del">
          <ac:chgData name="Das, Ritwik" userId="cb0afd21-148c-40fe-9b25-85454b79c84d" providerId="ADAL" clId="{67601486-ED2B-4B5D-9E50-E6F03382A8F0}" dt="2020-01-08T04:40:02.726" v="81" actId="478"/>
          <ac:spMkLst>
            <pc:docMk/>
            <pc:sldMk cId="2463591230" sldId="259"/>
            <ac:spMk id="3" creationId="{00000000-0000-0000-0000-000000000000}"/>
          </ac:spMkLst>
        </pc:spChg>
        <pc:spChg chg="add mod">
          <ac:chgData name="Das, Ritwik" userId="cb0afd21-148c-40fe-9b25-85454b79c84d" providerId="ADAL" clId="{67601486-ED2B-4B5D-9E50-E6F03382A8F0}" dt="2020-01-08T09:35:33.415" v="1937" actId="20577"/>
          <ac:spMkLst>
            <pc:docMk/>
            <pc:sldMk cId="2463591230" sldId="259"/>
            <ac:spMk id="3" creationId="{1A880827-6EC2-48A3-81E2-349AFE4943C7}"/>
          </ac:spMkLst>
        </pc:spChg>
        <pc:spChg chg="add del mod">
          <ac:chgData name="Das, Ritwik" userId="cb0afd21-148c-40fe-9b25-85454b79c84d" providerId="ADAL" clId="{67601486-ED2B-4B5D-9E50-E6F03382A8F0}" dt="2020-01-08T04:40:09.428" v="82" actId="1032"/>
          <ac:spMkLst>
            <pc:docMk/>
            <pc:sldMk cId="2463591230" sldId="259"/>
            <ac:spMk id="7" creationId="{2BA5F4DA-A68D-4118-97F9-49BF6BF873BE}"/>
          </ac:spMkLst>
        </pc:spChg>
        <pc:spChg chg="add del mod">
          <ac:chgData name="Das, Ritwik" userId="cb0afd21-148c-40fe-9b25-85454b79c84d" providerId="ADAL" clId="{67601486-ED2B-4B5D-9E50-E6F03382A8F0}" dt="2020-01-08T05:15:59.297" v="1203" actId="478"/>
          <ac:spMkLst>
            <pc:docMk/>
            <pc:sldMk cId="2463591230" sldId="259"/>
            <ac:spMk id="9" creationId="{4899FB26-5D4F-4DBB-8826-4D928C7EAAC6}"/>
          </ac:spMkLst>
        </pc:spChg>
        <pc:graphicFrameChg chg="add mod">
          <ac:chgData name="Das, Ritwik" userId="cb0afd21-148c-40fe-9b25-85454b79c84d" providerId="ADAL" clId="{67601486-ED2B-4B5D-9E50-E6F03382A8F0}" dt="2020-01-08T09:36:10.946" v="1945" actId="113"/>
          <ac:graphicFrameMkLst>
            <pc:docMk/>
            <pc:sldMk cId="2463591230" sldId="259"/>
            <ac:graphicFrameMk id="8" creationId="{E67B2D04-7D2B-4AD2-B658-38C4E0011605}"/>
          </ac:graphicFrameMkLst>
        </pc:graphicFrameChg>
      </pc:sldChg>
      <pc:sldChg chg="addSp modSp">
        <pc:chgData name="Das, Ritwik" userId="cb0afd21-148c-40fe-9b25-85454b79c84d" providerId="ADAL" clId="{67601486-ED2B-4B5D-9E50-E6F03382A8F0}" dt="2020-01-08T04:31:29.500" v="39"/>
        <pc:sldMkLst>
          <pc:docMk/>
          <pc:sldMk cId="1755691061" sldId="289"/>
        </pc:sldMkLst>
        <pc:spChg chg="mod">
          <ac:chgData name="Das, Ritwik" userId="cb0afd21-148c-40fe-9b25-85454b79c84d" providerId="ADAL" clId="{67601486-ED2B-4B5D-9E50-E6F03382A8F0}" dt="2020-01-08T04:31:16.633" v="38" actId="20577"/>
          <ac:spMkLst>
            <pc:docMk/>
            <pc:sldMk cId="1755691061" sldId="289"/>
            <ac:spMk id="3" creationId="{00000000-0000-0000-0000-000000000000}"/>
          </ac:spMkLst>
        </pc:spChg>
        <pc:picChg chg="add">
          <ac:chgData name="Das, Ritwik" userId="cb0afd21-148c-40fe-9b25-85454b79c84d" providerId="ADAL" clId="{67601486-ED2B-4B5D-9E50-E6F03382A8F0}" dt="2020-01-08T04:31:29.500" v="39"/>
          <ac:picMkLst>
            <pc:docMk/>
            <pc:sldMk cId="1755691061" sldId="289"/>
            <ac:picMk id="6" creationId="{FBC9EBA4-B462-4300-9E14-63CBE6B174CA}"/>
          </ac:picMkLst>
        </pc:picChg>
      </pc:sldChg>
      <pc:sldChg chg="add del">
        <pc:chgData name="Das, Ritwik" userId="cb0afd21-148c-40fe-9b25-85454b79c84d" providerId="ADAL" clId="{67601486-ED2B-4B5D-9E50-E6F03382A8F0}" dt="2020-01-08T10:29:58.445" v="2063" actId="2696"/>
        <pc:sldMkLst>
          <pc:docMk/>
          <pc:sldMk cId="164904496" sldId="290"/>
        </pc:sldMkLst>
      </pc:sldChg>
      <pc:sldChg chg="addSp delSp modSp add mod ord setBg">
        <pc:chgData name="Das, Ritwik" userId="cb0afd21-148c-40fe-9b25-85454b79c84d" providerId="ADAL" clId="{67601486-ED2B-4B5D-9E50-E6F03382A8F0}" dt="2020-01-08T09:52:18.316" v="2054" actId="20577"/>
        <pc:sldMkLst>
          <pc:docMk/>
          <pc:sldMk cId="882159264" sldId="291"/>
        </pc:sldMkLst>
        <pc:spChg chg="mod">
          <ac:chgData name="Das, Ritwik" userId="cb0afd21-148c-40fe-9b25-85454b79c84d" providerId="ADAL" clId="{67601486-ED2B-4B5D-9E50-E6F03382A8F0}" dt="2020-01-08T09:47:39.754" v="2017" actId="26606"/>
          <ac:spMkLst>
            <pc:docMk/>
            <pc:sldMk cId="882159264" sldId="291"/>
            <ac:spMk id="2" creationId="{00000000-0000-0000-0000-000000000000}"/>
          </ac:spMkLst>
        </pc:spChg>
        <pc:spChg chg="mod">
          <ac:chgData name="Das, Ritwik" userId="cb0afd21-148c-40fe-9b25-85454b79c84d" providerId="ADAL" clId="{67601486-ED2B-4B5D-9E50-E6F03382A8F0}" dt="2020-01-08T05:09:27.543" v="786"/>
          <ac:spMkLst>
            <pc:docMk/>
            <pc:sldMk cId="882159264" sldId="291"/>
            <ac:spMk id="3" creationId="{00000000-0000-0000-0000-000000000000}"/>
          </ac:spMkLst>
        </pc:spChg>
        <pc:spChg chg="mod">
          <ac:chgData name="Das, Ritwik" userId="cb0afd21-148c-40fe-9b25-85454b79c84d" providerId="ADAL" clId="{67601486-ED2B-4B5D-9E50-E6F03382A8F0}" dt="2020-01-08T09:47:39.754" v="2017" actId="26606"/>
          <ac:spMkLst>
            <pc:docMk/>
            <pc:sldMk cId="882159264" sldId="291"/>
            <ac:spMk id="4" creationId="{00000000-0000-0000-0000-000000000000}"/>
          </ac:spMkLst>
        </pc:spChg>
        <pc:spChg chg="mod">
          <ac:chgData name="Das, Ritwik" userId="cb0afd21-148c-40fe-9b25-85454b79c84d" providerId="ADAL" clId="{67601486-ED2B-4B5D-9E50-E6F03382A8F0}" dt="2020-01-08T09:47:39.754" v="2017" actId="26606"/>
          <ac:spMkLst>
            <pc:docMk/>
            <pc:sldMk cId="882159264" sldId="291"/>
            <ac:spMk id="5" creationId="{00000000-0000-0000-0000-000000000000}"/>
          </ac:spMkLst>
        </pc:spChg>
        <pc:spChg chg="add del mod">
          <ac:chgData name="Das, Ritwik" userId="cb0afd21-148c-40fe-9b25-85454b79c84d" providerId="ADAL" clId="{67601486-ED2B-4B5D-9E50-E6F03382A8F0}" dt="2020-01-08T09:38:22.710" v="1990" actId="478"/>
          <ac:spMkLst>
            <pc:docMk/>
            <pc:sldMk cId="882159264" sldId="291"/>
            <ac:spMk id="7" creationId="{B5065D32-A024-4818-81D7-AA30A4049731}"/>
          </ac:spMkLst>
        </pc:spChg>
        <pc:spChg chg="add del mod">
          <ac:chgData name="Das, Ritwik" userId="cb0afd21-148c-40fe-9b25-85454b79c84d" providerId="ADAL" clId="{67601486-ED2B-4B5D-9E50-E6F03382A8F0}" dt="2020-01-08T09:43:38.207" v="2002" actId="478"/>
          <ac:spMkLst>
            <pc:docMk/>
            <pc:sldMk cId="882159264" sldId="291"/>
            <ac:spMk id="8" creationId="{999819A9-71E8-4734-8A53-9DBEBEA96BAB}"/>
          </ac:spMkLst>
        </pc:spChg>
        <pc:spChg chg="add del mod">
          <ac:chgData name="Das, Ritwik" userId="cb0afd21-148c-40fe-9b25-85454b79c84d" providerId="ADAL" clId="{67601486-ED2B-4B5D-9E50-E6F03382A8F0}" dt="2020-01-08T09:44:42.357" v="2004" actId="931"/>
          <ac:spMkLst>
            <pc:docMk/>
            <pc:sldMk cId="882159264" sldId="291"/>
            <ac:spMk id="9" creationId="{7CFB6180-C965-498A-AADB-DC20FC8250F0}"/>
          </ac:spMkLst>
        </pc:spChg>
        <pc:spChg chg="add del mod">
          <ac:chgData name="Das, Ritwik" userId="cb0afd21-148c-40fe-9b25-85454b79c84d" providerId="ADAL" clId="{67601486-ED2B-4B5D-9E50-E6F03382A8F0}" dt="2020-01-08T09:44:57.081" v="2009" actId="478"/>
          <ac:spMkLst>
            <pc:docMk/>
            <pc:sldMk cId="882159264" sldId="291"/>
            <ac:spMk id="10" creationId="{A423E6D2-DC4E-4B90-B338-DBEE1C8662FA}"/>
          </ac:spMkLst>
        </pc:spChg>
        <pc:spChg chg="add mod">
          <ac:chgData name="Das, Ritwik" userId="cb0afd21-148c-40fe-9b25-85454b79c84d" providerId="ADAL" clId="{67601486-ED2B-4B5D-9E50-E6F03382A8F0}" dt="2020-01-08T09:52:10.273" v="2052" actId="20577"/>
          <ac:spMkLst>
            <pc:docMk/>
            <pc:sldMk cId="882159264" sldId="291"/>
            <ac:spMk id="15" creationId="{AE7ED922-EAD4-4F4D-B57E-3093FEE693D4}"/>
          </ac:spMkLst>
        </pc:spChg>
        <pc:spChg chg="add">
          <ac:chgData name="Das, Ritwik" userId="cb0afd21-148c-40fe-9b25-85454b79c84d" providerId="ADAL" clId="{67601486-ED2B-4B5D-9E50-E6F03382A8F0}" dt="2020-01-08T09:47:39.754" v="2017" actId="26606"/>
          <ac:spMkLst>
            <pc:docMk/>
            <pc:sldMk cId="882159264" sldId="291"/>
            <ac:spMk id="19" creationId="{823AC064-BC96-4F32-8AE1-B2FD38754823}"/>
          </ac:spMkLst>
        </pc:spChg>
        <pc:spChg chg="add mod">
          <ac:chgData name="Das, Ritwik" userId="cb0afd21-148c-40fe-9b25-85454b79c84d" providerId="ADAL" clId="{67601486-ED2B-4B5D-9E50-E6F03382A8F0}" dt="2020-01-08T09:52:18.316" v="2054" actId="20577"/>
          <ac:spMkLst>
            <pc:docMk/>
            <pc:sldMk cId="882159264" sldId="291"/>
            <ac:spMk id="20" creationId="{09D72424-752B-4C80-A536-52AA23AE9256}"/>
          </ac:spMkLst>
        </pc:spChg>
        <pc:graphicFrameChg chg="del mod modGraphic">
          <ac:chgData name="Das, Ritwik" userId="cb0afd21-148c-40fe-9b25-85454b79c84d" providerId="ADAL" clId="{67601486-ED2B-4B5D-9E50-E6F03382A8F0}" dt="2020-01-08T09:43:35.582" v="2001" actId="478"/>
          <ac:graphicFrameMkLst>
            <pc:docMk/>
            <pc:sldMk cId="882159264" sldId="291"/>
            <ac:graphicFrameMk id="6" creationId="{AEEB5EFD-9733-4F24-A7DB-759988482E42}"/>
          </ac:graphicFrameMkLst>
        </pc:graphicFrameChg>
        <pc:picChg chg="add mod">
          <ac:chgData name="Das, Ritwik" userId="cb0afd21-148c-40fe-9b25-85454b79c84d" providerId="ADAL" clId="{67601486-ED2B-4B5D-9E50-E6F03382A8F0}" dt="2020-01-08T09:48:53.098" v="2026" actId="1076"/>
          <ac:picMkLst>
            <pc:docMk/>
            <pc:sldMk cId="882159264" sldId="291"/>
            <ac:picMk id="12" creationId="{5846B4C0-4658-460B-8A4F-66141990503D}"/>
          </ac:picMkLst>
        </pc:picChg>
        <pc:picChg chg="add mod ord">
          <ac:chgData name="Das, Ritwik" userId="cb0afd21-148c-40fe-9b25-85454b79c84d" providerId="ADAL" clId="{67601486-ED2B-4B5D-9E50-E6F03382A8F0}" dt="2020-01-08T09:49:47.727" v="2035" actId="1076"/>
          <ac:picMkLst>
            <pc:docMk/>
            <pc:sldMk cId="882159264" sldId="291"/>
            <ac:picMk id="14" creationId="{12C0A0BF-1E79-4D44-B743-1C45EB94DAED}"/>
          </ac:picMkLst>
        </pc:picChg>
        <pc:cxnChg chg="add">
          <ac:chgData name="Das, Ritwik" userId="cb0afd21-148c-40fe-9b25-85454b79c84d" providerId="ADAL" clId="{67601486-ED2B-4B5D-9E50-E6F03382A8F0}" dt="2020-01-08T09:47:39.754" v="2017" actId="26606"/>
          <ac:cxnSpMkLst>
            <pc:docMk/>
            <pc:sldMk cId="882159264" sldId="291"/>
            <ac:cxnSpMk id="21" creationId="{7E7C77BC-7138-40B1-A15B-20F57A494629}"/>
          </ac:cxnSpMkLst>
        </pc:cxnChg>
        <pc:cxnChg chg="add">
          <ac:chgData name="Das, Ritwik" userId="cb0afd21-148c-40fe-9b25-85454b79c84d" providerId="ADAL" clId="{67601486-ED2B-4B5D-9E50-E6F03382A8F0}" dt="2020-01-08T09:47:39.754" v="2017" actId="26606"/>
          <ac:cxnSpMkLst>
            <pc:docMk/>
            <pc:sldMk cId="882159264" sldId="291"/>
            <ac:cxnSpMk id="23" creationId="{DB146403-F3D6-484B-B2ED-97F9565D0370}"/>
          </ac:cxnSpMkLst>
        </pc:cxnChg>
      </pc:sldChg>
      <pc:sldChg chg="addSp delSp modSp add">
        <pc:chgData name="Das, Ritwik" userId="cb0afd21-148c-40fe-9b25-85454b79c84d" providerId="ADAL" clId="{67601486-ED2B-4B5D-9E50-E6F03382A8F0}" dt="2020-01-08T07:33:22.207" v="1750" actId="14734"/>
        <pc:sldMkLst>
          <pc:docMk/>
          <pc:sldMk cId="163920628" sldId="292"/>
        </pc:sldMkLst>
        <pc:spChg chg="mod">
          <ac:chgData name="Das, Ritwik" userId="cb0afd21-148c-40fe-9b25-85454b79c84d" providerId="ADAL" clId="{67601486-ED2B-4B5D-9E50-E6F03382A8F0}" dt="2020-01-08T05:02:28.372" v="396"/>
          <ac:spMkLst>
            <pc:docMk/>
            <pc:sldMk cId="163920628" sldId="292"/>
            <ac:spMk id="2" creationId="{00000000-0000-0000-0000-000000000000}"/>
          </ac:spMkLst>
        </pc:spChg>
        <pc:spChg chg="add del mod">
          <ac:chgData name="Das, Ritwik" userId="cb0afd21-148c-40fe-9b25-85454b79c84d" providerId="ADAL" clId="{67601486-ED2B-4B5D-9E50-E6F03382A8F0}" dt="2020-01-08T05:01:54.242" v="392" actId="478"/>
          <ac:spMkLst>
            <pc:docMk/>
            <pc:sldMk cId="163920628" sldId="292"/>
            <ac:spMk id="3" creationId="{00000000-0000-0000-0000-000000000000}"/>
          </ac:spMkLst>
        </pc:spChg>
        <pc:graphicFrameChg chg="mod modGraphic">
          <ac:chgData name="Das, Ritwik" userId="cb0afd21-148c-40fe-9b25-85454b79c84d" providerId="ADAL" clId="{67601486-ED2B-4B5D-9E50-E6F03382A8F0}" dt="2020-01-08T07:33:22.207" v="1750" actId="14734"/>
          <ac:graphicFrameMkLst>
            <pc:docMk/>
            <pc:sldMk cId="163920628" sldId="292"/>
            <ac:graphicFrameMk id="6" creationId="{F185BCA7-9426-4E17-BB27-77DAC85D5E95}"/>
          </ac:graphicFrameMkLst>
        </pc:graphicFrameChg>
      </pc:sldChg>
      <pc:sldChg chg="addSp delSp modSp add">
        <pc:chgData name="Das, Ritwik" userId="cb0afd21-148c-40fe-9b25-85454b79c84d" providerId="ADAL" clId="{67601486-ED2B-4B5D-9E50-E6F03382A8F0}" dt="2020-01-08T07:33:02.425" v="1749" actId="20577"/>
        <pc:sldMkLst>
          <pc:docMk/>
          <pc:sldMk cId="2933720538" sldId="293"/>
        </pc:sldMkLst>
        <pc:spChg chg="mod">
          <ac:chgData name="Das, Ritwik" userId="cb0afd21-148c-40fe-9b25-85454b79c84d" providerId="ADAL" clId="{67601486-ED2B-4B5D-9E50-E6F03382A8F0}" dt="2020-01-08T04:54:50.510" v="337" actId="20577"/>
          <ac:spMkLst>
            <pc:docMk/>
            <pc:sldMk cId="2933720538" sldId="293"/>
            <ac:spMk id="2" creationId="{00000000-0000-0000-0000-000000000000}"/>
          </ac:spMkLst>
        </pc:spChg>
        <pc:spChg chg="del">
          <ac:chgData name="Das, Ritwik" userId="cb0afd21-148c-40fe-9b25-85454b79c84d" providerId="ADAL" clId="{67601486-ED2B-4B5D-9E50-E6F03382A8F0}" dt="2020-01-08T04:54:31.098" v="302" actId="478"/>
          <ac:spMkLst>
            <pc:docMk/>
            <pc:sldMk cId="2933720538" sldId="293"/>
            <ac:spMk id="3" creationId="{00000000-0000-0000-0000-000000000000}"/>
          </ac:spMkLst>
        </pc:spChg>
        <pc:spChg chg="add del mod">
          <ac:chgData name="Das, Ritwik" userId="cb0afd21-148c-40fe-9b25-85454b79c84d" providerId="ADAL" clId="{67601486-ED2B-4B5D-9E50-E6F03382A8F0}" dt="2020-01-08T04:54:33.740" v="303" actId="478"/>
          <ac:spMkLst>
            <pc:docMk/>
            <pc:sldMk cId="2933720538" sldId="293"/>
            <ac:spMk id="7" creationId="{3707D2B5-B7C6-4532-87B8-6501F6D59EB3}"/>
          </ac:spMkLst>
        </pc:spChg>
        <pc:spChg chg="add mod">
          <ac:chgData name="Das, Ritwik" userId="cb0afd21-148c-40fe-9b25-85454b79c84d" providerId="ADAL" clId="{67601486-ED2B-4B5D-9E50-E6F03382A8F0}" dt="2020-01-08T07:33:02.425" v="1749" actId="20577"/>
          <ac:spMkLst>
            <pc:docMk/>
            <pc:sldMk cId="2933720538" sldId="293"/>
            <ac:spMk id="9" creationId="{E145E63F-C2BF-4E49-8C0E-692D68563BC2}"/>
          </ac:spMkLst>
        </pc:spChg>
        <pc:spChg chg="add mod">
          <ac:chgData name="Das, Ritwik" userId="cb0afd21-148c-40fe-9b25-85454b79c84d" providerId="ADAL" clId="{67601486-ED2B-4B5D-9E50-E6F03382A8F0}" dt="2020-01-08T04:59:54.707" v="382" actId="164"/>
          <ac:spMkLst>
            <pc:docMk/>
            <pc:sldMk cId="2933720538" sldId="293"/>
            <ac:spMk id="12" creationId="{2EC3B6E5-43B2-4935-A5F7-2CDE8A45FAC6}"/>
          </ac:spMkLst>
        </pc:spChg>
        <pc:spChg chg="add mod">
          <ac:chgData name="Das, Ritwik" userId="cb0afd21-148c-40fe-9b25-85454b79c84d" providerId="ADAL" clId="{67601486-ED2B-4B5D-9E50-E6F03382A8F0}" dt="2020-01-08T04:59:54.707" v="382" actId="164"/>
          <ac:spMkLst>
            <pc:docMk/>
            <pc:sldMk cId="2933720538" sldId="293"/>
            <ac:spMk id="13" creationId="{4D446B87-BED2-45C1-8F42-FD93C8839F05}"/>
          </ac:spMkLst>
        </pc:spChg>
        <pc:spChg chg="add mod">
          <ac:chgData name="Das, Ritwik" userId="cb0afd21-148c-40fe-9b25-85454b79c84d" providerId="ADAL" clId="{67601486-ED2B-4B5D-9E50-E6F03382A8F0}" dt="2020-01-08T04:59:54.707" v="382" actId="164"/>
          <ac:spMkLst>
            <pc:docMk/>
            <pc:sldMk cId="2933720538" sldId="293"/>
            <ac:spMk id="14" creationId="{A645D8E1-38E3-4780-95C8-504457356F2A}"/>
          </ac:spMkLst>
        </pc:spChg>
        <pc:spChg chg="add mod">
          <ac:chgData name="Das, Ritwik" userId="cb0afd21-148c-40fe-9b25-85454b79c84d" providerId="ADAL" clId="{67601486-ED2B-4B5D-9E50-E6F03382A8F0}" dt="2020-01-08T04:59:54.707" v="382" actId="164"/>
          <ac:spMkLst>
            <pc:docMk/>
            <pc:sldMk cId="2933720538" sldId="293"/>
            <ac:spMk id="15" creationId="{0A7632CE-CE09-4426-A245-50815977DD40}"/>
          </ac:spMkLst>
        </pc:spChg>
        <pc:spChg chg="add mod">
          <ac:chgData name="Das, Ritwik" userId="cb0afd21-148c-40fe-9b25-85454b79c84d" providerId="ADAL" clId="{67601486-ED2B-4B5D-9E50-E6F03382A8F0}" dt="2020-01-08T04:59:54.707" v="382" actId="164"/>
          <ac:spMkLst>
            <pc:docMk/>
            <pc:sldMk cId="2933720538" sldId="293"/>
            <ac:spMk id="16" creationId="{EA31C662-F908-49FD-BB97-A77796D20C77}"/>
          </ac:spMkLst>
        </pc:spChg>
        <pc:grpChg chg="add mod">
          <ac:chgData name="Das, Ritwik" userId="cb0afd21-148c-40fe-9b25-85454b79c84d" providerId="ADAL" clId="{67601486-ED2B-4B5D-9E50-E6F03382A8F0}" dt="2020-01-08T05:01:22.669" v="387"/>
          <ac:grpSpMkLst>
            <pc:docMk/>
            <pc:sldMk cId="2933720538" sldId="293"/>
            <ac:grpSpMk id="17" creationId="{0062CB46-1981-4608-9706-E4DDEC93E733}"/>
          </ac:grpSpMkLst>
        </pc:grpChg>
        <pc:graphicFrameChg chg="add del mod">
          <ac:chgData name="Das, Ritwik" userId="cb0afd21-148c-40fe-9b25-85454b79c84d" providerId="ADAL" clId="{67601486-ED2B-4B5D-9E50-E6F03382A8F0}" dt="2020-01-08T05:01:22.669" v="387"/>
          <ac:graphicFrameMkLst>
            <pc:docMk/>
            <pc:sldMk cId="2933720538" sldId="293"/>
            <ac:graphicFrameMk id="8" creationId="{9FF6A98F-CC16-44B5-8CD0-997CEA574893}"/>
          </ac:graphicFrameMkLst>
        </pc:graphicFrameChg>
        <pc:cxnChg chg="add del mod">
          <ac:chgData name="Das, Ritwik" userId="cb0afd21-148c-40fe-9b25-85454b79c84d" providerId="ADAL" clId="{67601486-ED2B-4B5D-9E50-E6F03382A8F0}" dt="2020-01-08T04:55:22.200" v="341" actId="478"/>
          <ac:cxnSpMkLst>
            <pc:docMk/>
            <pc:sldMk cId="2933720538" sldId="293"/>
            <ac:cxnSpMk id="11" creationId="{C13FAEE1-571B-42B3-9975-082AA903D020}"/>
          </ac:cxnSpMkLst>
        </pc:cxnChg>
      </pc:sldChg>
      <pc:sldChg chg="modSp add">
        <pc:chgData name="Das, Ritwik" userId="cb0afd21-148c-40fe-9b25-85454b79c84d" providerId="ADAL" clId="{67601486-ED2B-4B5D-9E50-E6F03382A8F0}" dt="2020-01-08T04:47:19.146" v="281" actId="255"/>
        <pc:sldMkLst>
          <pc:docMk/>
          <pc:sldMk cId="2301282902" sldId="294"/>
        </pc:sldMkLst>
        <pc:spChg chg="mod">
          <ac:chgData name="Das, Ritwik" userId="cb0afd21-148c-40fe-9b25-85454b79c84d" providerId="ADAL" clId="{67601486-ED2B-4B5D-9E50-E6F03382A8F0}" dt="2020-01-08T04:44:08.976" v="220"/>
          <ac:spMkLst>
            <pc:docMk/>
            <pc:sldMk cId="2301282902" sldId="294"/>
            <ac:spMk id="2" creationId="{00000000-0000-0000-0000-000000000000}"/>
          </ac:spMkLst>
        </pc:spChg>
        <pc:spChg chg="mod">
          <ac:chgData name="Das, Ritwik" userId="cb0afd21-148c-40fe-9b25-85454b79c84d" providerId="ADAL" clId="{67601486-ED2B-4B5D-9E50-E6F03382A8F0}" dt="2020-01-08T04:44:11.739" v="221" actId="6549"/>
          <ac:spMkLst>
            <pc:docMk/>
            <pc:sldMk cId="2301282902" sldId="294"/>
            <ac:spMk id="3" creationId="{00000000-0000-0000-0000-000000000000}"/>
          </ac:spMkLst>
        </pc:spChg>
        <pc:graphicFrameChg chg="mod modGraphic">
          <ac:chgData name="Das, Ritwik" userId="cb0afd21-148c-40fe-9b25-85454b79c84d" providerId="ADAL" clId="{67601486-ED2B-4B5D-9E50-E6F03382A8F0}" dt="2020-01-08T04:47:19.146" v="281" actId="255"/>
          <ac:graphicFrameMkLst>
            <pc:docMk/>
            <pc:sldMk cId="2301282902" sldId="294"/>
            <ac:graphicFrameMk id="6" creationId="{378C20FA-0184-4056-8B9A-2F7842EDAF9E}"/>
          </ac:graphicFrameMkLst>
        </pc:graphicFrameChg>
      </pc:sldChg>
      <pc:sldChg chg="modSp add">
        <pc:chgData name="Das, Ritwik" userId="cb0afd21-148c-40fe-9b25-85454b79c84d" providerId="ADAL" clId="{67601486-ED2B-4B5D-9E50-E6F03382A8F0}" dt="2020-01-08T09:54:00.729" v="2062" actId="123"/>
        <pc:sldMkLst>
          <pc:docMk/>
          <pc:sldMk cId="4133449292" sldId="295"/>
        </pc:sldMkLst>
        <pc:graphicFrameChg chg="mod modGraphic">
          <ac:chgData name="Das, Ritwik" userId="cb0afd21-148c-40fe-9b25-85454b79c84d" providerId="ADAL" clId="{67601486-ED2B-4B5D-9E50-E6F03382A8F0}" dt="2020-01-08T09:54:00.729" v="2062" actId="123"/>
          <ac:graphicFrameMkLst>
            <pc:docMk/>
            <pc:sldMk cId="4133449292" sldId="295"/>
            <ac:graphicFrameMk id="6" creationId="{378C20FA-0184-4056-8B9A-2F7842EDAF9E}"/>
          </ac:graphicFrameMkLst>
        </pc:graphicFrameChg>
      </pc:sldChg>
      <pc:sldChg chg="addSp delSp modSp add mod ord setBg">
        <pc:chgData name="Das, Ritwik" userId="cb0afd21-148c-40fe-9b25-85454b79c84d" providerId="ADAL" clId="{67601486-ED2B-4B5D-9E50-E6F03382A8F0}" dt="2020-01-08T09:41:40.367" v="1999" actId="27636"/>
        <pc:sldMkLst>
          <pc:docMk/>
          <pc:sldMk cId="1843926898" sldId="296"/>
        </pc:sldMkLst>
        <pc:spChg chg="mod">
          <ac:chgData name="Das, Ritwik" userId="cb0afd21-148c-40fe-9b25-85454b79c84d" providerId="ADAL" clId="{67601486-ED2B-4B5D-9E50-E6F03382A8F0}" dt="2020-01-08T09:41:16.651" v="1995" actId="26606"/>
          <ac:spMkLst>
            <pc:docMk/>
            <pc:sldMk cId="1843926898" sldId="296"/>
            <ac:spMk id="2" creationId="{00000000-0000-0000-0000-000000000000}"/>
          </ac:spMkLst>
        </pc:spChg>
        <pc:spChg chg="mod">
          <ac:chgData name="Das, Ritwik" userId="cb0afd21-148c-40fe-9b25-85454b79c84d" providerId="ADAL" clId="{67601486-ED2B-4B5D-9E50-E6F03382A8F0}" dt="2020-01-08T09:41:40.367" v="1999" actId="27636"/>
          <ac:spMkLst>
            <pc:docMk/>
            <pc:sldMk cId="1843926898" sldId="296"/>
            <ac:spMk id="3" creationId="{00000000-0000-0000-0000-000000000000}"/>
          </ac:spMkLst>
        </pc:spChg>
        <pc:spChg chg="mod">
          <ac:chgData name="Das, Ritwik" userId="cb0afd21-148c-40fe-9b25-85454b79c84d" providerId="ADAL" clId="{67601486-ED2B-4B5D-9E50-E6F03382A8F0}" dt="2020-01-08T09:41:16.651" v="1995" actId="26606"/>
          <ac:spMkLst>
            <pc:docMk/>
            <pc:sldMk cId="1843926898" sldId="296"/>
            <ac:spMk id="4" creationId="{00000000-0000-0000-0000-000000000000}"/>
          </ac:spMkLst>
        </pc:spChg>
        <pc:spChg chg="del mod ord">
          <ac:chgData name="Das, Ritwik" userId="cb0afd21-148c-40fe-9b25-85454b79c84d" providerId="ADAL" clId="{67601486-ED2B-4B5D-9E50-E6F03382A8F0}" dt="2020-01-08T09:41:28.336" v="1996" actId="478"/>
          <ac:spMkLst>
            <pc:docMk/>
            <pc:sldMk cId="1843926898" sldId="296"/>
            <ac:spMk id="5" creationId="{00000000-0000-0000-0000-000000000000}"/>
          </ac:spMkLst>
        </pc:spChg>
        <pc:spChg chg="add">
          <ac:chgData name="Das, Ritwik" userId="cb0afd21-148c-40fe-9b25-85454b79c84d" providerId="ADAL" clId="{67601486-ED2B-4B5D-9E50-E6F03382A8F0}" dt="2020-01-08T09:41:16.651" v="1995" actId="26606"/>
          <ac:spMkLst>
            <pc:docMk/>
            <pc:sldMk cId="1843926898" sldId="296"/>
            <ac:spMk id="12" creationId="{3CD9DF72-87A3-404E-A828-84CBF11A8303}"/>
          </ac:spMkLst>
        </pc:spChg>
        <pc:picChg chg="add mod ord">
          <ac:chgData name="Das, Ritwik" userId="cb0afd21-148c-40fe-9b25-85454b79c84d" providerId="ADAL" clId="{67601486-ED2B-4B5D-9E50-E6F03382A8F0}" dt="2020-01-08T09:41:16.651" v="1995" actId="26606"/>
          <ac:picMkLst>
            <pc:docMk/>
            <pc:sldMk cId="1843926898" sldId="296"/>
            <ac:picMk id="7" creationId="{EDCCFC83-E8B3-46D6-937B-8ADE07BDAEF7}"/>
          </ac:picMkLst>
        </pc:picChg>
        <pc:cxnChg chg="add">
          <ac:chgData name="Das, Ritwik" userId="cb0afd21-148c-40fe-9b25-85454b79c84d" providerId="ADAL" clId="{67601486-ED2B-4B5D-9E50-E6F03382A8F0}" dt="2020-01-08T09:41:16.651" v="1995" actId="26606"/>
          <ac:cxnSpMkLst>
            <pc:docMk/>
            <pc:sldMk cId="1843926898" sldId="296"/>
            <ac:cxnSpMk id="14" creationId="{20E3A342-4D61-4E3F-AF90-1AB42AEB96CC}"/>
          </ac:cxnSpMkLst>
        </pc:cxnChg>
      </pc:sldChg>
      <pc:sldChg chg="addSp delSp add del">
        <pc:chgData name="Das, Ritwik" userId="cb0afd21-148c-40fe-9b25-85454b79c84d" providerId="ADAL" clId="{67601486-ED2B-4B5D-9E50-E6F03382A8F0}" dt="2020-01-08T05:01:44.126" v="389"/>
        <pc:sldMkLst>
          <pc:docMk/>
          <pc:sldMk cId="1858566399" sldId="296"/>
        </pc:sldMkLst>
        <pc:grpChg chg="add del">
          <ac:chgData name="Das, Ritwik" userId="cb0afd21-148c-40fe-9b25-85454b79c84d" providerId="ADAL" clId="{67601486-ED2B-4B5D-9E50-E6F03382A8F0}" dt="2020-01-08T05:01:43.201" v="388" actId="478"/>
          <ac:grpSpMkLst>
            <pc:docMk/>
            <pc:sldMk cId="1858566399" sldId="296"/>
            <ac:grpSpMk id="17" creationId="{0062CB46-1981-4608-9706-E4DDEC93E733}"/>
          </ac:grpSpMkLst>
        </pc:grpChg>
      </pc:sldChg>
      <pc:sldChg chg="addSp delSp modSp add del">
        <pc:chgData name="Das, Ritwik" userId="cb0afd21-148c-40fe-9b25-85454b79c84d" providerId="ADAL" clId="{67601486-ED2B-4B5D-9E50-E6F03382A8F0}" dt="2020-01-09T04:51:21.864" v="2117" actId="2696"/>
        <pc:sldMkLst>
          <pc:docMk/>
          <pc:sldMk cId="755191959" sldId="297"/>
        </pc:sldMkLst>
        <pc:spChg chg="mod">
          <ac:chgData name="Das, Ritwik" userId="cb0afd21-148c-40fe-9b25-85454b79c84d" providerId="ADAL" clId="{67601486-ED2B-4B5D-9E50-E6F03382A8F0}" dt="2020-01-09T04:44:36.688" v="2071" actId="20577"/>
          <ac:spMkLst>
            <pc:docMk/>
            <pc:sldMk cId="755191959" sldId="297"/>
            <ac:spMk id="2" creationId="{00000000-0000-0000-0000-000000000000}"/>
          </ac:spMkLst>
        </pc:spChg>
        <pc:spChg chg="add mod">
          <ac:chgData name="Das, Ritwik" userId="cb0afd21-148c-40fe-9b25-85454b79c84d" providerId="ADAL" clId="{67601486-ED2B-4B5D-9E50-E6F03382A8F0}" dt="2020-01-09T04:48:14.154" v="2107" actId="108"/>
          <ac:spMkLst>
            <pc:docMk/>
            <pc:sldMk cId="755191959" sldId="297"/>
            <ac:spMk id="7" creationId="{730EAFC1-E9A9-4141-A0EF-5F1C48D8651F}"/>
          </ac:spMkLst>
        </pc:spChg>
        <pc:spChg chg="add del">
          <ac:chgData name="Das, Ritwik" userId="cb0afd21-148c-40fe-9b25-85454b79c84d" providerId="ADAL" clId="{67601486-ED2B-4B5D-9E50-E6F03382A8F0}" dt="2020-01-09T04:46:07.135" v="2081" actId="478"/>
          <ac:spMkLst>
            <pc:docMk/>
            <pc:sldMk cId="755191959" sldId="297"/>
            <ac:spMk id="8" creationId="{772579ED-B85F-468D-ADF7-E92FD9E29B5C}"/>
          </ac:spMkLst>
        </pc:spChg>
        <pc:spChg chg="add del">
          <ac:chgData name="Das, Ritwik" userId="cb0afd21-148c-40fe-9b25-85454b79c84d" providerId="ADAL" clId="{67601486-ED2B-4B5D-9E50-E6F03382A8F0}" dt="2020-01-09T04:46:09.168" v="2082" actId="478"/>
          <ac:spMkLst>
            <pc:docMk/>
            <pc:sldMk cId="755191959" sldId="297"/>
            <ac:spMk id="9" creationId="{E633F60D-C8B9-43B4-8830-15D498DAFBAD}"/>
          </ac:spMkLst>
        </pc:spChg>
        <pc:spChg chg="add del">
          <ac:chgData name="Das, Ritwik" userId="cb0afd21-148c-40fe-9b25-85454b79c84d" providerId="ADAL" clId="{67601486-ED2B-4B5D-9E50-E6F03382A8F0}" dt="2020-01-09T04:46:12.716" v="2083" actId="478"/>
          <ac:spMkLst>
            <pc:docMk/>
            <pc:sldMk cId="755191959" sldId="297"/>
            <ac:spMk id="10" creationId="{684477BB-9014-4F0E-86B0-BBF1C493CC7D}"/>
          </ac:spMkLst>
        </pc:spChg>
        <pc:spChg chg="add del">
          <ac:chgData name="Das, Ritwik" userId="cb0afd21-148c-40fe-9b25-85454b79c84d" providerId="ADAL" clId="{67601486-ED2B-4B5D-9E50-E6F03382A8F0}" dt="2020-01-09T04:46:14.522" v="2084" actId="478"/>
          <ac:spMkLst>
            <pc:docMk/>
            <pc:sldMk cId="755191959" sldId="297"/>
            <ac:spMk id="11" creationId="{3E404556-73AB-4A9B-A61E-9B978DC0AD21}"/>
          </ac:spMkLst>
        </pc:spChg>
        <pc:spChg chg="add del mod">
          <ac:chgData name="Das, Ritwik" userId="cb0afd21-148c-40fe-9b25-85454b79c84d" providerId="ADAL" clId="{67601486-ED2B-4B5D-9E50-E6F03382A8F0}" dt="2020-01-09T04:50:27.742" v="2113" actId="478"/>
          <ac:spMkLst>
            <pc:docMk/>
            <pc:sldMk cId="755191959" sldId="297"/>
            <ac:spMk id="12" creationId="{E85AEE7E-36EB-46F3-A39F-A9DB4E8DD015}"/>
          </ac:spMkLst>
        </pc:spChg>
        <pc:spChg chg="add del mod">
          <ac:chgData name="Das, Ritwik" userId="cb0afd21-148c-40fe-9b25-85454b79c84d" providerId="ADAL" clId="{67601486-ED2B-4B5D-9E50-E6F03382A8F0}" dt="2020-01-09T04:47:16.574" v="2094" actId="478"/>
          <ac:spMkLst>
            <pc:docMk/>
            <pc:sldMk cId="755191959" sldId="297"/>
            <ac:spMk id="13" creationId="{E2356C50-2E3F-4697-9724-15785180ED21}"/>
          </ac:spMkLst>
        </pc:spChg>
        <pc:spChg chg="add del mod">
          <ac:chgData name="Das, Ritwik" userId="cb0afd21-148c-40fe-9b25-85454b79c84d" providerId="ADAL" clId="{67601486-ED2B-4B5D-9E50-E6F03382A8F0}" dt="2020-01-09T04:50:27.742" v="2113" actId="478"/>
          <ac:spMkLst>
            <pc:docMk/>
            <pc:sldMk cId="755191959" sldId="297"/>
            <ac:spMk id="14" creationId="{1499A7BD-B6BC-4A34-A3D2-746CF364EC9E}"/>
          </ac:spMkLst>
        </pc:spChg>
        <pc:spChg chg="add del mod">
          <ac:chgData name="Das, Ritwik" userId="cb0afd21-148c-40fe-9b25-85454b79c84d" providerId="ADAL" clId="{67601486-ED2B-4B5D-9E50-E6F03382A8F0}" dt="2020-01-09T04:50:27.742" v="2113" actId="478"/>
          <ac:spMkLst>
            <pc:docMk/>
            <pc:sldMk cId="755191959" sldId="297"/>
            <ac:spMk id="15" creationId="{7281A3BE-CACA-4DB6-81A9-AF1A06601D07}"/>
          </ac:spMkLst>
        </pc:spChg>
        <pc:spChg chg="add del mod">
          <ac:chgData name="Das, Ritwik" userId="cb0afd21-148c-40fe-9b25-85454b79c84d" providerId="ADAL" clId="{67601486-ED2B-4B5D-9E50-E6F03382A8F0}" dt="2020-01-09T04:50:27.742" v="2113" actId="478"/>
          <ac:spMkLst>
            <pc:docMk/>
            <pc:sldMk cId="755191959" sldId="297"/>
            <ac:spMk id="16" creationId="{76473058-3CAD-4F11-B100-0605967CF9CA}"/>
          </ac:spMkLst>
        </pc:spChg>
        <pc:graphicFrameChg chg="del modGraphic">
          <ac:chgData name="Das, Ritwik" userId="cb0afd21-148c-40fe-9b25-85454b79c84d" providerId="ADAL" clId="{67601486-ED2B-4B5D-9E50-E6F03382A8F0}" dt="2020-01-09T04:44:49.390" v="2073" actId="478"/>
          <ac:graphicFrameMkLst>
            <pc:docMk/>
            <pc:sldMk cId="755191959" sldId="297"/>
            <ac:graphicFrameMk id="6" creationId="{378C20FA-0184-4056-8B9A-2F7842EDAF9E}"/>
          </ac:graphicFrameMkLst>
        </pc:graphicFrameChg>
        <pc:graphicFrameChg chg="add mod">
          <ac:chgData name="Das, Ritwik" userId="cb0afd21-148c-40fe-9b25-85454b79c84d" providerId="ADAL" clId="{67601486-ED2B-4B5D-9E50-E6F03382A8F0}" dt="2020-01-09T04:50:55.935" v="2116"/>
          <ac:graphicFrameMkLst>
            <pc:docMk/>
            <pc:sldMk cId="755191959" sldId="297"/>
            <ac:graphicFrameMk id="17" creationId="{F9459D25-99CF-4F93-B7E0-192B18AD2A62}"/>
          </ac:graphicFrameMkLst>
        </pc:graphicFrameChg>
      </pc:sldChg>
      <pc:sldChg chg="add del">
        <pc:chgData name="Das, Ritwik" userId="cb0afd21-148c-40fe-9b25-85454b79c84d" providerId="ADAL" clId="{67601486-ED2B-4B5D-9E50-E6F03382A8F0}" dt="2020-01-08T09:51:01.831" v="2045" actId="2696"/>
        <pc:sldMkLst>
          <pc:docMk/>
          <pc:sldMk cId="2350888819" sldId="297"/>
        </pc:sldMkLst>
      </pc:sldChg>
      <pc:sldChg chg="delSp modSp add">
        <pc:chgData name="Das, Ritwik" userId="cb0afd21-148c-40fe-9b25-85454b79c84d" providerId="ADAL" clId="{67601486-ED2B-4B5D-9E50-E6F03382A8F0}" dt="2020-01-09T04:54:06.942" v="2175" actId="123"/>
        <pc:sldMkLst>
          <pc:docMk/>
          <pc:sldMk cId="3659254365" sldId="298"/>
        </pc:sldMkLst>
        <pc:spChg chg="mod">
          <ac:chgData name="Das, Ritwik" userId="cb0afd21-148c-40fe-9b25-85454b79c84d" providerId="ADAL" clId="{67601486-ED2B-4B5D-9E50-E6F03382A8F0}" dt="2020-01-09T04:54:06.942" v="2175" actId="123"/>
          <ac:spMkLst>
            <pc:docMk/>
            <pc:sldMk cId="3659254365" sldId="298"/>
            <ac:spMk id="7" creationId="{730EAFC1-E9A9-4141-A0EF-5F1C48D8651F}"/>
          </ac:spMkLst>
        </pc:spChg>
        <pc:spChg chg="del">
          <ac:chgData name="Das, Ritwik" userId="cb0afd21-148c-40fe-9b25-85454b79c84d" providerId="ADAL" clId="{67601486-ED2B-4B5D-9E50-E6F03382A8F0}" dt="2020-01-09T04:51:32.027" v="2119" actId="478"/>
          <ac:spMkLst>
            <pc:docMk/>
            <pc:sldMk cId="3659254365" sldId="298"/>
            <ac:spMk id="12" creationId="{E85AEE7E-36EB-46F3-A39F-A9DB4E8DD015}"/>
          </ac:spMkLst>
        </pc:spChg>
        <pc:spChg chg="del">
          <ac:chgData name="Das, Ritwik" userId="cb0afd21-148c-40fe-9b25-85454b79c84d" providerId="ADAL" clId="{67601486-ED2B-4B5D-9E50-E6F03382A8F0}" dt="2020-01-09T04:51:32.027" v="2119" actId="478"/>
          <ac:spMkLst>
            <pc:docMk/>
            <pc:sldMk cId="3659254365" sldId="298"/>
            <ac:spMk id="14" creationId="{1499A7BD-B6BC-4A34-A3D2-746CF364EC9E}"/>
          </ac:spMkLst>
        </pc:spChg>
        <pc:spChg chg="del">
          <ac:chgData name="Das, Ritwik" userId="cb0afd21-148c-40fe-9b25-85454b79c84d" providerId="ADAL" clId="{67601486-ED2B-4B5D-9E50-E6F03382A8F0}" dt="2020-01-09T04:51:32.027" v="2119" actId="478"/>
          <ac:spMkLst>
            <pc:docMk/>
            <pc:sldMk cId="3659254365" sldId="298"/>
            <ac:spMk id="15" creationId="{7281A3BE-CACA-4DB6-81A9-AF1A06601D07}"/>
          </ac:spMkLst>
        </pc:spChg>
        <pc:spChg chg="del">
          <ac:chgData name="Das, Ritwik" userId="cb0afd21-148c-40fe-9b25-85454b79c84d" providerId="ADAL" clId="{67601486-ED2B-4B5D-9E50-E6F03382A8F0}" dt="2020-01-09T04:51:32.027" v="2119" actId="478"/>
          <ac:spMkLst>
            <pc:docMk/>
            <pc:sldMk cId="3659254365" sldId="298"/>
            <ac:spMk id="16" creationId="{76473058-3CAD-4F11-B100-0605967CF9CA}"/>
          </ac:spMkLst>
        </pc:spChg>
      </pc:sldChg>
      <pc:sldChg chg="add del">
        <pc:chgData name="Das, Ritwik" userId="cb0afd21-148c-40fe-9b25-85454b79c84d" providerId="ADAL" clId="{67601486-ED2B-4B5D-9E50-E6F03382A8F0}" dt="2020-01-09T04:54:15.044" v="2176" actId="2696"/>
        <pc:sldMkLst>
          <pc:docMk/>
          <pc:sldMk cId="196865254" sldId="299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FB9B99-B235-4D41-B089-623111A68CB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F1067B-D673-4464-BD23-DE15E13472B1}">
      <dgm:prSet phldrT="[Text]"/>
      <dgm:spPr/>
      <dgm:t>
        <a:bodyPr/>
        <a:lstStyle/>
        <a:p>
          <a:pPr>
            <a:buNone/>
          </a:pPr>
          <a:r>
            <a: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rPr>
            <a:t>Risk Management Techniques</a:t>
          </a:r>
          <a:endParaRPr lang="en-US" dirty="0"/>
        </a:p>
      </dgm:t>
    </dgm:pt>
    <dgm:pt modelId="{585721C7-186D-4264-8178-FB1FAB4E4E33}" type="parTrans" cxnId="{4FAF1E63-C874-4C51-9AD9-37034ADB29D9}">
      <dgm:prSet/>
      <dgm:spPr/>
      <dgm:t>
        <a:bodyPr/>
        <a:lstStyle/>
        <a:p>
          <a:endParaRPr lang="en-US"/>
        </a:p>
      </dgm:t>
    </dgm:pt>
    <dgm:pt modelId="{74E85C8F-24A8-48AB-B9A6-3E141A3CA51B}" type="sibTrans" cxnId="{4FAF1E63-C874-4C51-9AD9-37034ADB29D9}">
      <dgm:prSet/>
      <dgm:spPr/>
      <dgm:t>
        <a:bodyPr/>
        <a:lstStyle/>
        <a:p>
          <a:endParaRPr lang="en-US"/>
        </a:p>
      </dgm:t>
    </dgm:pt>
    <dgm:pt modelId="{63508206-AF10-4A1A-A91F-14DDB4B91BFE}">
      <dgm:prSet phldrT="[Text]"/>
      <dgm:spPr/>
      <dgm:t>
        <a:bodyPr/>
        <a:lstStyle/>
        <a:p>
          <a:r>
            <a:rPr lang="en-US" dirty="0"/>
            <a:t>Risk Control</a:t>
          </a:r>
        </a:p>
      </dgm:t>
    </dgm:pt>
    <dgm:pt modelId="{731F5723-0B73-43E1-B990-D9C4FADF909F}" type="parTrans" cxnId="{82A0D493-7E77-4F4B-827D-E810F8D18ED4}">
      <dgm:prSet/>
      <dgm:spPr/>
      <dgm:t>
        <a:bodyPr/>
        <a:lstStyle/>
        <a:p>
          <a:endParaRPr lang="en-US"/>
        </a:p>
      </dgm:t>
    </dgm:pt>
    <dgm:pt modelId="{9252DADB-20D3-4B1C-A249-CEA1F5C0BFD1}" type="sibTrans" cxnId="{82A0D493-7E77-4F4B-827D-E810F8D18ED4}">
      <dgm:prSet/>
      <dgm:spPr/>
      <dgm:t>
        <a:bodyPr/>
        <a:lstStyle/>
        <a:p>
          <a:endParaRPr lang="en-US"/>
        </a:p>
      </dgm:t>
    </dgm:pt>
    <dgm:pt modelId="{E849CD38-8827-43AA-9AEE-601BA3D4EDFC}">
      <dgm:prSet phldrT="[Text]"/>
      <dgm:spPr/>
      <dgm:t>
        <a:bodyPr/>
        <a:lstStyle/>
        <a:p>
          <a:r>
            <a:rPr lang="en-US" b="1" dirty="0"/>
            <a:t>Avoidance</a:t>
          </a:r>
        </a:p>
      </dgm:t>
    </dgm:pt>
    <dgm:pt modelId="{1CC736F7-4F5D-460F-AABE-FD6E798D8935}" type="parTrans" cxnId="{A2910114-FC95-4866-8A25-F6800CD785AE}">
      <dgm:prSet/>
      <dgm:spPr/>
      <dgm:t>
        <a:bodyPr/>
        <a:lstStyle/>
        <a:p>
          <a:endParaRPr lang="en-US"/>
        </a:p>
      </dgm:t>
    </dgm:pt>
    <dgm:pt modelId="{3260A9EB-5547-452A-93CA-769C66EFF006}" type="sibTrans" cxnId="{A2910114-FC95-4866-8A25-F6800CD785AE}">
      <dgm:prSet/>
      <dgm:spPr/>
      <dgm:t>
        <a:bodyPr/>
        <a:lstStyle/>
        <a:p>
          <a:endParaRPr lang="en-US"/>
        </a:p>
      </dgm:t>
    </dgm:pt>
    <dgm:pt modelId="{CA70E68D-DC11-4444-B7FD-F4FB9F9CC556}">
      <dgm:prSet phldrT="[Text]"/>
      <dgm:spPr/>
      <dgm:t>
        <a:bodyPr/>
        <a:lstStyle/>
        <a:p>
          <a:r>
            <a:rPr lang="en-US" b="1" dirty="0"/>
            <a:t>Prevention</a:t>
          </a:r>
        </a:p>
      </dgm:t>
    </dgm:pt>
    <dgm:pt modelId="{66A824E9-D551-4937-ABB1-E0A2B11FB962}" type="parTrans" cxnId="{F86DFD79-F506-4065-945E-D33AC68446E9}">
      <dgm:prSet/>
      <dgm:spPr/>
      <dgm:t>
        <a:bodyPr/>
        <a:lstStyle/>
        <a:p>
          <a:endParaRPr lang="en-US"/>
        </a:p>
      </dgm:t>
    </dgm:pt>
    <dgm:pt modelId="{D86E97A7-FCDD-4DA7-A3BC-BF531579D2FE}" type="sibTrans" cxnId="{F86DFD79-F506-4065-945E-D33AC68446E9}">
      <dgm:prSet/>
      <dgm:spPr/>
      <dgm:t>
        <a:bodyPr/>
        <a:lstStyle/>
        <a:p>
          <a:endParaRPr lang="en-US"/>
        </a:p>
      </dgm:t>
    </dgm:pt>
    <dgm:pt modelId="{1B56A319-6F7A-47A1-B8D0-686ED1D23A74}">
      <dgm:prSet phldrT="[Text]"/>
      <dgm:spPr/>
      <dgm:t>
        <a:bodyPr/>
        <a:lstStyle/>
        <a:p>
          <a:r>
            <a:rPr lang="en-US" dirty="0"/>
            <a:t>Risk Financing</a:t>
          </a:r>
        </a:p>
      </dgm:t>
    </dgm:pt>
    <dgm:pt modelId="{5D0B5E00-4B77-4A88-8ABC-75E9588E1F56}" type="parTrans" cxnId="{6455A5A6-6156-459C-84A0-A8461DC0622D}">
      <dgm:prSet/>
      <dgm:spPr/>
      <dgm:t>
        <a:bodyPr/>
        <a:lstStyle/>
        <a:p>
          <a:endParaRPr lang="en-US"/>
        </a:p>
      </dgm:t>
    </dgm:pt>
    <dgm:pt modelId="{6CC72AF4-FF70-43F7-BA0B-9A162D491E0B}" type="sibTrans" cxnId="{6455A5A6-6156-459C-84A0-A8461DC0622D}">
      <dgm:prSet/>
      <dgm:spPr/>
      <dgm:t>
        <a:bodyPr/>
        <a:lstStyle/>
        <a:p>
          <a:endParaRPr lang="en-US"/>
        </a:p>
      </dgm:t>
    </dgm:pt>
    <dgm:pt modelId="{BA109B8E-1F6E-4987-984A-AEFE86131B14}">
      <dgm:prSet phldrT="[Text]"/>
      <dgm:spPr/>
      <dgm:t>
        <a:bodyPr/>
        <a:lstStyle/>
        <a:p>
          <a:r>
            <a:rPr lang="en-US" b="1" dirty="0"/>
            <a:t>Retention</a:t>
          </a:r>
        </a:p>
      </dgm:t>
    </dgm:pt>
    <dgm:pt modelId="{22852C11-4A82-41A9-A375-0944382E37BF}" type="parTrans" cxnId="{731A60F5-A453-4036-B013-A6FBAD56E7FF}">
      <dgm:prSet/>
      <dgm:spPr/>
      <dgm:t>
        <a:bodyPr/>
        <a:lstStyle/>
        <a:p>
          <a:endParaRPr lang="en-US"/>
        </a:p>
      </dgm:t>
    </dgm:pt>
    <dgm:pt modelId="{E1C1AF49-841A-489C-B5A2-AE4821BBE286}" type="sibTrans" cxnId="{731A60F5-A453-4036-B013-A6FBAD56E7FF}">
      <dgm:prSet/>
      <dgm:spPr/>
      <dgm:t>
        <a:bodyPr/>
        <a:lstStyle/>
        <a:p>
          <a:endParaRPr lang="en-US"/>
        </a:p>
      </dgm:t>
    </dgm:pt>
    <dgm:pt modelId="{1431C92B-D39C-429F-B406-86EAF1D0E781}">
      <dgm:prSet phldrT="[Text]"/>
      <dgm:spPr/>
      <dgm:t>
        <a:bodyPr/>
        <a:lstStyle/>
        <a:p>
          <a:r>
            <a:rPr lang="en-US" b="1" dirty="0"/>
            <a:t>Transfer</a:t>
          </a:r>
        </a:p>
      </dgm:t>
    </dgm:pt>
    <dgm:pt modelId="{79E0D0A5-2195-4C89-B80B-8715591F9BA6}" type="parTrans" cxnId="{9BCBEEEA-3882-4414-83B1-1594131B8631}">
      <dgm:prSet/>
      <dgm:spPr/>
      <dgm:t>
        <a:bodyPr/>
        <a:lstStyle/>
        <a:p>
          <a:endParaRPr lang="en-US"/>
        </a:p>
      </dgm:t>
    </dgm:pt>
    <dgm:pt modelId="{82F40FAE-2B57-4E47-B23D-36F8155729C8}" type="sibTrans" cxnId="{9BCBEEEA-3882-4414-83B1-1594131B8631}">
      <dgm:prSet/>
      <dgm:spPr/>
      <dgm:t>
        <a:bodyPr/>
        <a:lstStyle/>
        <a:p>
          <a:endParaRPr lang="en-US"/>
        </a:p>
      </dgm:t>
    </dgm:pt>
    <dgm:pt modelId="{3CDF5EF4-EB6C-498A-91B6-D87513DDCC05}">
      <dgm:prSet phldrT="[Text]"/>
      <dgm:spPr/>
      <dgm:t>
        <a:bodyPr/>
        <a:lstStyle/>
        <a:p>
          <a:r>
            <a:rPr lang="en-US" b="1" dirty="0"/>
            <a:t>Reduction</a:t>
          </a:r>
        </a:p>
      </dgm:t>
    </dgm:pt>
    <dgm:pt modelId="{6F47FD34-A15F-4FCB-B487-401506152DEE}" type="parTrans" cxnId="{BD192C97-C592-4C99-A804-7FF3C127AE6B}">
      <dgm:prSet/>
      <dgm:spPr/>
      <dgm:t>
        <a:bodyPr/>
        <a:lstStyle/>
        <a:p>
          <a:endParaRPr lang="en-US"/>
        </a:p>
      </dgm:t>
    </dgm:pt>
    <dgm:pt modelId="{2606F0B2-F033-4224-A4DA-9D1A9179AF91}" type="sibTrans" cxnId="{BD192C97-C592-4C99-A804-7FF3C127AE6B}">
      <dgm:prSet/>
      <dgm:spPr/>
      <dgm:t>
        <a:bodyPr/>
        <a:lstStyle/>
        <a:p>
          <a:endParaRPr lang="en-US"/>
        </a:p>
      </dgm:t>
    </dgm:pt>
    <dgm:pt modelId="{E594C55A-C4CA-41F8-AB85-140AC68F33B0}">
      <dgm:prSet phldrT="[Text]"/>
      <dgm:spPr/>
      <dgm:t>
        <a:bodyPr/>
        <a:lstStyle/>
        <a:p>
          <a:r>
            <a:rPr lang="en-US" b="1" dirty="0"/>
            <a:t>Separation</a:t>
          </a:r>
        </a:p>
      </dgm:t>
    </dgm:pt>
    <dgm:pt modelId="{7F8F3F1F-46B0-4AC8-8E13-DD6C8EEDC34F}" type="parTrans" cxnId="{DF701F97-99BD-41D2-A4CD-F7A4BBBA47CF}">
      <dgm:prSet/>
      <dgm:spPr/>
      <dgm:t>
        <a:bodyPr/>
        <a:lstStyle/>
        <a:p>
          <a:endParaRPr lang="en-US"/>
        </a:p>
      </dgm:t>
    </dgm:pt>
    <dgm:pt modelId="{A88FF021-DBD6-4B34-A479-5B3BAF88C0C6}" type="sibTrans" cxnId="{DF701F97-99BD-41D2-A4CD-F7A4BBBA47CF}">
      <dgm:prSet/>
      <dgm:spPr/>
      <dgm:t>
        <a:bodyPr/>
        <a:lstStyle/>
        <a:p>
          <a:endParaRPr lang="en-US"/>
        </a:p>
      </dgm:t>
    </dgm:pt>
    <dgm:pt modelId="{1701EA43-9769-4DFD-A8D5-6614C083B1A7}">
      <dgm:prSet phldrT="[Text]"/>
      <dgm:spPr/>
      <dgm:t>
        <a:bodyPr/>
        <a:lstStyle/>
        <a:p>
          <a:r>
            <a:rPr lang="en-US" b="1" dirty="0"/>
            <a:t>Duplication</a:t>
          </a:r>
        </a:p>
      </dgm:t>
    </dgm:pt>
    <dgm:pt modelId="{8944D86C-1589-45E5-BF20-F5CE49734C19}" type="parTrans" cxnId="{EC9C187A-42DB-4A66-B2E2-1C0416627E32}">
      <dgm:prSet/>
      <dgm:spPr/>
      <dgm:t>
        <a:bodyPr/>
        <a:lstStyle/>
        <a:p>
          <a:endParaRPr lang="en-US"/>
        </a:p>
      </dgm:t>
    </dgm:pt>
    <dgm:pt modelId="{F99C557D-2933-4FF4-B653-9F0800610DB3}" type="sibTrans" cxnId="{EC9C187A-42DB-4A66-B2E2-1C0416627E32}">
      <dgm:prSet/>
      <dgm:spPr/>
      <dgm:t>
        <a:bodyPr/>
        <a:lstStyle/>
        <a:p>
          <a:endParaRPr lang="en-US"/>
        </a:p>
      </dgm:t>
    </dgm:pt>
    <dgm:pt modelId="{11BD6907-1DDD-450F-A4AB-F98187D75BE2}" type="pres">
      <dgm:prSet presAssocID="{8CFB9B99-B235-4D41-B089-623111A68CB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BF6494B-6396-49B6-B205-6865532F04E1}" type="pres">
      <dgm:prSet presAssocID="{3CF1067B-D673-4464-BD23-DE15E13472B1}" presName="hierRoot1" presStyleCnt="0"/>
      <dgm:spPr/>
    </dgm:pt>
    <dgm:pt modelId="{7A448FCD-1E60-4090-B621-7948098B9303}" type="pres">
      <dgm:prSet presAssocID="{3CF1067B-D673-4464-BD23-DE15E13472B1}" presName="composite" presStyleCnt="0"/>
      <dgm:spPr/>
    </dgm:pt>
    <dgm:pt modelId="{0A593F7C-2FD5-4A6B-BE2B-618E37CB976D}" type="pres">
      <dgm:prSet presAssocID="{3CF1067B-D673-4464-BD23-DE15E13472B1}" presName="background" presStyleLbl="node0" presStyleIdx="0" presStyleCnt="1"/>
      <dgm:spPr/>
    </dgm:pt>
    <dgm:pt modelId="{00903F0A-0C12-41B1-B1D5-2A415016F4AE}" type="pres">
      <dgm:prSet presAssocID="{3CF1067B-D673-4464-BD23-DE15E13472B1}" presName="text" presStyleLbl="fgAcc0" presStyleIdx="0" presStyleCnt="1" custLinFactNeighborX="-19989" custLinFactNeighborY="-11332">
        <dgm:presLayoutVars>
          <dgm:chPref val="3"/>
        </dgm:presLayoutVars>
      </dgm:prSet>
      <dgm:spPr/>
    </dgm:pt>
    <dgm:pt modelId="{CC53F7C7-03ED-4B34-85BD-46F1BCD47A7E}" type="pres">
      <dgm:prSet presAssocID="{3CF1067B-D673-4464-BD23-DE15E13472B1}" presName="hierChild2" presStyleCnt="0"/>
      <dgm:spPr/>
    </dgm:pt>
    <dgm:pt modelId="{8366E742-8038-43C4-9BA0-851713F6E71E}" type="pres">
      <dgm:prSet presAssocID="{731F5723-0B73-43E1-B990-D9C4FADF909F}" presName="Name10" presStyleLbl="parChTrans1D2" presStyleIdx="0" presStyleCnt="2"/>
      <dgm:spPr/>
    </dgm:pt>
    <dgm:pt modelId="{338428E5-B67C-4678-BFF6-312A3A0FD0AE}" type="pres">
      <dgm:prSet presAssocID="{63508206-AF10-4A1A-A91F-14DDB4B91BFE}" presName="hierRoot2" presStyleCnt="0"/>
      <dgm:spPr/>
    </dgm:pt>
    <dgm:pt modelId="{CBB14510-2238-484C-8493-6E47DD0A8E6F}" type="pres">
      <dgm:prSet presAssocID="{63508206-AF10-4A1A-A91F-14DDB4B91BFE}" presName="composite2" presStyleCnt="0"/>
      <dgm:spPr/>
    </dgm:pt>
    <dgm:pt modelId="{0354D71D-4464-4954-967C-77B479D3DAEB}" type="pres">
      <dgm:prSet presAssocID="{63508206-AF10-4A1A-A91F-14DDB4B91BFE}" presName="background2" presStyleLbl="node2" presStyleIdx="0" presStyleCnt="2"/>
      <dgm:spPr/>
    </dgm:pt>
    <dgm:pt modelId="{75E813B6-A7E5-4EEC-A0DB-EAFCEB64EB25}" type="pres">
      <dgm:prSet presAssocID="{63508206-AF10-4A1A-A91F-14DDB4B91BFE}" presName="text2" presStyleLbl="fgAcc2" presStyleIdx="0" presStyleCnt="2">
        <dgm:presLayoutVars>
          <dgm:chPref val="3"/>
        </dgm:presLayoutVars>
      </dgm:prSet>
      <dgm:spPr/>
    </dgm:pt>
    <dgm:pt modelId="{5F8A6654-15A3-40BF-A43B-E4A7268A2809}" type="pres">
      <dgm:prSet presAssocID="{63508206-AF10-4A1A-A91F-14DDB4B91BFE}" presName="hierChild3" presStyleCnt="0"/>
      <dgm:spPr/>
    </dgm:pt>
    <dgm:pt modelId="{62598113-1F5D-4BFE-B9ED-6035DF9C2DDC}" type="pres">
      <dgm:prSet presAssocID="{1CC736F7-4F5D-460F-AABE-FD6E798D8935}" presName="Name17" presStyleLbl="parChTrans1D3" presStyleIdx="0" presStyleCnt="7"/>
      <dgm:spPr/>
    </dgm:pt>
    <dgm:pt modelId="{7D7BFFC7-6FF1-40F8-94C7-EE6996E4B83C}" type="pres">
      <dgm:prSet presAssocID="{E849CD38-8827-43AA-9AEE-601BA3D4EDFC}" presName="hierRoot3" presStyleCnt="0"/>
      <dgm:spPr/>
    </dgm:pt>
    <dgm:pt modelId="{60E54E2F-7D24-48B0-A3BF-25E7EC63391A}" type="pres">
      <dgm:prSet presAssocID="{E849CD38-8827-43AA-9AEE-601BA3D4EDFC}" presName="composite3" presStyleCnt="0"/>
      <dgm:spPr/>
    </dgm:pt>
    <dgm:pt modelId="{1EF8543B-282D-49DC-A313-705DC21F8EC3}" type="pres">
      <dgm:prSet presAssocID="{E849CD38-8827-43AA-9AEE-601BA3D4EDFC}" presName="background3" presStyleLbl="node3" presStyleIdx="0" presStyleCnt="7"/>
      <dgm:spPr/>
    </dgm:pt>
    <dgm:pt modelId="{814433AF-F92A-4B7C-BC01-460C9D61A69C}" type="pres">
      <dgm:prSet presAssocID="{E849CD38-8827-43AA-9AEE-601BA3D4EDFC}" presName="text3" presStyleLbl="fgAcc3" presStyleIdx="0" presStyleCnt="7">
        <dgm:presLayoutVars>
          <dgm:chPref val="3"/>
        </dgm:presLayoutVars>
      </dgm:prSet>
      <dgm:spPr/>
    </dgm:pt>
    <dgm:pt modelId="{92727014-650C-4A6F-9AE8-0A502381F571}" type="pres">
      <dgm:prSet presAssocID="{E849CD38-8827-43AA-9AEE-601BA3D4EDFC}" presName="hierChild4" presStyleCnt="0"/>
      <dgm:spPr/>
    </dgm:pt>
    <dgm:pt modelId="{C6820E1A-8525-4815-A1AA-F7EF870DDC2A}" type="pres">
      <dgm:prSet presAssocID="{66A824E9-D551-4937-ABB1-E0A2B11FB962}" presName="Name17" presStyleLbl="parChTrans1D3" presStyleIdx="1" presStyleCnt="7"/>
      <dgm:spPr/>
    </dgm:pt>
    <dgm:pt modelId="{91156013-5E1B-4AB6-B31A-E21202D60999}" type="pres">
      <dgm:prSet presAssocID="{CA70E68D-DC11-4444-B7FD-F4FB9F9CC556}" presName="hierRoot3" presStyleCnt="0"/>
      <dgm:spPr/>
    </dgm:pt>
    <dgm:pt modelId="{E0BDEF0C-8C83-4E4E-B8E5-F6C338B12526}" type="pres">
      <dgm:prSet presAssocID="{CA70E68D-DC11-4444-B7FD-F4FB9F9CC556}" presName="composite3" presStyleCnt="0"/>
      <dgm:spPr/>
    </dgm:pt>
    <dgm:pt modelId="{A002E38E-A4CE-4B8D-BA1F-F7F1F965A78B}" type="pres">
      <dgm:prSet presAssocID="{CA70E68D-DC11-4444-B7FD-F4FB9F9CC556}" presName="background3" presStyleLbl="node3" presStyleIdx="1" presStyleCnt="7"/>
      <dgm:spPr/>
    </dgm:pt>
    <dgm:pt modelId="{F777B251-3AB3-4311-8A64-47A52C12EA8D}" type="pres">
      <dgm:prSet presAssocID="{CA70E68D-DC11-4444-B7FD-F4FB9F9CC556}" presName="text3" presStyleLbl="fgAcc3" presStyleIdx="1" presStyleCnt="7">
        <dgm:presLayoutVars>
          <dgm:chPref val="3"/>
        </dgm:presLayoutVars>
      </dgm:prSet>
      <dgm:spPr/>
    </dgm:pt>
    <dgm:pt modelId="{216EE3A5-DA1B-4824-94CA-B19E5E8F4AE2}" type="pres">
      <dgm:prSet presAssocID="{CA70E68D-DC11-4444-B7FD-F4FB9F9CC556}" presName="hierChild4" presStyleCnt="0"/>
      <dgm:spPr/>
    </dgm:pt>
    <dgm:pt modelId="{26B45E7C-0B7E-499E-8C0E-891653B8FE4F}" type="pres">
      <dgm:prSet presAssocID="{6F47FD34-A15F-4FCB-B487-401506152DEE}" presName="Name17" presStyleLbl="parChTrans1D3" presStyleIdx="2" presStyleCnt="7"/>
      <dgm:spPr/>
    </dgm:pt>
    <dgm:pt modelId="{C3115E39-72FD-478C-8873-1529DB402DB1}" type="pres">
      <dgm:prSet presAssocID="{3CDF5EF4-EB6C-498A-91B6-D87513DDCC05}" presName="hierRoot3" presStyleCnt="0"/>
      <dgm:spPr/>
    </dgm:pt>
    <dgm:pt modelId="{7AE173A3-5BE8-4BDF-9AA0-591CEDCCAFDE}" type="pres">
      <dgm:prSet presAssocID="{3CDF5EF4-EB6C-498A-91B6-D87513DDCC05}" presName="composite3" presStyleCnt="0"/>
      <dgm:spPr/>
    </dgm:pt>
    <dgm:pt modelId="{AD51EB89-2050-4348-8827-E2D33E0A0100}" type="pres">
      <dgm:prSet presAssocID="{3CDF5EF4-EB6C-498A-91B6-D87513DDCC05}" presName="background3" presStyleLbl="node3" presStyleIdx="2" presStyleCnt="7"/>
      <dgm:spPr/>
    </dgm:pt>
    <dgm:pt modelId="{BA77E2A6-D1B2-40E2-92FB-792B45BC75F4}" type="pres">
      <dgm:prSet presAssocID="{3CDF5EF4-EB6C-498A-91B6-D87513DDCC05}" presName="text3" presStyleLbl="fgAcc3" presStyleIdx="2" presStyleCnt="7">
        <dgm:presLayoutVars>
          <dgm:chPref val="3"/>
        </dgm:presLayoutVars>
      </dgm:prSet>
      <dgm:spPr/>
    </dgm:pt>
    <dgm:pt modelId="{BA80207B-EEA4-45C5-8312-3BF19F889347}" type="pres">
      <dgm:prSet presAssocID="{3CDF5EF4-EB6C-498A-91B6-D87513DDCC05}" presName="hierChild4" presStyleCnt="0"/>
      <dgm:spPr/>
    </dgm:pt>
    <dgm:pt modelId="{1181CE71-70A8-4913-8CC4-E6C2CF6FD6ED}" type="pres">
      <dgm:prSet presAssocID="{7F8F3F1F-46B0-4AC8-8E13-DD6C8EEDC34F}" presName="Name17" presStyleLbl="parChTrans1D3" presStyleIdx="3" presStyleCnt="7"/>
      <dgm:spPr/>
    </dgm:pt>
    <dgm:pt modelId="{63692E1A-2F2E-4687-B963-23066FF1FBB1}" type="pres">
      <dgm:prSet presAssocID="{E594C55A-C4CA-41F8-AB85-140AC68F33B0}" presName="hierRoot3" presStyleCnt="0"/>
      <dgm:spPr/>
    </dgm:pt>
    <dgm:pt modelId="{E2A06CFE-91AF-441A-8F3D-E969DE6B47BC}" type="pres">
      <dgm:prSet presAssocID="{E594C55A-C4CA-41F8-AB85-140AC68F33B0}" presName="composite3" presStyleCnt="0"/>
      <dgm:spPr/>
    </dgm:pt>
    <dgm:pt modelId="{7DB81811-F016-43BC-86D8-E0A09579E6EE}" type="pres">
      <dgm:prSet presAssocID="{E594C55A-C4CA-41F8-AB85-140AC68F33B0}" presName="background3" presStyleLbl="node3" presStyleIdx="3" presStyleCnt="7"/>
      <dgm:spPr/>
    </dgm:pt>
    <dgm:pt modelId="{C6289D3C-C681-4ABF-905B-4037D5D9389E}" type="pres">
      <dgm:prSet presAssocID="{E594C55A-C4CA-41F8-AB85-140AC68F33B0}" presName="text3" presStyleLbl="fgAcc3" presStyleIdx="3" presStyleCnt="7">
        <dgm:presLayoutVars>
          <dgm:chPref val="3"/>
        </dgm:presLayoutVars>
      </dgm:prSet>
      <dgm:spPr/>
    </dgm:pt>
    <dgm:pt modelId="{900B0ACB-0F52-42F5-B4E6-3D276DE45021}" type="pres">
      <dgm:prSet presAssocID="{E594C55A-C4CA-41F8-AB85-140AC68F33B0}" presName="hierChild4" presStyleCnt="0"/>
      <dgm:spPr/>
    </dgm:pt>
    <dgm:pt modelId="{36AA233A-81D6-48F7-B9E4-C3C3B60C7584}" type="pres">
      <dgm:prSet presAssocID="{8944D86C-1589-45E5-BF20-F5CE49734C19}" presName="Name17" presStyleLbl="parChTrans1D3" presStyleIdx="4" presStyleCnt="7"/>
      <dgm:spPr/>
    </dgm:pt>
    <dgm:pt modelId="{07823C91-185B-4443-9257-35497D109F4B}" type="pres">
      <dgm:prSet presAssocID="{1701EA43-9769-4DFD-A8D5-6614C083B1A7}" presName="hierRoot3" presStyleCnt="0"/>
      <dgm:spPr/>
    </dgm:pt>
    <dgm:pt modelId="{4EB31449-B88D-4C81-BC02-4E059E7A1DB0}" type="pres">
      <dgm:prSet presAssocID="{1701EA43-9769-4DFD-A8D5-6614C083B1A7}" presName="composite3" presStyleCnt="0"/>
      <dgm:spPr/>
    </dgm:pt>
    <dgm:pt modelId="{94F2AF1F-6D90-46DD-B50E-2589388C68BC}" type="pres">
      <dgm:prSet presAssocID="{1701EA43-9769-4DFD-A8D5-6614C083B1A7}" presName="background3" presStyleLbl="node3" presStyleIdx="4" presStyleCnt="7"/>
      <dgm:spPr/>
    </dgm:pt>
    <dgm:pt modelId="{4BE834F4-75EF-48CB-99D6-94DD282B2EE4}" type="pres">
      <dgm:prSet presAssocID="{1701EA43-9769-4DFD-A8D5-6614C083B1A7}" presName="text3" presStyleLbl="fgAcc3" presStyleIdx="4" presStyleCnt="7">
        <dgm:presLayoutVars>
          <dgm:chPref val="3"/>
        </dgm:presLayoutVars>
      </dgm:prSet>
      <dgm:spPr/>
    </dgm:pt>
    <dgm:pt modelId="{EEA94A1C-B312-459E-8A9B-FC3C9D0E0887}" type="pres">
      <dgm:prSet presAssocID="{1701EA43-9769-4DFD-A8D5-6614C083B1A7}" presName="hierChild4" presStyleCnt="0"/>
      <dgm:spPr/>
    </dgm:pt>
    <dgm:pt modelId="{A06EB82A-7CF2-4351-A79A-95B81D09BE24}" type="pres">
      <dgm:prSet presAssocID="{5D0B5E00-4B77-4A88-8ABC-75E9588E1F56}" presName="Name10" presStyleLbl="parChTrans1D2" presStyleIdx="1" presStyleCnt="2"/>
      <dgm:spPr/>
    </dgm:pt>
    <dgm:pt modelId="{F4A9991B-7287-4E02-A607-E98F3C2688E6}" type="pres">
      <dgm:prSet presAssocID="{1B56A319-6F7A-47A1-B8D0-686ED1D23A74}" presName="hierRoot2" presStyleCnt="0"/>
      <dgm:spPr/>
    </dgm:pt>
    <dgm:pt modelId="{B4046858-35D6-44E1-ACB6-6A6581FA9096}" type="pres">
      <dgm:prSet presAssocID="{1B56A319-6F7A-47A1-B8D0-686ED1D23A74}" presName="composite2" presStyleCnt="0"/>
      <dgm:spPr/>
    </dgm:pt>
    <dgm:pt modelId="{99591A47-8BB0-44CD-852E-232F178EE414}" type="pres">
      <dgm:prSet presAssocID="{1B56A319-6F7A-47A1-B8D0-686ED1D23A74}" presName="background2" presStyleLbl="node2" presStyleIdx="1" presStyleCnt="2"/>
      <dgm:spPr/>
    </dgm:pt>
    <dgm:pt modelId="{DC8BDF4A-A3B5-42B1-9885-16486BB97FC5}" type="pres">
      <dgm:prSet presAssocID="{1B56A319-6F7A-47A1-B8D0-686ED1D23A74}" presName="text2" presStyleLbl="fgAcc2" presStyleIdx="1" presStyleCnt="2">
        <dgm:presLayoutVars>
          <dgm:chPref val="3"/>
        </dgm:presLayoutVars>
      </dgm:prSet>
      <dgm:spPr/>
    </dgm:pt>
    <dgm:pt modelId="{12F144CB-1273-44BB-9BE9-EF23E12A2959}" type="pres">
      <dgm:prSet presAssocID="{1B56A319-6F7A-47A1-B8D0-686ED1D23A74}" presName="hierChild3" presStyleCnt="0"/>
      <dgm:spPr/>
    </dgm:pt>
    <dgm:pt modelId="{87420C3E-20F1-4A72-A6D3-A24DDF7B9543}" type="pres">
      <dgm:prSet presAssocID="{22852C11-4A82-41A9-A375-0944382E37BF}" presName="Name17" presStyleLbl="parChTrans1D3" presStyleIdx="5" presStyleCnt="7"/>
      <dgm:spPr/>
    </dgm:pt>
    <dgm:pt modelId="{15733066-A6EB-432C-A760-B7F385C78543}" type="pres">
      <dgm:prSet presAssocID="{BA109B8E-1F6E-4987-984A-AEFE86131B14}" presName="hierRoot3" presStyleCnt="0"/>
      <dgm:spPr/>
    </dgm:pt>
    <dgm:pt modelId="{FA4B9954-7E4B-4E87-924C-FFB64CAFEEB5}" type="pres">
      <dgm:prSet presAssocID="{BA109B8E-1F6E-4987-984A-AEFE86131B14}" presName="composite3" presStyleCnt="0"/>
      <dgm:spPr/>
    </dgm:pt>
    <dgm:pt modelId="{B0D9AF28-B27A-476B-9763-95ABD4C74B92}" type="pres">
      <dgm:prSet presAssocID="{BA109B8E-1F6E-4987-984A-AEFE86131B14}" presName="background3" presStyleLbl="node3" presStyleIdx="5" presStyleCnt="7"/>
      <dgm:spPr/>
    </dgm:pt>
    <dgm:pt modelId="{8ED4F56E-A315-412F-82C0-43D2BB0420E2}" type="pres">
      <dgm:prSet presAssocID="{BA109B8E-1F6E-4987-984A-AEFE86131B14}" presName="text3" presStyleLbl="fgAcc3" presStyleIdx="5" presStyleCnt="7">
        <dgm:presLayoutVars>
          <dgm:chPref val="3"/>
        </dgm:presLayoutVars>
      </dgm:prSet>
      <dgm:spPr/>
    </dgm:pt>
    <dgm:pt modelId="{880A4B09-BAB1-4ADC-B07C-D139727883B0}" type="pres">
      <dgm:prSet presAssocID="{BA109B8E-1F6E-4987-984A-AEFE86131B14}" presName="hierChild4" presStyleCnt="0"/>
      <dgm:spPr/>
    </dgm:pt>
    <dgm:pt modelId="{AA957956-2598-49E0-9E65-C64178D7E25B}" type="pres">
      <dgm:prSet presAssocID="{79E0D0A5-2195-4C89-B80B-8715591F9BA6}" presName="Name17" presStyleLbl="parChTrans1D3" presStyleIdx="6" presStyleCnt="7"/>
      <dgm:spPr/>
    </dgm:pt>
    <dgm:pt modelId="{FB61F4E2-B069-4546-987B-DFB63E2A83B6}" type="pres">
      <dgm:prSet presAssocID="{1431C92B-D39C-429F-B406-86EAF1D0E781}" presName="hierRoot3" presStyleCnt="0"/>
      <dgm:spPr/>
    </dgm:pt>
    <dgm:pt modelId="{433CEFF6-0E3D-4F2E-99B8-C1832498676E}" type="pres">
      <dgm:prSet presAssocID="{1431C92B-D39C-429F-B406-86EAF1D0E781}" presName="composite3" presStyleCnt="0"/>
      <dgm:spPr/>
    </dgm:pt>
    <dgm:pt modelId="{35D4B7B6-B571-4DD3-8E06-7C54846A5C2C}" type="pres">
      <dgm:prSet presAssocID="{1431C92B-D39C-429F-B406-86EAF1D0E781}" presName="background3" presStyleLbl="node3" presStyleIdx="6" presStyleCnt="7"/>
      <dgm:spPr/>
    </dgm:pt>
    <dgm:pt modelId="{48286263-DDD6-419B-AA4B-053F8462DBA6}" type="pres">
      <dgm:prSet presAssocID="{1431C92B-D39C-429F-B406-86EAF1D0E781}" presName="text3" presStyleLbl="fgAcc3" presStyleIdx="6" presStyleCnt="7">
        <dgm:presLayoutVars>
          <dgm:chPref val="3"/>
        </dgm:presLayoutVars>
      </dgm:prSet>
      <dgm:spPr/>
    </dgm:pt>
    <dgm:pt modelId="{C4107FA7-9FD8-4A56-BA36-7209C70A32D4}" type="pres">
      <dgm:prSet presAssocID="{1431C92B-D39C-429F-B406-86EAF1D0E781}" presName="hierChild4" presStyleCnt="0"/>
      <dgm:spPr/>
    </dgm:pt>
  </dgm:ptLst>
  <dgm:cxnLst>
    <dgm:cxn modelId="{EA23E802-BD86-4A11-BCE0-38CF75A7B9BA}" type="presOf" srcId="{8944D86C-1589-45E5-BF20-F5CE49734C19}" destId="{36AA233A-81D6-48F7-B9E4-C3C3B60C7584}" srcOrd="0" destOrd="0" presId="urn:microsoft.com/office/officeart/2005/8/layout/hierarchy1"/>
    <dgm:cxn modelId="{A2910114-FC95-4866-8A25-F6800CD785AE}" srcId="{63508206-AF10-4A1A-A91F-14DDB4B91BFE}" destId="{E849CD38-8827-43AA-9AEE-601BA3D4EDFC}" srcOrd="0" destOrd="0" parTransId="{1CC736F7-4F5D-460F-AABE-FD6E798D8935}" sibTransId="{3260A9EB-5547-452A-93CA-769C66EFF006}"/>
    <dgm:cxn modelId="{AB4DC82D-2F50-4A87-9E5B-4ED69489E7E1}" type="presOf" srcId="{3CDF5EF4-EB6C-498A-91B6-D87513DDCC05}" destId="{BA77E2A6-D1B2-40E2-92FB-792B45BC75F4}" srcOrd="0" destOrd="0" presId="urn:microsoft.com/office/officeart/2005/8/layout/hierarchy1"/>
    <dgm:cxn modelId="{D42F9A30-A67A-48DE-81A9-BD219600AA15}" type="presOf" srcId="{63508206-AF10-4A1A-A91F-14DDB4B91BFE}" destId="{75E813B6-A7E5-4EEC-A0DB-EAFCEB64EB25}" srcOrd="0" destOrd="0" presId="urn:microsoft.com/office/officeart/2005/8/layout/hierarchy1"/>
    <dgm:cxn modelId="{F567E462-62A5-48C0-8657-0628B4E7ADE3}" type="presOf" srcId="{1B56A319-6F7A-47A1-B8D0-686ED1D23A74}" destId="{DC8BDF4A-A3B5-42B1-9885-16486BB97FC5}" srcOrd="0" destOrd="0" presId="urn:microsoft.com/office/officeart/2005/8/layout/hierarchy1"/>
    <dgm:cxn modelId="{4FAF1E63-C874-4C51-9AD9-37034ADB29D9}" srcId="{8CFB9B99-B235-4D41-B089-623111A68CB4}" destId="{3CF1067B-D673-4464-BD23-DE15E13472B1}" srcOrd="0" destOrd="0" parTransId="{585721C7-186D-4264-8178-FB1FAB4E4E33}" sibTransId="{74E85C8F-24A8-48AB-B9A6-3E141A3CA51B}"/>
    <dgm:cxn modelId="{B37E8046-1B8B-45BC-9045-16D14EC3467C}" type="presOf" srcId="{22852C11-4A82-41A9-A375-0944382E37BF}" destId="{87420C3E-20F1-4A72-A6D3-A24DDF7B9543}" srcOrd="0" destOrd="0" presId="urn:microsoft.com/office/officeart/2005/8/layout/hierarchy1"/>
    <dgm:cxn modelId="{78B21150-0ADA-4F1F-AF1D-BCDB09F27FE8}" type="presOf" srcId="{CA70E68D-DC11-4444-B7FD-F4FB9F9CC556}" destId="{F777B251-3AB3-4311-8A64-47A52C12EA8D}" srcOrd="0" destOrd="0" presId="urn:microsoft.com/office/officeart/2005/8/layout/hierarchy1"/>
    <dgm:cxn modelId="{D3E68570-5F93-4026-9E33-A9BC5502AF5A}" type="presOf" srcId="{7F8F3F1F-46B0-4AC8-8E13-DD6C8EEDC34F}" destId="{1181CE71-70A8-4913-8CC4-E6C2CF6FD6ED}" srcOrd="0" destOrd="0" presId="urn:microsoft.com/office/officeart/2005/8/layout/hierarchy1"/>
    <dgm:cxn modelId="{F86DFD79-F506-4065-945E-D33AC68446E9}" srcId="{63508206-AF10-4A1A-A91F-14DDB4B91BFE}" destId="{CA70E68D-DC11-4444-B7FD-F4FB9F9CC556}" srcOrd="1" destOrd="0" parTransId="{66A824E9-D551-4937-ABB1-E0A2B11FB962}" sibTransId="{D86E97A7-FCDD-4DA7-A3BC-BF531579D2FE}"/>
    <dgm:cxn modelId="{EC9C187A-42DB-4A66-B2E2-1C0416627E32}" srcId="{63508206-AF10-4A1A-A91F-14DDB4B91BFE}" destId="{1701EA43-9769-4DFD-A8D5-6614C083B1A7}" srcOrd="4" destOrd="0" parTransId="{8944D86C-1589-45E5-BF20-F5CE49734C19}" sibTransId="{F99C557D-2933-4FF4-B653-9F0800610DB3}"/>
    <dgm:cxn modelId="{B4717684-38B7-48E7-A1CE-9650F5879FAC}" type="presOf" srcId="{E849CD38-8827-43AA-9AEE-601BA3D4EDFC}" destId="{814433AF-F92A-4B7C-BC01-460C9D61A69C}" srcOrd="0" destOrd="0" presId="urn:microsoft.com/office/officeart/2005/8/layout/hierarchy1"/>
    <dgm:cxn modelId="{48C6FF8E-90A9-40B4-92E6-801BBF2FCA97}" type="presOf" srcId="{1431C92B-D39C-429F-B406-86EAF1D0E781}" destId="{48286263-DDD6-419B-AA4B-053F8462DBA6}" srcOrd="0" destOrd="0" presId="urn:microsoft.com/office/officeart/2005/8/layout/hierarchy1"/>
    <dgm:cxn modelId="{82A0D493-7E77-4F4B-827D-E810F8D18ED4}" srcId="{3CF1067B-D673-4464-BD23-DE15E13472B1}" destId="{63508206-AF10-4A1A-A91F-14DDB4B91BFE}" srcOrd="0" destOrd="0" parTransId="{731F5723-0B73-43E1-B990-D9C4FADF909F}" sibTransId="{9252DADB-20D3-4B1C-A249-CEA1F5C0BFD1}"/>
    <dgm:cxn modelId="{DF701F97-99BD-41D2-A4CD-F7A4BBBA47CF}" srcId="{63508206-AF10-4A1A-A91F-14DDB4B91BFE}" destId="{E594C55A-C4CA-41F8-AB85-140AC68F33B0}" srcOrd="3" destOrd="0" parTransId="{7F8F3F1F-46B0-4AC8-8E13-DD6C8EEDC34F}" sibTransId="{A88FF021-DBD6-4B34-A479-5B3BAF88C0C6}"/>
    <dgm:cxn modelId="{BD192C97-C592-4C99-A804-7FF3C127AE6B}" srcId="{63508206-AF10-4A1A-A91F-14DDB4B91BFE}" destId="{3CDF5EF4-EB6C-498A-91B6-D87513DDCC05}" srcOrd="2" destOrd="0" parTransId="{6F47FD34-A15F-4FCB-B487-401506152DEE}" sibTransId="{2606F0B2-F033-4224-A4DA-9D1A9179AF91}"/>
    <dgm:cxn modelId="{F552579F-317F-49BA-BB30-E210DC3085F5}" type="presOf" srcId="{8CFB9B99-B235-4D41-B089-623111A68CB4}" destId="{11BD6907-1DDD-450F-A4AB-F98187D75BE2}" srcOrd="0" destOrd="0" presId="urn:microsoft.com/office/officeart/2005/8/layout/hierarchy1"/>
    <dgm:cxn modelId="{5A3496A0-4BC5-4B60-B73A-33C027CE3CEA}" type="presOf" srcId="{E594C55A-C4CA-41F8-AB85-140AC68F33B0}" destId="{C6289D3C-C681-4ABF-905B-4037D5D9389E}" srcOrd="0" destOrd="0" presId="urn:microsoft.com/office/officeart/2005/8/layout/hierarchy1"/>
    <dgm:cxn modelId="{4F6D94A4-A877-43A6-A4B1-137AD622703F}" type="presOf" srcId="{79E0D0A5-2195-4C89-B80B-8715591F9BA6}" destId="{AA957956-2598-49E0-9E65-C64178D7E25B}" srcOrd="0" destOrd="0" presId="urn:microsoft.com/office/officeart/2005/8/layout/hierarchy1"/>
    <dgm:cxn modelId="{6455A5A6-6156-459C-84A0-A8461DC0622D}" srcId="{3CF1067B-D673-4464-BD23-DE15E13472B1}" destId="{1B56A319-6F7A-47A1-B8D0-686ED1D23A74}" srcOrd="1" destOrd="0" parTransId="{5D0B5E00-4B77-4A88-8ABC-75E9588E1F56}" sibTransId="{6CC72AF4-FF70-43F7-BA0B-9A162D491E0B}"/>
    <dgm:cxn modelId="{BBAB1BC7-F054-491E-A77F-627DD84A1BF6}" type="presOf" srcId="{3CF1067B-D673-4464-BD23-DE15E13472B1}" destId="{00903F0A-0C12-41B1-B1D5-2A415016F4AE}" srcOrd="0" destOrd="0" presId="urn:microsoft.com/office/officeart/2005/8/layout/hierarchy1"/>
    <dgm:cxn modelId="{06AA24CC-2943-47B7-BA10-F606B832A53A}" type="presOf" srcId="{1701EA43-9769-4DFD-A8D5-6614C083B1A7}" destId="{4BE834F4-75EF-48CB-99D6-94DD282B2EE4}" srcOrd="0" destOrd="0" presId="urn:microsoft.com/office/officeart/2005/8/layout/hierarchy1"/>
    <dgm:cxn modelId="{CE236ED9-7345-4B22-9AE1-90D72A8E9B0C}" type="presOf" srcId="{731F5723-0B73-43E1-B990-D9C4FADF909F}" destId="{8366E742-8038-43C4-9BA0-851713F6E71E}" srcOrd="0" destOrd="0" presId="urn:microsoft.com/office/officeart/2005/8/layout/hierarchy1"/>
    <dgm:cxn modelId="{FCC4FCE3-F8D6-4899-9EF5-0D7114520F83}" type="presOf" srcId="{5D0B5E00-4B77-4A88-8ABC-75E9588E1F56}" destId="{A06EB82A-7CF2-4351-A79A-95B81D09BE24}" srcOrd="0" destOrd="0" presId="urn:microsoft.com/office/officeart/2005/8/layout/hierarchy1"/>
    <dgm:cxn modelId="{31B037E5-DCD5-42C4-824A-15D116E8018C}" type="presOf" srcId="{BA109B8E-1F6E-4987-984A-AEFE86131B14}" destId="{8ED4F56E-A315-412F-82C0-43D2BB0420E2}" srcOrd="0" destOrd="0" presId="urn:microsoft.com/office/officeart/2005/8/layout/hierarchy1"/>
    <dgm:cxn modelId="{9BCBEEEA-3882-4414-83B1-1594131B8631}" srcId="{1B56A319-6F7A-47A1-B8D0-686ED1D23A74}" destId="{1431C92B-D39C-429F-B406-86EAF1D0E781}" srcOrd="1" destOrd="0" parTransId="{79E0D0A5-2195-4C89-B80B-8715591F9BA6}" sibTransId="{82F40FAE-2B57-4E47-B23D-36F8155729C8}"/>
    <dgm:cxn modelId="{157798ED-96F2-4690-80F9-7F3EA2C9F329}" type="presOf" srcId="{6F47FD34-A15F-4FCB-B487-401506152DEE}" destId="{26B45E7C-0B7E-499E-8C0E-891653B8FE4F}" srcOrd="0" destOrd="0" presId="urn:microsoft.com/office/officeart/2005/8/layout/hierarchy1"/>
    <dgm:cxn modelId="{561AF8F1-7666-467C-9313-648CCD0904FB}" type="presOf" srcId="{1CC736F7-4F5D-460F-AABE-FD6E798D8935}" destId="{62598113-1F5D-4BFE-B9ED-6035DF9C2DDC}" srcOrd="0" destOrd="0" presId="urn:microsoft.com/office/officeart/2005/8/layout/hierarchy1"/>
    <dgm:cxn modelId="{606029F5-3C60-484E-881A-EF5F43DE0BF6}" type="presOf" srcId="{66A824E9-D551-4937-ABB1-E0A2B11FB962}" destId="{C6820E1A-8525-4815-A1AA-F7EF870DDC2A}" srcOrd="0" destOrd="0" presId="urn:microsoft.com/office/officeart/2005/8/layout/hierarchy1"/>
    <dgm:cxn modelId="{731A60F5-A453-4036-B013-A6FBAD56E7FF}" srcId="{1B56A319-6F7A-47A1-B8D0-686ED1D23A74}" destId="{BA109B8E-1F6E-4987-984A-AEFE86131B14}" srcOrd="0" destOrd="0" parTransId="{22852C11-4A82-41A9-A375-0944382E37BF}" sibTransId="{E1C1AF49-841A-489C-B5A2-AE4821BBE286}"/>
    <dgm:cxn modelId="{16B45639-D0B1-483B-B21C-98385AA575B2}" type="presParOf" srcId="{11BD6907-1DDD-450F-A4AB-F98187D75BE2}" destId="{7BF6494B-6396-49B6-B205-6865532F04E1}" srcOrd="0" destOrd="0" presId="urn:microsoft.com/office/officeart/2005/8/layout/hierarchy1"/>
    <dgm:cxn modelId="{BF3BD659-6176-4996-A186-55791E65C1A8}" type="presParOf" srcId="{7BF6494B-6396-49B6-B205-6865532F04E1}" destId="{7A448FCD-1E60-4090-B621-7948098B9303}" srcOrd="0" destOrd="0" presId="urn:microsoft.com/office/officeart/2005/8/layout/hierarchy1"/>
    <dgm:cxn modelId="{D663841C-0845-40F6-8EC8-1DF5894F28DB}" type="presParOf" srcId="{7A448FCD-1E60-4090-B621-7948098B9303}" destId="{0A593F7C-2FD5-4A6B-BE2B-618E37CB976D}" srcOrd="0" destOrd="0" presId="urn:microsoft.com/office/officeart/2005/8/layout/hierarchy1"/>
    <dgm:cxn modelId="{351C1699-F345-4A97-A794-7590C7D62ADC}" type="presParOf" srcId="{7A448FCD-1E60-4090-B621-7948098B9303}" destId="{00903F0A-0C12-41B1-B1D5-2A415016F4AE}" srcOrd="1" destOrd="0" presId="urn:microsoft.com/office/officeart/2005/8/layout/hierarchy1"/>
    <dgm:cxn modelId="{D689B688-3996-4137-ADD9-D1CED3E44350}" type="presParOf" srcId="{7BF6494B-6396-49B6-B205-6865532F04E1}" destId="{CC53F7C7-03ED-4B34-85BD-46F1BCD47A7E}" srcOrd="1" destOrd="0" presId="urn:microsoft.com/office/officeart/2005/8/layout/hierarchy1"/>
    <dgm:cxn modelId="{2C002B19-5D35-4DA7-BDDF-6EB1A5C193E7}" type="presParOf" srcId="{CC53F7C7-03ED-4B34-85BD-46F1BCD47A7E}" destId="{8366E742-8038-43C4-9BA0-851713F6E71E}" srcOrd="0" destOrd="0" presId="urn:microsoft.com/office/officeart/2005/8/layout/hierarchy1"/>
    <dgm:cxn modelId="{4A56673B-445B-4B11-A933-4F7C45462E50}" type="presParOf" srcId="{CC53F7C7-03ED-4B34-85BD-46F1BCD47A7E}" destId="{338428E5-B67C-4678-BFF6-312A3A0FD0AE}" srcOrd="1" destOrd="0" presId="urn:microsoft.com/office/officeart/2005/8/layout/hierarchy1"/>
    <dgm:cxn modelId="{D65CC0F2-0F17-4489-86CF-FAD829560BC9}" type="presParOf" srcId="{338428E5-B67C-4678-BFF6-312A3A0FD0AE}" destId="{CBB14510-2238-484C-8493-6E47DD0A8E6F}" srcOrd="0" destOrd="0" presId="urn:microsoft.com/office/officeart/2005/8/layout/hierarchy1"/>
    <dgm:cxn modelId="{8D711C19-F223-49B7-A636-8E7553CA10C8}" type="presParOf" srcId="{CBB14510-2238-484C-8493-6E47DD0A8E6F}" destId="{0354D71D-4464-4954-967C-77B479D3DAEB}" srcOrd="0" destOrd="0" presId="urn:microsoft.com/office/officeart/2005/8/layout/hierarchy1"/>
    <dgm:cxn modelId="{3F413340-FDDC-4391-AC1F-44977EE4A5AE}" type="presParOf" srcId="{CBB14510-2238-484C-8493-6E47DD0A8E6F}" destId="{75E813B6-A7E5-4EEC-A0DB-EAFCEB64EB25}" srcOrd="1" destOrd="0" presId="urn:microsoft.com/office/officeart/2005/8/layout/hierarchy1"/>
    <dgm:cxn modelId="{FD8AEE1F-C0C5-46B7-A471-02D368ECE438}" type="presParOf" srcId="{338428E5-B67C-4678-BFF6-312A3A0FD0AE}" destId="{5F8A6654-15A3-40BF-A43B-E4A7268A2809}" srcOrd="1" destOrd="0" presId="urn:microsoft.com/office/officeart/2005/8/layout/hierarchy1"/>
    <dgm:cxn modelId="{A955632B-719F-475D-A18B-D6B3514FDA0E}" type="presParOf" srcId="{5F8A6654-15A3-40BF-A43B-E4A7268A2809}" destId="{62598113-1F5D-4BFE-B9ED-6035DF9C2DDC}" srcOrd="0" destOrd="0" presId="urn:microsoft.com/office/officeart/2005/8/layout/hierarchy1"/>
    <dgm:cxn modelId="{7B1D520E-F68C-4AC0-8227-F1FB693380AF}" type="presParOf" srcId="{5F8A6654-15A3-40BF-A43B-E4A7268A2809}" destId="{7D7BFFC7-6FF1-40F8-94C7-EE6996E4B83C}" srcOrd="1" destOrd="0" presId="urn:microsoft.com/office/officeart/2005/8/layout/hierarchy1"/>
    <dgm:cxn modelId="{B0D99D83-214F-4ED8-8E59-CA89E8488624}" type="presParOf" srcId="{7D7BFFC7-6FF1-40F8-94C7-EE6996E4B83C}" destId="{60E54E2F-7D24-48B0-A3BF-25E7EC63391A}" srcOrd="0" destOrd="0" presId="urn:microsoft.com/office/officeart/2005/8/layout/hierarchy1"/>
    <dgm:cxn modelId="{B588FCAC-1967-4032-BE20-7BC7C8B4C3A2}" type="presParOf" srcId="{60E54E2F-7D24-48B0-A3BF-25E7EC63391A}" destId="{1EF8543B-282D-49DC-A313-705DC21F8EC3}" srcOrd="0" destOrd="0" presId="urn:microsoft.com/office/officeart/2005/8/layout/hierarchy1"/>
    <dgm:cxn modelId="{FBE8A481-D806-43D5-8149-0A6314ECF48E}" type="presParOf" srcId="{60E54E2F-7D24-48B0-A3BF-25E7EC63391A}" destId="{814433AF-F92A-4B7C-BC01-460C9D61A69C}" srcOrd="1" destOrd="0" presId="urn:microsoft.com/office/officeart/2005/8/layout/hierarchy1"/>
    <dgm:cxn modelId="{8267AD27-C5B1-4624-AB7F-2C3EC99FAF1E}" type="presParOf" srcId="{7D7BFFC7-6FF1-40F8-94C7-EE6996E4B83C}" destId="{92727014-650C-4A6F-9AE8-0A502381F571}" srcOrd="1" destOrd="0" presId="urn:microsoft.com/office/officeart/2005/8/layout/hierarchy1"/>
    <dgm:cxn modelId="{97470424-7D8A-4ECC-9A57-4DF38DE3D263}" type="presParOf" srcId="{5F8A6654-15A3-40BF-A43B-E4A7268A2809}" destId="{C6820E1A-8525-4815-A1AA-F7EF870DDC2A}" srcOrd="2" destOrd="0" presId="urn:microsoft.com/office/officeart/2005/8/layout/hierarchy1"/>
    <dgm:cxn modelId="{B0E8879D-B40D-4381-8F65-FA4D69F4F25A}" type="presParOf" srcId="{5F8A6654-15A3-40BF-A43B-E4A7268A2809}" destId="{91156013-5E1B-4AB6-B31A-E21202D60999}" srcOrd="3" destOrd="0" presId="urn:microsoft.com/office/officeart/2005/8/layout/hierarchy1"/>
    <dgm:cxn modelId="{AB34D0DB-889C-4D27-8E92-C46670BCF757}" type="presParOf" srcId="{91156013-5E1B-4AB6-B31A-E21202D60999}" destId="{E0BDEF0C-8C83-4E4E-B8E5-F6C338B12526}" srcOrd="0" destOrd="0" presId="urn:microsoft.com/office/officeart/2005/8/layout/hierarchy1"/>
    <dgm:cxn modelId="{4601C673-2945-4115-B7C7-0858DB287AE9}" type="presParOf" srcId="{E0BDEF0C-8C83-4E4E-B8E5-F6C338B12526}" destId="{A002E38E-A4CE-4B8D-BA1F-F7F1F965A78B}" srcOrd="0" destOrd="0" presId="urn:microsoft.com/office/officeart/2005/8/layout/hierarchy1"/>
    <dgm:cxn modelId="{E2EDB378-CD8C-46F0-B51F-B524A1C166EE}" type="presParOf" srcId="{E0BDEF0C-8C83-4E4E-B8E5-F6C338B12526}" destId="{F777B251-3AB3-4311-8A64-47A52C12EA8D}" srcOrd="1" destOrd="0" presId="urn:microsoft.com/office/officeart/2005/8/layout/hierarchy1"/>
    <dgm:cxn modelId="{AE842803-0055-456C-AB42-2584CDD01911}" type="presParOf" srcId="{91156013-5E1B-4AB6-B31A-E21202D60999}" destId="{216EE3A5-DA1B-4824-94CA-B19E5E8F4AE2}" srcOrd="1" destOrd="0" presId="urn:microsoft.com/office/officeart/2005/8/layout/hierarchy1"/>
    <dgm:cxn modelId="{E6DB6E45-77C5-4BA1-BE19-80ED10688273}" type="presParOf" srcId="{5F8A6654-15A3-40BF-A43B-E4A7268A2809}" destId="{26B45E7C-0B7E-499E-8C0E-891653B8FE4F}" srcOrd="4" destOrd="0" presId="urn:microsoft.com/office/officeart/2005/8/layout/hierarchy1"/>
    <dgm:cxn modelId="{CE4A53E1-7F4C-4B6C-B022-FE37D36C86D1}" type="presParOf" srcId="{5F8A6654-15A3-40BF-A43B-E4A7268A2809}" destId="{C3115E39-72FD-478C-8873-1529DB402DB1}" srcOrd="5" destOrd="0" presId="urn:microsoft.com/office/officeart/2005/8/layout/hierarchy1"/>
    <dgm:cxn modelId="{098F8A37-98A7-4327-B8F1-75FE6ADFA423}" type="presParOf" srcId="{C3115E39-72FD-478C-8873-1529DB402DB1}" destId="{7AE173A3-5BE8-4BDF-9AA0-591CEDCCAFDE}" srcOrd="0" destOrd="0" presId="urn:microsoft.com/office/officeart/2005/8/layout/hierarchy1"/>
    <dgm:cxn modelId="{FB92D9A4-4C38-4185-AA64-E5A74ACDA93A}" type="presParOf" srcId="{7AE173A3-5BE8-4BDF-9AA0-591CEDCCAFDE}" destId="{AD51EB89-2050-4348-8827-E2D33E0A0100}" srcOrd="0" destOrd="0" presId="urn:microsoft.com/office/officeart/2005/8/layout/hierarchy1"/>
    <dgm:cxn modelId="{42F6F535-608C-46D8-A5B0-FEC23944D4DD}" type="presParOf" srcId="{7AE173A3-5BE8-4BDF-9AA0-591CEDCCAFDE}" destId="{BA77E2A6-D1B2-40E2-92FB-792B45BC75F4}" srcOrd="1" destOrd="0" presId="urn:microsoft.com/office/officeart/2005/8/layout/hierarchy1"/>
    <dgm:cxn modelId="{9ED60795-B5B7-4938-B6C5-929AFC8D97C8}" type="presParOf" srcId="{C3115E39-72FD-478C-8873-1529DB402DB1}" destId="{BA80207B-EEA4-45C5-8312-3BF19F889347}" srcOrd="1" destOrd="0" presId="urn:microsoft.com/office/officeart/2005/8/layout/hierarchy1"/>
    <dgm:cxn modelId="{5081AD68-83E0-45D5-A2E9-0FE81B76C594}" type="presParOf" srcId="{5F8A6654-15A3-40BF-A43B-E4A7268A2809}" destId="{1181CE71-70A8-4913-8CC4-E6C2CF6FD6ED}" srcOrd="6" destOrd="0" presId="urn:microsoft.com/office/officeart/2005/8/layout/hierarchy1"/>
    <dgm:cxn modelId="{B25CE1E1-B2BB-497E-8E2C-8D6695A2B1FF}" type="presParOf" srcId="{5F8A6654-15A3-40BF-A43B-E4A7268A2809}" destId="{63692E1A-2F2E-4687-B963-23066FF1FBB1}" srcOrd="7" destOrd="0" presId="urn:microsoft.com/office/officeart/2005/8/layout/hierarchy1"/>
    <dgm:cxn modelId="{94C0510C-F361-464A-8786-5485C800AF9B}" type="presParOf" srcId="{63692E1A-2F2E-4687-B963-23066FF1FBB1}" destId="{E2A06CFE-91AF-441A-8F3D-E969DE6B47BC}" srcOrd="0" destOrd="0" presId="urn:microsoft.com/office/officeart/2005/8/layout/hierarchy1"/>
    <dgm:cxn modelId="{C4DB1550-5BF1-4009-810B-41F524546716}" type="presParOf" srcId="{E2A06CFE-91AF-441A-8F3D-E969DE6B47BC}" destId="{7DB81811-F016-43BC-86D8-E0A09579E6EE}" srcOrd="0" destOrd="0" presId="urn:microsoft.com/office/officeart/2005/8/layout/hierarchy1"/>
    <dgm:cxn modelId="{F2E0EF08-D979-4C0F-A4B2-9A1BB1BFC071}" type="presParOf" srcId="{E2A06CFE-91AF-441A-8F3D-E969DE6B47BC}" destId="{C6289D3C-C681-4ABF-905B-4037D5D9389E}" srcOrd="1" destOrd="0" presId="urn:microsoft.com/office/officeart/2005/8/layout/hierarchy1"/>
    <dgm:cxn modelId="{CBF51729-C139-4F09-8346-CA5888211927}" type="presParOf" srcId="{63692E1A-2F2E-4687-B963-23066FF1FBB1}" destId="{900B0ACB-0F52-42F5-B4E6-3D276DE45021}" srcOrd="1" destOrd="0" presId="urn:microsoft.com/office/officeart/2005/8/layout/hierarchy1"/>
    <dgm:cxn modelId="{28435D44-320C-476A-9B27-B40968C2BD20}" type="presParOf" srcId="{5F8A6654-15A3-40BF-A43B-E4A7268A2809}" destId="{36AA233A-81D6-48F7-B9E4-C3C3B60C7584}" srcOrd="8" destOrd="0" presId="urn:microsoft.com/office/officeart/2005/8/layout/hierarchy1"/>
    <dgm:cxn modelId="{3F81CB82-5186-4E09-8739-8034B0D16E01}" type="presParOf" srcId="{5F8A6654-15A3-40BF-A43B-E4A7268A2809}" destId="{07823C91-185B-4443-9257-35497D109F4B}" srcOrd="9" destOrd="0" presId="urn:microsoft.com/office/officeart/2005/8/layout/hierarchy1"/>
    <dgm:cxn modelId="{56C14D0E-4368-4C38-BD87-5D83952AD340}" type="presParOf" srcId="{07823C91-185B-4443-9257-35497D109F4B}" destId="{4EB31449-B88D-4C81-BC02-4E059E7A1DB0}" srcOrd="0" destOrd="0" presId="urn:microsoft.com/office/officeart/2005/8/layout/hierarchy1"/>
    <dgm:cxn modelId="{DFA39A67-94BA-4042-AF8B-24A3A4E25A17}" type="presParOf" srcId="{4EB31449-B88D-4C81-BC02-4E059E7A1DB0}" destId="{94F2AF1F-6D90-46DD-B50E-2589388C68BC}" srcOrd="0" destOrd="0" presId="urn:microsoft.com/office/officeart/2005/8/layout/hierarchy1"/>
    <dgm:cxn modelId="{D853F489-AFF2-48E9-A2F5-26CE8F660CDE}" type="presParOf" srcId="{4EB31449-B88D-4C81-BC02-4E059E7A1DB0}" destId="{4BE834F4-75EF-48CB-99D6-94DD282B2EE4}" srcOrd="1" destOrd="0" presId="urn:microsoft.com/office/officeart/2005/8/layout/hierarchy1"/>
    <dgm:cxn modelId="{18E16DE0-B93C-4714-84F4-F22BE4C2F16C}" type="presParOf" srcId="{07823C91-185B-4443-9257-35497D109F4B}" destId="{EEA94A1C-B312-459E-8A9B-FC3C9D0E0887}" srcOrd="1" destOrd="0" presId="urn:microsoft.com/office/officeart/2005/8/layout/hierarchy1"/>
    <dgm:cxn modelId="{C0DBC286-67C6-47F6-852C-44ED7609947A}" type="presParOf" srcId="{CC53F7C7-03ED-4B34-85BD-46F1BCD47A7E}" destId="{A06EB82A-7CF2-4351-A79A-95B81D09BE24}" srcOrd="2" destOrd="0" presId="urn:microsoft.com/office/officeart/2005/8/layout/hierarchy1"/>
    <dgm:cxn modelId="{1DD10E44-3269-4D7A-BC85-90ABA6D456F1}" type="presParOf" srcId="{CC53F7C7-03ED-4B34-85BD-46F1BCD47A7E}" destId="{F4A9991B-7287-4E02-A607-E98F3C2688E6}" srcOrd="3" destOrd="0" presId="urn:microsoft.com/office/officeart/2005/8/layout/hierarchy1"/>
    <dgm:cxn modelId="{67662981-6270-4B64-8666-2B862EDE94C3}" type="presParOf" srcId="{F4A9991B-7287-4E02-A607-E98F3C2688E6}" destId="{B4046858-35D6-44E1-ACB6-6A6581FA9096}" srcOrd="0" destOrd="0" presId="urn:microsoft.com/office/officeart/2005/8/layout/hierarchy1"/>
    <dgm:cxn modelId="{8A8CC22C-F8EB-4202-91D9-B3C8AEFD6C6E}" type="presParOf" srcId="{B4046858-35D6-44E1-ACB6-6A6581FA9096}" destId="{99591A47-8BB0-44CD-852E-232F178EE414}" srcOrd="0" destOrd="0" presId="urn:microsoft.com/office/officeart/2005/8/layout/hierarchy1"/>
    <dgm:cxn modelId="{37921A77-8E85-4152-BD60-30B7B454E3C5}" type="presParOf" srcId="{B4046858-35D6-44E1-ACB6-6A6581FA9096}" destId="{DC8BDF4A-A3B5-42B1-9885-16486BB97FC5}" srcOrd="1" destOrd="0" presId="urn:microsoft.com/office/officeart/2005/8/layout/hierarchy1"/>
    <dgm:cxn modelId="{77D588D9-35EF-4D21-B11A-986AD6794C21}" type="presParOf" srcId="{F4A9991B-7287-4E02-A607-E98F3C2688E6}" destId="{12F144CB-1273-44BB-9BE9-EF23E12A2959}" srcOrd="1" destOrd="0" presId="urn:microsoft.com/office/officeart/2005/8/layout/hierarchy1"/>
    <dgm:cxn modelId="{7D7F6417-582F-4FB7-9444-CA967F7FDD63}" type="presParOf" srcId="{12F144CB-1273-44BB-9BE9-EF23E12A2959}" destId="{87420C3E-20F1-4A72-A6D3-A24DDF7B9543}" srcOrd="0" destOrd="0" presId="urn:microsoft.com/office/officeart/2005/8/layout/hierarchy1"/>
    <dgm:cxn modelId="{86AA4E89-13E0-4A8D-8226-BB7387F86A76}" type="presParOf" srcId="{12F144CB-1273-44BB-9BE9-EF23E12A2959}" destId="{15733066-A6EB-432C-A760-B7F385C78543}" srcOrd="1" destOrd="0" presId="urn:microsoft.com/office/officeart/2005/8/layout/hierarchy1"/>
    <dgm:cxn modelId="{6035F9E6-21BD-4E56-8100-2E3808672BD0}" type="presParOf" srcId="{15733066-A6EB-432C-A760-B7F385C78543}" destId="{FA4B9954-7E4B-4E87-924C-FFB64CAFEEB5}" srcOrd="0" destOrd="0" presId="urn:microsoft.com/office/officeart/2005/8/layout/hierarchy1"/>
    <dgm:cxn modelId="{38B30977-317D-4EA9-B0F4-13B32C649F03}" type="presParOf" srcId="{FA4B9954-7E4B-4E87-924C-FFB64CAFEEB5}" destId="{B0D9AF28-B27A-476B-9763-95ABD4C74B92}" srcOrd="0" destOrd="0" presId="urn:microsoft.com/office/officeart/2005/8/layout/hierarchy1"/>
    <dgm:cxn modelId="{891C6837-83B5-493F-9CE0-B123E0A55340}" type="presParOf" srcId="{FA4B9954-7E4B-4E87-924C-FFB64CAFEEB5}" destId="{8ED4F56E-A315-412F-82C0-43D2BB0420E2}" srcOrd="1" destOrd="0" presId="urn:microsoft.com/office/officeart/2005/8/layout/hierarchy1"/>
    <dgm:cxn modelId="{B01B9732-DA55-4409-AD68-79B62EB0FAE1}" type="presParOf" srcId="{15733066-A6EB-432C-A760-B7F385C78543}" destId="{880A4B09-BAB1-4ADC-B07C-D139727883B0}" srcOrd="1" destOrd="0" presId="urn:microsoft.com/office/officeart/2005/8/layout/hierarchy1"/>
    <dgm:cxn modelId="{7EAE0072-4380-4732-A95B-7829C69B3174}" type="presParOf" srcId="{12F144CB-1273-44BB-9BE9-EF23E12A2959}" destId="{AA957956-2598-49E0-9E65-C64178D7E25B}" srcOrd="2" destOrd="0" presId="urn:microsoft.com/office/officeart/2005/8/layout/hierarchy1"/>
    <dgm:cxn modelId="{B750BE28-E0D5-44B9-B1B8-A86C0429B773}" type="presParOf" srcId="{12F144CB-1273-44BB-9BE9-EF23E12A2959}" destId="{FB61F4E2-B069-4546-987B-DFB63E2A83B6}" srcOrd="3" destOrd="0" presId="urn:microsoft.com/office/officeart/2005/8/layout/hierarchy1"/>
    <dgm:cxn modelId="{0DE78C6D-16B7-4486-84BE-EC9FFBF44645}" type="presParOf" srcId="{FB61F4E2-B069-4546-987B-DFB63E2A83B6}" destId="{433CEFF6-0E3D-4F2E-99B8-C1832498676E}" srcOrd="0" destOrd="0" presId="urn:microsoft.com/office/officeart/2005/8/layout/hierarchy1"/>
    <dgm:cxn modelId="{84740D43-869C-48DB-A5CA-E3C72C4F9225}" type="presParOf" srcId="{433CEFF6-0E3D-4F2E-99B8-C1832498676E}" destId="{35D4B7B6-B571-4DD3-8E06-7C54846A5C2C}" srcOrd="0" destOrd="0" presId="urn:microsoft.com/office/officeart/2005/8/layout/hierarchy1"/>
    <dgm:cxn modelId="{A1BF1A07-6578-4A49-9BA0-F375FB1915C1}" type="presParOf" srcId="{433CEFF6-0E3D-4F2E-99B8-C1832498676E}" destId="{48286263-DDD6-419B-AA4B-053F8462DBA6}" srcOrd="1" destOrd="0" presId="urn:microsoft.com/office/officeart/2005/8/layout/hierarchy1"/>
    <dgm:cxn modelId="{BA98632E-46FD-41D5-BFCF-16FD6C5130E2}" type="presParOf" srcId="{FB61F4E2-B069-4546-987B-DFB63E2A83B6}" destId="{C4107FA7-9FD8-4A56-BA36-7209C70A32D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0F072D-29C8-4E0C-9177-870D6C471C81}" type="doc">
      <dgm:prSet loTypeId="urn:microsoft.com/office/officeart/2005/8/layout/cycle2" loCatId="cycle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94375A-2874-4CCF-93E5-5893BC8F494E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rPr>
            <a:t>1: Identifying loss exposures</a:t>
          </a:r>
        </a:p>
      </dgm:t>
    </dgm:pt>
    <dgm:pt modelId="{6210173C-7D7A-4E66-9E88-FA96C7F6DE34}" type="parTrans" cxnId="{0D386B62-A8A6-42A1-99D1-1E82A7A470B9}">
      <dgm:prSet/>
      <dgm:spPr/>
      <dgm:t>
        <a:bodyPr/>
        <a:lstStyle/>
        <a:p>
          <a:endParaRPr lang="en-US"/>
        </a:p>
      </dgm:t>
    </dgm:pt>
    <dgm:pt modelId="{43E3C475-2811-40EA-8DEF-DFA67D95A1F7}" type="sibTrans" cxnId="{0D386B62-A8A6-42A1-99D1-1E82A7A470B9}">
      <dgm:prSet/>
      <dgm:spPr/>
      <dgm:t>
        <a:bodyPr/>
        <a:lstStyle/>
        <a:p>
          <a:endParaRPr lang="en-US"/>
        </a:p>
      </dgm:t>
    </dgm:pt>
    <dgm:pt modelId="{F8D7AA5A-CA4A-450D-BB45-39AC595E9285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rPr>
            <a:t>3: Examining feasibility of risk Mgmt. techniques</a:t>
          </a:r>
        </a:p>
      </dgm:t>
    </dgm:pt>
    <dgm:pt modelId="{B0A3237F-3876-4D71-8415-C4DFF7909521}" type="parTrans" cxnId="{9666139A-107E-47EC-852A-36E206C41B6C}">
      <dgm:prSet/>
      <dgm:spPr/>
      <dgm:t>
        <a:bodyPr/>
        <a:lstStyle/>
        <a:p>
          <a:endParaRPr lang="en-US"/>
        </a:p>
      </dgm:t>
    </dgm:pt>
    <dgm:pt modelId="{4EA5922C-AD87-48E7-86BE-4E4B3E76E09D}" type="sibTrans" cxnId="{9666139A-107E-47EC-852A-36E206C41B6C}">
      <dgm:prSet/>
      <dgm:spPr/>
      <dgm:t>
        <a:bodyPr/>
        <a:lstStyle/>
        <a:p>
          <a:endParaRPr lang="en-US"/>
        </a:p>
      </dgm:t>
    </dgm:pt>
    <dgm:pt modelId="{8284A2C7-2268-4BBE-9515-DEA7461FAEC1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rPr>
            <a:t>4: Selecting the appropriate risk Mgmt. techniques</a:t>
          </a:r>
        </a:p>
      </dgm:t>
    </dgm:pt>
    <dgm:pt modelId="{92A4C6E8-3CE8-4196-9E64-76EDCFAC1448}" type="parTrans" cxnId="{8B202CBF-ED50-4C68-B569-DB72D9B4C943}">
      <dgm:prSet/>
      <dgm:spPr/>
      <dgm:t>
        <a:bodyPr/>
        <a:lstStyle/>
        <a:p>
          <a:endParaRPr lang="en-US"/>
        </a:p>
      </dgm:t>
    </dgm:pt>
    <dgm:pt modelId="{59D52411-8252-4646-AADE-08F65E60BEDD}" type="sibTrans" cxnId="{8B202CBF-ED50-4C68-B569-DB72D9B4C943}">
      <dgm:prSet/>
      <dgm:spPr/>
      <dgm:t>
        <a:bodyPr/>
        <a:lstStyle/>
        <a:p>
          <a:endParaRPr lang="en-US"/>
        </a:p>
      </dgm:t>
    </dgm:pt>
    <dgm:pt modelId="{1EF2A4C5-9E03-4483-9F49-79F202C733F5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rPr>
            <a:t>5: Implementing selected risk Mgmt. techniques</a:t>
          </a:r>
        </a:p>
      </dgm:t>
    </dgm:pt>
    <dgm:pt modelId="{9310F582-C569-48C5-B401-CA04E44399A7}" type="parTrans" cxnId="{21AA33D1-4A11-4F58-BFEC-4AEEEEA9D7F4}">
      <dgm:prSet/>
      <dgm:spPr/>
      <dgm:t>
        <a:bodyPr/>
        <a:lstStyle/>
        <a:p>
          <a:endParaRPr lang="en-US"/>
        </a:p>
      </dgm:t>
    </dgm:pt>
    <dgm:pt modelId="{2D8FADA5-93A7-440F-97B9-7026FFD24DC2}" type="sibTrans" cxnId="{21AA33D1-4A11-4F58-BFEC-4AEEEEA9D7F4}">
      <dgm:prSet/>
      <dgm:spPr/>
      <dgm:t>
        <a:bodyPr/>
        <a:lstStyle/>
        <a:p>
          <a:endParaRPr lang="en-US"/>
        </a:p>
      </dgm:t>
    </dgm:pt>
    <dgm:pt modelId="{FC1A5752-E134-4BD0-9374-1855805B6958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rPr>
            <a:t>6: Monitoring results and revising the risk Mgmt. program</a:t>
          </a:r>
        </a:p>
      </dgm:t>
    </dgm:pt>
    <dgm:pt modelId="{27869C97-A28B-4D69-B1C1-07A63F6E0056}" type="parTrans" cxnId="{47DEEA2A-687D-4F40-8204-04FDE469EE82}">
      <dgm:prSet/>
      <dgm:spPr/>
      <dgm:t>
        <a:bodyPr/>
        <a:lstStyle/>
        <a:p>
          <a:endParaRPr lang="en-US"/>
        </a:p>
      </dgm:t>
    </dgm:pt>
    <dgm:pt modelId="{3AC0BEAE-BE60-456E-85D6-3927E8CD9E72}" type="sibTrans" cxnId="{47DEEA2A-687D-4F40-8204-04FDE469EE82}">
      <dgm:prSet/>
      <dgm:spPr/>
      <dgm:t>
        <a:bodyPr/>
        <a:lstStyle/>
        <a:p>
          <a:endParaRPr lang="en-US"/>
        </a:p>
      </dgm:t>
    </dgm:pt>
    <dgm:pt modelId="{88623B20-0451-4002-8803-FC44D5AE519C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rPr>
            <a:t>2: Analyzing loss exposures</a:t>
          </a:r>
        </a:p>
      </dgm:t>
    </dgm:pt>
    <dgm:pt modelId="{15EA33DC-BF04-4727-8D95-51B484EC85E2}" type="sibTrans" cxnId="{AB8A5060-2203-48FC-A0B7-0337401EE426}">
      <dgm:prSet/>
      <dgm:spPr/>
      <dgm:t>
        <a:bodyPr/>
        <a:lstStyle/>
        <a:p>
          <a:endParaRPr lang="en-US"/>
        </a:p>
      </dgm:t>
    </dgm:pt>
    <dgm:pt modelId="{8C3B316B-D999-4937-ABC1-3AD6C4F527FB}" type="parTrans" cxnId="{AB8A5060-2203-48FC-A0B7-0337401EE426}">
      <dgm:prSet/>
      <dgm:spPr/>
      <dgm:t>
        <a:bodyPr/>
        <a:lstStyle/>
        <a:p>
          <a:endParaRPr lang="en-US"/>
        </a:p>
      </dgm:t>
    </dgm:pt>
    <dgm:pt modelId="{8BA6472F-F4B3-4127-8E33-980621038B76}" type="pres">
      <dgm:prSet presAssocID="{910F072D-29C8-4E0C-9177-870D6C471C81}" presName="cycle" presStyleCnt="0">
        <dgm:presLayoutVars>
          <dgm:dir/>
          <dgm:resizeHandles val="exact"/>
        </dgm:presLayoutVars>
      </dgm:prSet>
      <dgm:spPr/>
    </dgm:pt>
    <dgm:pt modelId="{F7F47E53-D91D-432A-8CC9-330A6441435A}" type="pres">
      <dgm:prSet presAssocID="{E694375A-2874-4CCF-93E5-5893BC8F494E}" presName="node" presStyleLbl="node1" presStyleIdx="0" presStyleCnt="6">
        <dgm:presLayoutVars>
          <dgm:bulletEnabled val="1"/>
        </dgm:presLayoutVars>
      </dgm:prSet>
      <dgm:spPr/>
    </dgm:pt>
    <dgm:pt modelId="{7DFB3866-FF8F-4CBF-A33D-D20C1F2EBA3E}" type="pres">
      <dgm:prSet presAssocID="{43E3C475-2811-40EA-8DEF-DFA67D95A1F7}" presName="sibTrans" presStyleLbl="sibTrans2D1" presStyleIdx="0" presStyleCnt="6"/>
      <dgm:spPr/>
    </dgm:pt>
    <dgm:pt modelId="{8FFBB18E-0A96-4A55-9470-3068BB8B0C3F}" type="pres">
      <dgm:prSet presAssocID="{43E3C475-2811-40EA-8DEF-DFA67D95A1F7}" presName="connectorText" presStyleLbl="sibTrans2D1" presStyleIdx="0" presStyleCnt="6"/>
      <dgm:spPr/>
    </dgm:pt>
    <dgm:pt modelId="{27618838-252B-43ED-B269-B3E7014AF286}" type="pres">
      <dgm:prSet presAssocID="{88623B20-0451-4002-8803-FC44D5AE519C}" presName="node" presStyleLbl="node1" presStyleIdx="1" presStyleCnt="6">
        <dgm:presLayoutVars>
          <dgm:bulletEnabled val="1"/>
        </dgm:presLayoutVars>
      </dgm:prSet>
      <dgm:spPr/>
    </dgm:pt>
    <dgm:pt modelId="{650C7D0C-FC87-4F16-9184-5F9888B022CE}" type="pres">
      <dgm:prSet presAssocID="{15EA33DC-BF04-4727-8D95-51B484EC85E2}" presName="sibTrans" presStyleLbl="sibTrans2D1" presStyleIdx="1" presStyleCnt="6"/>
      <dgm:spPr/>
    </dgm:pt>
    <dgm:pt modelId="{3ACFA556-65B0-43F8-80F6-0F95FD8FCECC}" type="pres">
      <dgm:prSet presAssocID="{15EA33DC-BF04-4727-8D95-51B484EC85E2}" presName="connectorText" presStyleLbl="sibTrans2D1" presStyleIdx="1" presStyleCnt="6"/>
      <dgm:spPr/>
    </dgm:pt>
    <dgm:pt modelId="{B9458EEC-D8B2-4A81-9CE2-FF7AF2E61A09}" type="pres">
      <dgm:prSet presAssocID="{F8D7AA5A-CA4A-450D-BB45-39AC595E9285}" presName="node" presStyleLbl="node1" presStyleIdx="2" presStyleCnt="6">
        <dgm:presLayoutVars>
          <dgm:bulletEnabled val="1"/>
        </dgm:presLayoutVars>
      </dgm:prSet>
      <dgm:spPr/>
    </dgm:pt>
    <dgm:pt modelId="{4CBAC8FC-D682-4067-B977-B21795487600}" type="pres">
      <dgm:prSet presAssocID="{4EA5922C-AD87-48E7-86BE-4E4B3E76E09D}" presName="sibTrans" presStyleLbl="sibTrans2D1" presStyleIdx="2" presStyleCnt="6"/>
      <dgm:spPr/>
    </dgm:pt>
    <dgm:pt modelId="{0DC4A148-8526-41EC-BB77-CBF283BEA98B}" type="pres">
      <dgm:prSet presAssocID="{4EA5922C-AD87-48E7-86BE-4E4B3E76E09D}" presName="connectorText" presStyleLbl="sibTrans2D1" presStyleIdx="2" presStyleCnt="6"/>
      <dgm:spPr/>
    </dgm:pt>
    <dgm:pt modelId="{A4D3F4DE-7D33-4464-9177-4A756DE3BC17}" type="pres">
      <dgm:prSet presAssocID="{8284A2C7-2268-4BBE-9515-DEA7461FAEC1}" presName="node" presStyleLbl="node1" presStyleIdx="3" presStyleCnt="6">
        <dgm:presLayoutVars>
          <dgm:bulletEnabled val="1"/>
        </dgm:presLayoutVars>
      </dgm:prSet>
      <dgm:spPr/>
    </dgm:pt>
    <dgm:pt modelId="{689B6F1B-6825-4796-8B55-001AC6802A0E}" type="pres">
      <dgm:prSet presAssocID="{59D52411-8252-4646-AADE-08F65E60BEDD}" presName="sibTrans" presStyleLbl="sibTrans2D1" presStyleIdx="3" presStyleCnt="6"/>
      <dgm:spPr/>
    </dgm:pt>
    <dgm:pt modelId="{7B99615B-0A60-4CAB-B821-8E9C80D12C91}" type="pres">
      <dgm:prSet presAssocID="{59D52411-8252-4646-AADE-08F65E60BEDD}" presName="connectorText" presStyleLbl="sibTrans2D1" presStyleIdx="3" presStyleCnt="6"/>
      <dgm:spPr/>
    </dgm:pt>
    <dgm:pt modelId="{C9C807EF-F8B0-4F70-998B-0F1A5CFFFE43}" type="pres">
      <dgm:prSet presAssocID="{1EF2A4C5-9E03-4483-9F49-79F202C733F5}" presName="node" presStyleLbl="node1" presStyleIdx="4" presStyleCnt="6">
        <dgm:presLayoutVars>
          <dgm:bulletEnabled val="1"/>
        </dgm:presLayoutVars>
      </dgm:prSet>
      <dgm:spPr/>
    </dgm:pt>
    <dgm:pt modelId="{69BA065C-B1AD-4692-91B6-F70E7560A09B}" type="pres">
      <dgm:prSet presAssocID="{2D8FADA5-93A7-440F-97B9-7026FFD24DC2}" presName="sibTrans" presStyleLbl="sibTrans2D1" presStyleIdx="4" presStyleCnt="6"/>
      <dgm:spPr/>
    </dgm:pt>
    <dgm:pt modelId="{F3A064BB-17F2-4855-893F-E6B16D8F6BB2}" type="pres">
      <dgm:prSet presAssocID="{2D8FADA5-93A7-440F-97B9-7026FFD24DC2}" presName="connectorText" presStyleLbl="sibTrans2D1" presStyleIdx="4" presStyleCnt="6"/>
      <dgm:spPr/>
    </dgm:pt>
    <dgm:pt modelId="{223911AF-CAC1-4E9A-81A7-923FB0131742}" type="pres">
      <dgm:prSet presAssocID="{FC1A5752-E134-4BD0-9374-1855805B6958}" presName="node" presStyleLbl="node1" presStyleIdx="5" presStyleCnt="6">
        <dgm:presLayoutVars>
          <dgm:bulletEnabled val="1"/>
        </dgm:presLayoutVars>
      </dgm:prSet>
      <dgm:spPr/>
    </dgm:pt>
    <dgm:pt modelId="{C8814FE6-4BE2-4D13-83EA-74B9C3C7AADC}" type="pres">
      <dgm:prSet presAssocID="{3AC0BEAE-BE60-456E-85D6-3927E8CD9E72}" presName="sibTrans" presStyleLbl="sibTrans2D1" presStyleIdx="5" presStyleCnt="6"/>
      <dgm:spPr/>
    </dgm:pt>
    <dgm:pt modelId="{EC0407DE-89CD-49A6-A414-FA0767667541}" type="pres">
      <dgm:prSet presAssocID="{3AC0BEAE-BE60-456E-85D6-3927E8CD9E72}" presName="connectorText" presStyleLbl="sibTrans2D1" presStyleIdx="5" presStyleCnt="6"/>
      <dgm:spPr/>
    </dgm:pt>
  </dgm:ptLst>
  <dgm:cxnLst>
    <dgm:cxn modelId="{AB6D100A-12BC-445C-9D86-F174E086BFCE}" type="presOf" srcId="{59D52411-8252-4646-AADE-08F65E60BEDD}" destId="{689B6F1B-6825-4796-8B55-001AC6802A0E}" srcOrd="0" destOrd="0" presId="urn:microsoft.com/office/officeart/2005/8/layout/cycle2"/>
    <dgm:cxn modelId="{5A29EA0B-930B-43CC-BF66-9CC6547855B7}" type="presOf" srcId="{43E3C475-2811-40EA-8DEF-DFA67D95A1F7}" destId="{8FFBB18E-0A96-4A55-9470-3068BB8B0C3F}" srcOrd="1" destOrd="0" presId="urn:microsoft.com/office/officeart/2005/8/layout/cycle2"/>
    <dgm:cxn modelId="{17674629-60EF-40ED-BEEB-6D1038BF95D4}" type="presOf" srcId="{59D52411-8252-4646-AADE-08F65E60BEDD}" destId="{7B99615B-0A60-4CAB-B821-8E9C80D12C91}" srcOrd="1" destOrd="0" presId="urn:microsoft.com/office/officeart/2005/8/layout/cycle2"/>
    <dgm:cxn modelId="{47DEEA2A-687D-4F40-8204-04FDE469EE82}" srcId="{910F072D-29C8-4E0C-9177-870D6C471C81}" destId="{FC1A5752-E134-4BD0-9374-1855805B6958}" srcOrd="5" destOrd="0" parTransId="{27869C97-A28B-4D69-B1C1-07A63F6E0056}" sibTransId="{3AC0BEAE-BE60-456E-85D6-3927E8CD9E72}"/>
    <dgm:cxn modelId="{7CB41C2D-80E7-4A6C-9795-0BD2C99DF02B}" type="presOf" srcId="{E694375A-2874-4CCF-93E5-5893BC8F494E}" destId="{F7F47E53-D91D-432A-8CC9-330A6441435A}" srcOrd="0" destOrd="0" presId="urn:microsoft.com/office/officeart/2005/8/layout/cycle2"/>
    <dgm:cxn modelId="{AB8A5060-2203-48FC-A0B7-0337401EE426}" srcId="{910F072D-29C8-4E0C-9177-870D6C471C81}" destId="{88623B20-0451-4002-8803-FC44D5AE519C}" srcOrd="1" destOrd="0" parTransId="{8C3B316B-D999-4937-ABC1-3AD6C4F527FB}" sibTransId="{15EA33DC-BF04-4727-8D95-51B484EC85E2}"/>
    <dgm:cxn modelId="{0D386B62-A8A6-42A1-99D1-1E82A7A470B9}" srcId="{910F072D-29C8-4E0C-9177-870D6C471C81}" destId="{E694375A-2874-4CCF-93E5-5893BC8F494E}" srcOrd="0" destOrd="0" parTransId="{6210173C-7D7A-4E66-9E88-FA96C7F6DE34}" sibTransId="{43E3C475-2811-40EA-8DEF-DFA67D95A1F7}"/>
    <dgm:cxn modelId="{CDB6A269-5E35-4364-A987-E9C722C53D18}" type="presOf" srcId="{15EA33DC-BF04-4727-8D95-51B484EC85E2}" destId="{3ACFA556-65B0-43F8-80F6-0F95FD8FCECC}" srcOrd="1" destOrd="0" presId="urn:microsoft.com/office/officeart/2005/8/layout/cycle2"/>
    <dgm:cxn modelId="{E092176A-B7CE-4A67-ADB0-E83842B82FDD}" type="presOf" srcId="{F8D7AA5A-CA4A-450D-BB45-39AC595E9285}" destId="{B9458EEC-D8B2-4A81-9CE2-FF7AF2E61A09}" srcOrd="0" destOrd="0" presId="urn:microsoft.com/office/officeart/2005/8/layout/cycle2"/>
    <dgm:cxn modelId="{837F6371-9AC3-4615-9064-FFCBE41013D8}" type="presOf" srcId="{8284A2C7-2268-4BBE-9515-DEA7461FAEC1}" destId="{A4D3F4DE-7D33-4464-9177-4A756DE3BC17}" srcOrd="0" destOrd="0" presId="urn:microsoft.com/office/officeart/2005/8/layout/cycle2"/>
    <dgm:cxn modelId="{57D9BE76-B639-4CAB-A7FC-C3CF1FECB8D4}" type="presOf" srcId="{43E3C475-2811-40EA-8DEF-DFA67D95A1F7}" destId="{7DFB3866-FF8F-4CBF-A33D-D20C1F2EBA3E}" srcOrd="0" destOrd="0" presId="urn:microsoft.com/office/officeart/2005/8/layout/cycle2"/>
    <dgm:cxn modelId="{30D1007A-5994-4A80-9793-D271A62A927A}" type="presOf" srcId="{910F072D-29C8-4E0C-9177-870D6C471C81}" destId="{8BA6472F-F4B3-4127-8E33-980621038B76}" srcOrd="0" destOrd="0" presId="urn:microsoft.com/office/officeart/2005/8/layout/cycle2"/>
    <dgm:cxn modelId="{C8FC665A-A372-407A-9964-3A295E984006}" type="presOf" srcId="{2D8FADA5-93A7-440F-97B9-7026FFD24DC2}" destId="{F3A064BB-17F2-4855-893F-E6B16D8F6BB2}" srcOrd="1" destOrd="0" presId="urn:microsoft.com/office/officeart/2005/8/layout/cycle2"/>
    <dgm:cxn modelId="{BE9E907F-AA7B-456C-8F19-DD6ACE0A1044}" type="presOf" srcId="{4EA5922C-AD87-48E7-86BE-4E4B3E76E09D}" destId="{4CBAC8FC-D682-4067-B977-B21795487600}" srcOrd="0" destOrd="0" presId="urn:microsoft.com/office/officeart/2005/8/layout/cycle2"/>
    <dgm:cxn modelId="{5115858B-59CB-4529-B9D7-4CB261B9A355}" type="presOf" srcId="{2D8FADA5-93A7-440F-97B9-7026FFD24DC2}" destId="{69BA065C-B1AD-4692-91B6-F70E7560A09B}" srcOrd="0" destOrd="0" presId="urn:microsoft.com/office/officeart/2005/8/layout/cycle2"/>
    <dgm:cxn modelId="{9666139A-107E-47EC-852A-36E206C41B6C}" srcId="{910F072D-29C8-4E0C-9177-870D6C471C81}" destId="{F8D7AA5A-CA4A-450D-BB45-39AC595E9285}" srcOrd="2" destOrd="0" parTransId="{B0A3237F-3876-4D71-8415-C4DFF7909521}" sibTransId="{4EA5922C-AD87-48E7-86BE-4E4B3E76E09D}"/>
    <dgm:cxn modelId="{5BBEFE9A-F3AB-4300-ABF1-5CAC769CF122}" type="presOf" srcId="{1EF2A4C5-9E03-4483-9F49-79F202C733F5}" destId="{C9C807EF-F8B0-4F70-998B-0F1A5CFFFE43}" srcOrd="0" destOrd="0" presId="urn:microsoft.com/office/officeart/2005/8/layout/cycle2"/>
    <dgm:cxn modelId="{820D96AE-9654-4D9E-83DF-DE4B469BA482}" type="presOf" srcId="{4EA5922C-AD87-48E7-86BE-4E4B3E76E09D}" destId="{0DC4A148-8526-41EC-BB77-CBF283BEA98B}" srcOrd="1" destOrd="0" presId="urn:microsoft.com/office/officeart/2005/8/layout/cycle2"/>
    <dgm:cxn modelId="{EAFEABBD-E0EA-4489-B9DE-284A3EFA9079}" type="presOf" srcId="{88623B20-0451-4002-8803-FC44D5AE519C}" destId="{27618838-252B-43ED-B269-B3E7014AF286}" srcOrd="0" destOrd="0" presId="urn:microsoft.com/office/officeart/2005/8/layout/cycle2"/>
    <dgm:cxn modelId="{8B202CBF-ED50-4C68-B569-DB72D9B4C943}" srcId="{910F072D-29C8-4E0C-9177-870D6C471C81}" destId="{8284A2C7-2268-4BBE-9515-DEA7461FAEC1}" srcOrd="3" destOrd="0" parTransId="{92A4C6E8-3CE8-4196-9E64-76EDCFAC1448}" sibTransId="{59D52411-8252-4646-AADE-08F65E60BEDD}"/>
    <dgm:cxn modelId="{5609C4C0-F946-4317-936E-75202CC44F43}" type="presOf" srcId="{3AC0BEAE-BE60-456E-85D6-3927E8CD9E72}" destId="{C8814FE6-4BE2-4D13-83EA-74B9C3C7AADC}" srcOrd="0" destOrd="0" presId="urn:microsoft.com/office/officeart/2005/8/layout/cycle2"/>
    <dgm:cxn modelId="{E879B7C7-2E5F-477A-B8F7-1BFBD47949FF}" type="presOf" srcId="{FC1A5752-E134-4BD0-9374-1855805B6958}" destId="{223911AF-CAC1-4E9A-81A7-923FB0131742}" srcOrd="0" destOrd="0" presId="urn:microsoft.com/office/officeart/2005/8/layout/cycle2"/>
    <dgm:cxn modelId="{21AA33D1-4A11-4F58-BFEC-4AEEEEA9D7F4}" srcId="{910F072D-29C8-4E0C-9177-870D6C471C81}" destId="{1EF2A4C5-9E03-4483-9F49-79F202C733F5}" srcOrd="4" destOrd="0" parTransId="{9310F582-C569-48C5-B401-CA04E44399A7}" sibTransId="{2D8FADA5-93A7-440F-97B9-7026FFD24DC2}"/>
    <dgm:cxn modelId="{96BAA1DF-0DBF-4E16-9AAD-7453A23FDB03}" type="presOf" srcId="{3AC0BEAE-BE60-456E-85D6-3927E8CD9E72}" destId="{EC0407DE-89CD-49A6-A414-FA0767667541}" srcOrd="1" destOrd="0" presId="urn:microsoft.com/office/officeart/2005/8/layout/cycle2"/>
    <dgm:cxn modelId="{8988F1E0-D075-4D95-81C4-4B1B58D83D99}" type="presOf" srcId="{15EA33DC-BF04-4727-8D95-51B484EC85E2}" destId="{650C7D0C-FC87-4F16-9184-5F9888B022CE}" srcOrd="0" destOrd="0" presId="urn:microsoft.com/office/officeart/2005/8/layout/cycle2"/>
    <dgm:cxn modelId="{C0B993EC-BBAA-4A54-9786-1B7A4D635D27}" type="presParOf" srcId="{8BA6472F-F4B3-4127-8E33-980621038B76}" destId="{F7F47E53-D91D-432A-8CC9-330A6441435A}" srcOrd="0" destOrd="0" presId="urn:microsoft.com/office/officeart/2005/8/layout/cycle2"/>
    <dgm:cxn modelId="{7D994A3B-3FA9-48E2-914D-A0D1CB8DE644}" type="presParOf" srcId="{8BA6472F-F4B3-4127-8E33-980621038B76}" destId="{7DFB3866-FF8F-4CBF-A33D-D20C1F2EBA3E}" srcOrd="1" destOrd="0" presId="urn:microsoft.com/office/officeart/2005/8/layout/cycle2"/>
    <dgm:cxn modelId="{8C1B9437-DA61-40E0-AC5F-47D0C92B7080}" type="presParOf" srcId="{7DFB3866-FF8F-4CBF-A33D-D20C1F2EBA3E}" destId="{8FFBB18E-0A96-4A55-9470-3068BB8B0C3F}" srcOrd="0" destOrd="0" presId="urn:microsoft.com/office/officeart/2005/8/layout/cycle2"/>
    <dgm:cxn modelId="{3DA6B167-957F-4E4B-9D08-245578067774}" type="presParOf" srcId="{8BA6472F-F4B3-4127-8E33-980621038B76}" destId="{27618838-252B-43ED-B269-B3E7014AF286}" srcOrd="2" destOrd="0" presId="urn:microsoft.com/office/officeart/2005/8/layout/cycle2"/>
    <dgm:cxn modelId="{23188763-727A-4B4C-8631-B8A2CD666C3D}" type="presParOf" srcId="{8BA6472F-F4B3-4127-8E33-980621038B76}" destId="{650C7D0C-FC87-4F16-9184-5F9888B022CE}" srcOrd="3" destOrd="0" presId="urn:microsoft.com/office/officeart/2005/8/layout/cycle2"/>
    <dgm:cxn modelId="{D301925A-52B0-41F8-A56E-19BF0B0B196C}" type="presParOf" srcId="{650C7D0C-FC87-4F16-9184-5F9888B022CE}" destId="{3ACFA556-65B0-43F8-80F6-0F95FD8FCECC}" srcOrd="0" destOrd="0" presId="urn:microsoft.com/office/officeart/2005/8/layout/cycle2"/>
    <dgm:cxn modelId="{F19D6975-15D5-4A98-85A0-90864EABF908}" type="presParOf" srcId="{8BA6472F-F4B3-4127-8E33-980621038B76}" destId="{B9458EEC-D8B2-4A81-9CE2-FF7AF2E61A09}" srcOrd="4" destOrd="0" presId="urn:microsoft.com/office/officeart/2005/8/layout/cycle2"/>
    <dgm:cxn modelId="{01E0782A-CAF6-4E68-AFE5-025CEFBD29DE}" type="presParOf" srcId="{8BA6472F-F4B3-4127-8E33-980621038B76}" destId="{4CBAC8FC-D682-4067-B977-B21795487600}" srcOrd="5" destOrd="0" presId="urn:microsoft.com/office/officeart/2005/8/layout/cycle2"/>
    <dgm:cxn modelId="{6A8A1C09-5128-4817-9609-3CEBF8D5E5DF}" type="presParOf" srcId="{4CBAC8FC-D682-4067-B977-B21795487600}" destId="{0DC4A148-8526-41EC-BB77-CBF283BEA98B}" srcOrd="0" destOrd="0" presId="urn:microsoft.com/office/officeart/2005/8/layout/cycle2"/>
    <dgm:cxn modelId="{5A8A5878-DA5A-41C5-A3DD-41BFB5EE8304}" type="presParOf" srcId="{8BA6472F-F4B3-4127-8E33-980621038B76}" destId="{A4D3F4DE-7D33-4464-9177-4A756DE3BC17}" srcOrd="6" destOrd="0" presId="urn:microsoft.com/office/officeart/2005/8/layout/cycle2"/>
    <dgm:cxn modelId="{9EBE1BD9-7F20-4FCD-98EB-20FD04AF2210}" type="presParOf" srcId="{8BA6472F-F4B3-4127-8E33-980621038B76}" destId="{689B6F1B-6825-4796-8B55-001AC6802A0E}" srcOrd="7" destOrd="0" presId="urn:microsoft.com/office/officeart/2005/8/layout/cycle2"/>
    <dgm:cxn modelId="{C20CA455-C15F-4602-897D-9D65F450EAA0}" type="presParOf" srcId="{689B6F1B-6825-4796-8B55-001AC6802A0E}" destId="{7B99615B-0A60-4CAB-B821-8E9C80D12C91}" srcOrd="0" destOrd="0" presId="urn:microsoft.com/office/officeart/2005/8/layout/cycle2"/>
    <dgm:cxn modelId="{CC70F53B-28B3-4EAC-AF76-EF032E2347DA}" type="presParOf" srcId="{8BA6472F-F4B3-4127-8E33-980621038B76}" destId="{C9C807EF-F8B0-4F70-998B-0F1A5CFFFE43}" srcOrd="8" destOrd="0" presId="urn:microsoft.com/office/officeart/2005/8/layout/cycle2"/>
    <dgm:cxn modelId="{31FA401D-67C2-4BA9-B49D-4A61F05F651C}" type="presParOf" srcId="{8BA6472F-F4B3-4127-8E33-980621038B76}" destId="{69BA065C-B1AD-4692-91B6-F70E7560A09B}" srcOrd="9" destOrd="0" presId="urn:microsoft.com/office/officeart/2005/8/layout/cycle2"/>
    <dgm:cxn modelId="{07F8F4A4-38F1-49F4-87C9-8927DA4E214B}" type="presParOf" srcId="{69BA065C-B1AD-4692-91B6-F70E7560A09B}" destId="{F3A064BB-17F2-4855-893F-E6B16D8F6BB2}" srcOrd="0" destOrd="0" presId="urn:microsoft.com/office/officeart/2005/8/layout/cycle2"/>
    <dgm:cxn modelId="{FF9E5CFC-722F-407D-AE67-C2E7AA557D96}" type="presParOf" srcId="{8BA6472F-F4B3-4127-8E33-980621038B76}" destId="{223911AF-CAC1-4E9A-81A7-923FB0131742}" srcOrd="10" destOrd="0" presId="urn:microsoft.com/office/officeart/2005/8/layout/cycle2"/>
    <dgm:cxn modelId="{FAD26F34-2699-442C-94FB-F417D7595BDC}" type="presParOf" srcId="{8BA6472F-F4B3-4127-8E33-980621038B76}" destId="{C8814FE6-4BE2-4D13-83EA-74B9C3C7AADC}" srcOrd="11" destOrd="0" presId="urn:microsoft.com/office/officeart/2005/8/layout/cycle2"/>
    <dgm:cxn modelId="{E19DD927-A794-4576-8493-952423AB809C}" type="presParOf" srcId="{C8814FE6-4BE2-4D13-83EA-74B9C3C7AADC}" destId="{EC0407DE-89CD-49A6-A414-FA076766754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957956-2598-49E0-9E65-C64178D7E25B}">
      <dsp:nvSpPr>
        <dsp:cNvPr id="0" name=""/>
        <dsp:cNvSpPr/>
      </dsp:nvSpPr>
      <dsp:spPr>
        <a:xfrm>
          <a:off x="8987038" y="2504739"/>
          <a:ext cx="759659" cy="3615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371"/>
              </a:lnTo>
              <a:lnTo>
                <a:pt x="759659" y="246371"/>
              </a:lnTo>
              <a:lnTo>
                <a:pt x="759659" y="36152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420C3E-20F1-4A72-A6D3-A24DDF7B9543}">
      <dsp:nvSpPr>
        <dsp:cNvPr id="0" name=""/>
        <dsp:cNvSpPr/>
      </dsp:nvSpPr>
      <dsp:spPr>
        <a:xfrm>
          <a:off x="8227378" y="2504739"/>
          <a:ext cx="759659" cy="361528"/>
        </a:xfrm>
        <a:custGeom>
          <a:avLst/>
          <a:gdLst/>
          <a:ahLst/>
          <a:cxnLst/>
          <a:rect l="0" t="0" r="0" b="0"/>
          <a:pathLst>
            <a:path>
              <a:moveTo>
                <a:pt x="759659" y="0"/>
              </a:moveTo>
              <a:lnTo>
                <a:pt x="759659" y="246371"/>
              </a:lnTo>
              <a:lnTo>
                <a:pt x="0" y="246371"/>
              </a:lnTo>
              <a:lnTo>
                <a:pt x="0" y="36152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6EB82A-7CF2-4351-A79A-95B81D09BE24}">
      <dsp:nvSpPr>
        <dsp:cNvPr id="0" name=""/>
        <dsp:cNvSpPr/>
      </dsp:nvSpPr>
      <dsp:spPr>
        <a:xfrm>
          <a:off x="6079750" y="1264405"/>
          <a:ext cx="2907288" cy="450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5821"/>
              </a:lnTo>
              <a:lnTo>
                <a:pt x="2907288" y="335821"/>
              </a:lnTo>
              <a:lnTo>
                <a:pt x="2907288" y="4509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AA233A-81D6-48F7-B9E4-C3C3B60C7584}">
      <dsp:nvSpPr>
        <dsp:cNvPr id="0" name=""/>
        <dsp:cNvSpPr/>
      </dsp:nvSpPr>
      <dsp:spPr>
        <a:xfrm>
          <a:off x="3669420" y="2504739"/>
          <a:ext cx="3038638" cy="3615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371"/>
              </a:lnTo>
              <a:lnTo>
                <a:pt x="3038638" y="246371"/>
              </a:lnTo>
              <a:lnTo>
                <a:pt x="3038638" y="36152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81CE71-70A8-4913-8CC4-E6C2CF6FD6ED}">
      <dsp:nvSpPr>
        <dsp:cNvPr id="0" name=""/>
        <dsp:cNvSpPr/>
      </dsp:nvSpPr>
      <dsp:spPr>
        <a:xfrm>
          <a:off x="3669420" y="2504739"/>
          <a:ext cx="1519319" cy="3615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371"/>
              </a:lnTo>
              <a:lnTo>
                <a:pt x="1519319" y="246371"/>
              </a:lnTo>
              <a:lnTo>
                <a:pt x="1519319" y="36152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B45E7C-0B7E-499E-8C0E-891653B8FE4F}">
      <dsp:nvSpPr>
        <dsp:cNvPr id="0" name=""/>
        <dsp:cNvSpPr/>
      </dsp:nvSpPr>
      <dsp:spPr>
        <a:xfrm>
          <a:off x="3623700" y="2504739"/>
          <a:ext cx="91440" cy="3615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52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820E1A-8525-4815-A1AA-F7EF870DDC2A}">
      <dsp:nvSpPr>
        <dsp:cNvPr id="0" name=""/>
        <dsp:cNvSpPr/>
      </dsp:nvSpPr>
      <dsp:spPr>
        <a:xfrm>
          <a:off x="2150101" y="2504739"/>
          <a:ext cx="1519319" cy="361528"/>
        </a:xfrm>
        <a:custGeom>
          <a:avLst/>
          <a:gdLst/>
          <a:ahLst/>
          <a:cxnLst/>
          <a:rect l="0" t="0" r="0" b="0"/>
          <a:pathLst>
            <a:path>
              <a:moveTo>
                <a:pt x="1519319" y="0"/>
              </a:moveTo>
              <a:lnTo>
                <a:pt x="1519319" y="246371"/>
              </a:lnTo>
              <a:lnTo>
                <a:pt x="0" y="246371"/>
              </a:lnTo>
              <a:lnTo>
                <a:pt x="0" y="36152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598113-1F5D-4BFE-B9ED-6035DF9C2DDC}">
      <dsp:nvSpPr>
        <dsp:cNvPr id="0" name=""/>
        <dsp:cNvSpPr/>
      </dsp:nvSpPr>
      <dsp:spPr>
        <a:xfrm>
          <a:off x="630781" y="2504739"/>
          <a:ext cx="3038638" cy="361528"/>
        </a:xfrm>
        <a:custGeom>
          <a:avLst/>
          <a:gdLst/>
          <a:ahLst/>
          <a:cxnLst/>
          <a:rect l="0" t="0" r="0" b="0"/>
          <a:pathLst>
            <a:path>
              <a:moveTo>
                <a:pt x="3038638" y="0"/>
              </a:moveTo>
              <a:lnTo>
                <a:pt x="3038638" y="246371"/>
              </a:lnTo>
              <a:lnTo>
                <a:pt x="0" y="246371"/>
              </a:lnTo>
              <a:lnTo>
                <a:pt x="0" y="36152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66E742-8038-43C4-9BA0-851713F6E71E}">
      <dsp:nvSpPr>
        <dsp:cNvPr id="0" name=""/>
        <dsp:cNvSpPr/>
      </dsp:nvSpPr>
      <dsp:spPr>
        <a:xfrm>
          <a:off x="3669420" y="1264405"/>
          <a:ext cx="2410329" cy="450978"/>
        </a:xfrm>
        <a:custGeom>
          <a:avLst/>
          <a:gdLst/>
          <a:ahLst/>
          <a:cxnLst/>
          <a:rect l="0" t="0" r="0" b="0"/>
          <a:pathLst>
            <a:path>
              <a:moveTo>
                <a:pt x="2410329" y="0"/>
              </a:moveTo>
              <a:lnTo>
                <a:pt x="2410329" y="335821"/>
              </a:lnTo>
              <a:lnTo>
                <a:pt x="0" y="335821"/>
              </a:lnTo>
              <a:lnTo>
                <a:pt x="0" y="4509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593F7C-2FD5-4A6B-BE2B-618E37CB976D}">
      <dsp:nvSpPr>
        <dsp:cNvPr id="0" name=""/>
        <dsp:cNvSpPr/>
      </dsp:nvSpPr>
      <dsp:spPr>
        <a:xfrm>
          <a:off x="5458210" y="475050"/>
          <a:ext cx="1243079" cy="7893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903F0A-0C12-41B1-B1D5-2A415016F4AE}">
      <dsp:nvSpPr>
        <dsp:cNvPr id="0" name=""/>
        <dsp:cNvSpPr/>
      </dsp:nvSpPr>
      <dsp:spPr>
        <a:xfrm>
          <a:off x="5596330" y="606264"/>
          <a:ext cx="1243079" cy="7893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rPr>
            <a:t>Risk Management Techniques</a:t>
          </a:r>
          <a:endParaRPr lang="en-US" sz="1300" kern="1200" dirty="0"/>
        </a:p>
      </dsp:txBody>
      <dsp:txXfrm>
        <a:off x="5619449" y="629383"/>
        <a:ext cx="1196841" cy="743117"/>
      </dsp:txXfrm>
    </dsp:sp>
    <dsp:sp modelId="{0354D71D-4464-4954-967C-77B479D3DAEB}">
      <dsp:nvSpPr>
        <dsp:cNvPr id="0" name=""/>
        <dsp:cNvSpPr/>
      </dsp:nvSpPr>
      <dsp:spPr>
        <a:xfrm>
          <a:off x="3047880" y="1715384"/>
          <a:ext cx="1243079" cy="7893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E813B6-A7E5-4EEC-A0DB-EAFCEB64EB25}">
      <dsp:nvSpPr>
        <dsp:cNvPr id="0" name=""/>
        <dsp:cNvSpPr/>
      </dsp:nvSpPr>
      <dsp:spPr>
        <a:xfrm>
          <a:off x="3186000" y="1846598"/>
          <a:ext cx="1243079" cy="7893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Risk Control</a:t>
          </a:r>
        </a:p>
      </dsp:txBody>
      <dsp:txXfrm>
        <a:off x="3209119" y="1869717"/>
        <a:ext cx="1196841" cy="743117"/>
      </dsp:txXfrm>
    </dsp:sp>
    <dsp:sp modelId="{1EF8543B-282D-49DC-A313-705DC21F8EC3}">
      <dsp:nvSpPr>
        <dsp:cNvPr id="0" name=""/>
        <dsp:cNvSpPr/>
      </dsp:nvSpPr>
      <dsp:spPr>
        <a:xfrm>
          <a:off x="9242" y="2866268"/>
          <a:ext cx="1243079" cy="7893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4433AF-F92A-4B7C-BC01-460C9D61A69C}">
      <dsp:nvSpPr>
        <dsp:cNvPr id="0" name=""/>
        <dsp:cNvSpPr/>
      </dsp:nvSpPr>
      <dsp:spPr>
        <a:xfrm>
          <a:off x="147362" y="2997482"/>
          <a:ext cx="1243079" cy="7893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Avoidance</a:t>
          </a:r>
        </a:p>
      </dsp:txBody>
      <dsp:txXfrm>
        <a:off x="170481" y="3020601"/>
        <a:ext cx="1196841" cy="743117"/>
      </dsp:txXfrm>
    </dsp:sp>
    <dsp:sp modelId="{A002E38E-A4CE-4B8D-BA1F-F7F1F965A78B}">
      <dsp:nvSpPr>
        <dsp:cNvPr id="0" name=""/>
        <dsp:cNvSpPr/>
      </dsp:nvSpPr>
      <dsp:spPr>
        <a:xfrm>
          <a:off x="1528561" y="2866268"/>
          <a:ext cx="1243079" cy="7893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77B251-3AB3-4311-8A64-47A52C12EA8D}">
      <dsp:nvSpPr>
        <dsp:cNvPr id="0" name=""/>
        <dsp:cNvSpPr/>
      </dsp:nvSpPr>
      <dsp:spPr>
        <a:xfrm>
          <a:off x="1666681" y="2997482"/>
          <a:ext cx="1243079" cy="7893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Prevention</a:t>
          </a:r>
        </a:p>
      </dsp:txBody>
      <dsp:txXfrm>
        <a:off x="1689800" y="3020601"/>
        <a:ext cx="1196841" cy="743117"/>
      </dsp:txXfrm>
    </dsp:sp>
    <dsp:sp modelId="{AD51EB89-2050-4348-8827-E2D33E0A0100}">
      <dsp:nvSpPr>
        <dsp:cNvPr id="0" name=""/>
        <dsp:cNvSpPr/>
      </dsp:nvSpPr>
      <dsp:spPr>
        <a:xfrm>
          <a:off x="3047880" y="2866268"/>
          <a:ext cx="1243079" cy="7893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77E2A6-D1B2-40E2-92FB-792B45BC75F4}">
      <dsp:nvSpPr>
        <dsp:cNvPr id="0" name=""/>
        <dsp:cNvSpPr/>
      </dsp:nvSpPr>
      <dsp:spPr>
        <a:xfrm>
          <a:off x="3186000" y="2997482"/>
          <a:ext cx="1243079" cy="7893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Reduction</a:t>
          </a:r>
        </a:p>
      </dsp:txBody>
      <dsp:txXfrm>
        <a:off x="3209119" y="3020601"/>
        <a:ext cx="1196841" cy="743117"/>
      </dsp:txXfrm>
    </dsp:sp>
    <dsp:sp modelId="{7DB81811-F016-43BC-86D8-E0A09579E6EE}">
      <dsp:nvSpPr>
        <dsp:cNvPr id="0" name=""/>
        <dsp:cNvSpPr/>
      </dsp:nvSpPr>
      <dsp:spPr>
        <a:xfrm>
          <a:off x="4567200" y="2866268"/>
          <a:ext cx="1243079" cy="7893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289D3C-C681-4ABF-905B-4037D5D9389E}">
      <dsp:nvSpPr>
        <dsp:cNvPr id="0" name=""/>
        <dsp:cNvSpPr/>
      </dsp:nvSpPr>
      <dsp:spPr>
        <a:xfrm>
          <a:off x="4705320" y="2997482"/>
          <a:ext cx="1243079" cy="7893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Separation</a:t>
          </a:r>
        </a:p>
      </dsp:txBody>
      <dsp:txXfrm>
        <a:off x="4728439" y="3020601"/>
        <a:ext cx="1196841" cy="743117"/>
      </dsp:txXfrm>
    </dsp:sp>
    <dsp:sp modelId="{94F2AF1F-6D90-46DD-B50E-2589388C68BC}">
      <dsp:nvSpPr>
        <dsp:cNvPr id="0" name=""/>
        <dsp:cNvSpPr/>
      </dsp:nvSpPr>
      <dsp:spPr>
        <a:xfrm>
          <a:off x="6086519" y="2866268"/>
          <a:ext cx="1243079" cy="7893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E834F4-75EF-48CB-99D6-94DD282B2EE4}">
      <dsp:nvSpPr>
        <dsp:cNvPr id="0" name=""/>
        <dsp:cNvSpPr/>
      </dsp:nvSpPr>
      <dsp:spPr>
        <a:xfrm>
          <a:off x="6224639" y="2997482"/>
          <a:ext cx="1243079" cy="7893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Duplication</a:t>
          </a:r>
        </a:p>
      </dsp:txBody>
      <dsp:txXfrm>
        <a:off x="6247758" y="3020601"/>
        <a:ext cx="1196841" cy="743117"/>
      </dsp:txXfrm>
    </dsp:sp>
    <dsp:sp modelId="{99591A47-8BB0-44CD-852E-232F178EE414}">
      <dsp:nvSpPr>
        <dsp:cNvPr id="0" name=""/>
        <dsp:cNvSpPr/>
      </dsp:nvSpPr>
      <dsp:spPr>
        <a:xfrm>
          <a:off x="8365498" y="1715384"/>
          <a:ext cx="1243079" cy="7893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8BDF4A-A3B5-42B1-9885-16486BB97FC5}">
      <dsp:nvSpPr>
        <dsp:cNvPr id="0" name=""/>
        <dsp:cNvSpPr/>
      </dsp:nvSpPr>
      <dsp:spPr>
        <a:xfrm>
          <a:off x="8503618" y="1846598"/>
          <a:ext cx="1243079" cy="7893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Risk Financing</a:t>
          </a:r>
        </a:p>
      </dsp:txBody>
      <dsp:txXfrm>
        <a:off x="8526737" y="1869717"/>
        <a:ext cx="1196841" cy="743117"/>
      </dsp:txXfrm>
    </dsp:sp>
    <dsp:sp modelId="{B0D9AF28-B27A-476B-9763-95ABD4C74B92}">
      <dsp:nvSpPr>
        <dsp:cNvPr id="0" name=""/>
        <dsp:cNvSpPr/>
      </dsp:nvSpPr>
      <dsp:spPr>
        <a:xfrm>
          <a:off x="7605839" y="2866268"/>
          <a:ext cx="1243079" cy="7893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D4F56E-A315-412F-82C0-43D2BB0420E2}">
      <dsp:nvSpPr>
        <dsp:cNvPr id="0" name=""/>
        <dsp:cNvSpPr/>
      </dsp:nvSpPr>
      <dsp:spPr>
        <a:xfrm>
          <a:off x="7743958" y="2997482"/>
          <a:ext cx="1243079" cy="7893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Retention</a:t>
          </a:r>
        </a:p>
      </dsp:txBody>
      <dsp:txXfrm>
        <a:off x="7767077" y="3020601"/>
        <a:ext cx="1196841" cy="743117"/>
      </dsp:txXfrm>
    </dsp:sp>
    <dsp:sp modelId="{35D4B7B6-B571-4DD3-8E06-7C54846A5C2C}">
      <dsp:nvSpPr>
        <dsp:cNvPr id="0" name=""/>
        <dsp:cNvSpPr/>
      </dsp:nvSpPr>
      <dsp:spPr>
        <a:xfrm>
          <a:off x="9125158" y="2866268"/>
          <a:ext cx="1243079" cy="7893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286263-DDD6-419B-AA4B-053F8462DBA6}">
      <dsp:nvSpPr>
        <dsp:cNvPr id="0" name=""/>
        <dsp:cNvSpPr/>
      </dsp:nvSpPr>
      <dsp:spPr>
        <a:xfrm>
          <a:off x="9263278" y="2997482"/>
          <a:ext cx="1243079" cy="7893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Transfer</a:t>
          </a:r>
        </a:p>
      </dsp:txBody>
      <dsp:txXfrm>
        <a:off x="9286397" y="3020601"/>
        <a:ext cx="1196841" cy="7431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F47E53-D91D-432A-8CC9-330A6441435A}">
      <dsp:nvSpPr>
        <dsp:cNvPr id="0" name=""/>
        <dsp:cNvSpPr/>
      </dsp:nvSpPr>
      <dsp:spPr>
        <a:xfrm>
          <a:off x="3300728" y="752"/>
          <a:ext cx="1236099" cy="1236099"/>
        </a:xfrm>
        <a:prstGeom prst="ellipse">
          <a:avLst/>
        </a:prstGeom>
        <a:solidFill>
          <a:schemeClr val="accent1">
            <a:lumMod val="7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rPr>
            <a:t>1: Identifying loss exposures</a:t>
          </a:r>
        </a:p>
      </dsp:txBody>
      <dsp:txXfrm>
        <a:off x="3481751" y="181775"/>
        <a:ext cx="874053" cy="874053"/>
      </dsp:txXfrm>
    </dsp:sp>
    <dsp:sp modelId="{7DFB3866-FF8F-4CBF-A33D-D20C1F2EBA3E}">
      <dsp:nvSpPr>
        <dsp:cNvPr id="0" name=""/>
        <dsp:cNvSpPr/>
      </dsp:nvSpPr>
      <dsp:spPr>
        <a:xfrm rot="1800000">
          <a:off x="4550536" y="870207"/>
          <a:ext cx="329959" cy="4171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4557167" y="928897"/>
        <a:ext cx="230971" cy="250309"/>
      </dsp:txXfrm>
    </dsp:sp>
    <dsp:sp modelId="{27618838-252B-43ED-B269-B3E7014AF286}">
      <dsp:nvSpPr>
        <dsp:cNvPr id="0" name=""/>
        <dsp:cNvSpPr/>
      </dsp:nvSpPr>
      <dsp:spPr>
        <a:xfrm>
          <a:off x="4910379" y="930084"/>
          <a:ext cx="1236099" cy="1236099"/>
        </a:xfrm>
        <a:prstGeom prst="ellipse">
          <a:avLst/>
        </a:prstGeom>
        <a:solidFill>
          <a:schemeClr val="accent4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rPr>
            <a:t>2: Analyzing loss exposures</a:t>
          </a:r>
        </a:p>
      </dsp:txBody>
      <dsp:txXfrm>
        <a:off x="5091402" y="1111107"/>
        <a:ext cx="874053" cy="874053"/>
      </dsp:txXfrm>
    </dsp:sp>
    <dsp:sp modelId="{650C7D0C-FC87-4F16-9184-5F9888B022CE}">
      <dsp:nvSpPr>
        <dsp:cNvPr id="0" name=""/>
        <dsp:cNvSpPr/>
      </dsp:nvSpPr>
      <dsp:spPr>
        <a:xfrm rot="5400000">
          <a:off x="5363449" y="2259536"/>
          <a:ext cx="329959" cy="4171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5412943" y="2293479"/>
        <a:ext cx="230971" cy="250309"/>
      </dsp:txXfrm>
    </dsp:sp>
    <dsp:sp modelId="{B9458EEC-D8B2-4A81-9CE2-FF7AF2E61A09}">
      <dsp:nvSpPr>
        <dsp:cNvPr id="0" name=""/>
        <dsp:cNvSpPr/>
      </dsp:nvSpPr>
      <dsp:spPr>
        <a:xfrm>
          <a:off x="4910379" y="2788749"/>
          <a:ext cx="1236099" cy="1236099"/>
        </a:xfrm>
        <a:prstGeom prst="ellipse">
          <a:avLst/>
        </a:prstGeom>
        <a:solidFill>
          <a:srgbClr val="00B05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rPr>
            <a:t>3: Examining feasibility of risk Mgmt. techniques</a:t>
          </a:r>
        </a:p>
      </dsp:txBody>
      <dsp:txXfrm>
        <a:off x="5091402" y="2969772"/>
        <a:ext cx="874053" cy="874053"/>
      </dsp:txXfrm>
    </dsp:sp>
    <dsp:sp modelId="{4CBAC8FC-D682-4067-B977-B21795487600}">
      <dsp:nvSpPr>
        <dsp:cNvPr id="0" name=""/>
        <dsp:cNvSpPr/>
      </dsp:nvSpPr>
      <dsp:spPr>
        <a:xfrm rot="9000000">
          <a:off x="4566711" y="3658204"/>
          <a:ext cx="329959" cy="4171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4659068" y="3716894"/>
        <a:ext cx="230971" cy="250309"/>
      </dsp:txXfrm>
    </dsp:sp>
    <dsp:sp modelId="{A4D3F4DE-7D33-4464-9177-4A756DE3BC17}">
      <dsp:nvSpPr>
        <dsp:cNvPr id="0" name=""/>
        <dsp:cNvSpPr/>
      </dsp:nvSpPr>
      <dsp:spPr>
        <a:xfrm>
          <a:off x="3300728" y="3718081"/>
          <a:ext cx="1236099" cy="1236099"/>
        </a:xfrm>
        <a:prstGeom prst="ellipse">
          <a:avLst/>
        </a:prstGeom>
        <a:solidFill>
          <a:schemeClr val="accent2">
            <a:lumMod val="7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rPr>
            <a:t>4: Selecting the appropriate risk Mgmt. techniques</a:t>
          </a:r>
        </a:p>
      </dsp:txBody>
      <dsp:txXfrm>
        <a:off x="3481751" y="3899104"/>
        <a:ext cx="874053" cy="874053"/>
      </dsp:txXfrm>
    </dsp:sp>
    <dsp:sp modelId="{689B6F1B-6825-4796-8B55-001AC6802A0E}">
      <dsp:nvSpPr>
        <dsp:cNvPr id="0" name=""/>
        <dsp:cNvSpPr/>
      </dsp:nvSpPr>
      <dsp:spPr>
        <a:xfrm rot="12600000">
          <a:off x="2957060" y="3667542"/>
          <a:ext cx="329959" cy="4171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3049417" y="3775726"/>
        <a:ext cx="230971" cy="250309"/>
      </dsp:txXfrm>
    </dsp:sp>
    <dsp:sp modelId="{C9C807EF-F8B0-4F70-998B-0F1A5CFFFE43}">
      <dsp:nvSpPr>
        <dsp:cNvPr id="0" name=""/>
        <dsp:cNvSpPr/>
      </dsp:nvSpPr>
      <dsp:spPr>
        <a:xfrm>
          <a:off x="1691078" y="2788749"/>
          <a:ext cx="1236099" cy="1236099"/>
        </a:xfrm>
        <a:prstGeom prst="ellipse">
          <a:avLst/>
        </a:prstGeom>
        <a:solidFill>
          <a:schemeClr val="bg2">
            <a:lumMod val="5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rPr>
            <a:t>5: Implementing selected risk Mgmt. techniques</a:t>
          </a:r>
        </a:p>
      </dsp:txBody>
      <dsp:txXfrm>
        <a:off x="1872101" y="2969772"/>
        <a:ext cx="874053" cy="874053"/>
      </dsp:txXfrm>
    </dsp:sp>
    <dsp:sp modelId="{69BA065C-B1AD-4692-91B6-F70E7560A09B}">
      <dsp:nvSpPr>
        <dsp:cNvPr id="0" name=""/>
        <dsp:cNvSpPr/>
      </dsp:nvSpPr>
      <dsp:spPr>
        <a:xfrm rot="16200000">
          <a:off x="2144147" y="2278213"/>
          <a:ext cx="329959" cy="4171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2193641" y="2411144"/>
        <a:ext cx="230971" cy="250309"/>
      </dsp:txXfrm>
    </dsp:sp>
    <dsp:sp modelId="{223911AF-CAC1-4E9A-81A7-923FB0131742}">
      <dsp:nvSpPr>
        <dsp:cNvPr id="0" name=""/>
        <dsp:cNvSpPr/>
      </dsp:nvSpPr>
      <dsp:spPr>
        <a:xfrm>
          <a:off x="1691078" y="930084"/>
          <a:ext cx="1236099" cy="1236099"/>
        </a:xfrm>
        <a:prstGeom prst="ellipse">
          <a:avLst/>
        </a:prstGeom>
        <a:solidFill>
          <a:schemeClr val="accent4">
            <a:lumMod val="7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rPr>
            <a:t>6: Monitoring results and revising the risk Mgmt. program</a:t>
          </a:r>
        </a:p>
      </dsp:txBody>
      <dsp:txXfrm>
        <a:off x="1872101" y="1111107"/>
        <a:ext cx="874053" cy="874053"/>
      </dsp:txXfrm>
    </dsp:sp>
    <dsp:sp modelId="{C8814FE6-4BE2-4D13-83EA-74B9C3C7AADC}">
      <dsp:nvSpPr>
        <dsp:cNvPr id="0" name=""/>
        <dsp:cNvSpPr/>
      </dsp:nvSpPr>
      <dsp:spPr>
        <a:xfrm rot="19800000">
          <a:off x="2940885" y="879545"/>
          <a:ext cx="329959" cy="4171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2947516" y="987729"/>
        <a:ext cx="230971" cy="2503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F85EA-AA2C-4F4A-B679-EC05160A8B96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© Capgemini 2019.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05728F-CD52-435C-99FF-4AF3948C8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4581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32DEF-659E-445D-8610-98C37315DF02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© Capgemini 2019. 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617F6F-0915-484A-B697-4114F0071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3698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17F6F-0915-484A-B697-4114F0071E65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Capgemini 2019.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6665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FE2B6-9A70-49AA-8B84-0B1EE9EDFFA0}" type="datetime1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Capgemini 2019.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BDD4-AD00-4170-84A2-125435EE3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426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0966F-E1A9-4A8A-A474-E7D92C907E2E}" type="datetime1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Capgemini 2019.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BDD4-AD00-4170-84A2-125435EE3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66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D0895-A5EC-4E8B-A732-B06DAC8FB527}" type="datetime1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Capgemini 2019.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BDD4-AD00-4170-84A2-125435EE3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6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F762-DDB5-435B-AD39-B9314F0D5388}" type="datetime1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Capgemini 2019.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BDD4-AD00-4170-84A2-125435EE3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9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589EA-6742-4020-BF6F-311FF3304268}" type="datetime1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Capgemini 2019.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BDD4-AD00-4170-84A2-125435EE3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135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01846-C9C1-42C3-B153-0ABF85766FF3}" type="datetime1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Capgemini 2019.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BDD4-AD00-4170-84A2-125435EE3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37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BE40E-C356-4A92-B909-5B95806D7A9A}" type="datetime1">
              <a:rPr lang="en-US" smtClean="0"/>
              <a:t>1/9/2020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Capgemini 2019.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BDD4-AD00-4170-84A2-125435EE3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06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105B9-E692-4A96-A8F3-B604BE6DBF27}" type="datetime1">
              <a:rPr lang="en-US" smtClean="0"/>
              <a:t>1/9/2020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Capgemini 2019.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BDD4-AD00-4170-84A2-125435EE3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30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C7055-C4A8-49E6-B178-C69D1ED9E8D5}" type="datetime1">
              <a:rPr lang="en-US" smtClean="0"/>
              <a:t>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Capgemini 2019.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BDD4-AD00-4170-84A2-125435EE3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5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9757F-E1A0-4CE3-AF50-FB0EDDEDDB30}" type="datetime1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Capgemini 2019.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BDD4-AD00-4170-84A2-125435EE3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29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F42CC-F6E5-4A64-AA42-8BBA048C8753}" type="datetime1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Capgemini 2019.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BDD4-AD00-4170-84A2-125435EE3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70000" t="-5000" r="-1000" b="7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72B23-D746-41F0-A9AE-98E16FAAAA97}" type="datetime1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Capgemini 2019.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7BDD4-AD00-4170-84A2-125435EE3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1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endParaRPr lang="en-US" sz="30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r">
              <a:buNone/>
            </a:pP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FS Duck Creek – Risk Management</a:t>
            </a:r>
          </a:p>
          <a:p>
            <a:pPr marL="0" indent="0" algn="r">
              <a:buNone/>
            </a:pPr>
            <a:endParaRPr lang="en-US" sz="30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r">
              <a:buNone/>
            </a:pP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Capgemini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Technology Services India Limited</a:t>
            </a:r>
          </a:p>
          <a:p>
            <a:pPr marL="0" indent="0" algn="r">
              <a:buNone/>
            </a:pPr>
            <a:endParaRPr lang="en-US" sz="1800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r">
              <a:buNone/>
            </a:pPr>
            <a:endParaRPr lang="en-US" sz="1800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r"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Bhubaneswar | January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Capgemini 2019.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BDD4-AD00-4170-84A2-125435EE3581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4" descr="https://kaggle2.blob.core.windows.net/competitions/kaggle/4699/media/iStock_insurancehands300.png">
            <a:extLst>
              <a:ext uri="{FF2B5EF4-FFF2-40B4-BE49-F238E27FC236}">
                <a16:creationId xmlns:a16="http://schemas.microsoft.com/office/drawing/2014/main" id="{FBC9EBA4-B462-4300-9E14-63CBE6B17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14" y="3429001"/>
            <a:ext cx="2895568" cy="283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691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Risk Management Framework (RMF)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185BCA7-9426-4E17-BB27-77DAC85D5E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7523203"/>
              </p:ext>
            </p:extLst>
          </p:nvPr>
        </p:nvGraphicFramePr>
        <p:xfrm>
          <a:off x="838200" y="1825625"/>
          <a:ext cx="10711070" cy="4089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757530">
                  <a:extLst>
                    <a:ext uri="{9D8B030D-6E8A-4147-A177-3AD203B41FA5}">
                      <a16:colId xmlns:a16="http://schemas.microsoft.com/office/drawing/2014/main" val="3532496487"/>
                    </a:ext>
                  </a:extLst>
                </a:gridCol>
                <a:gridCol w="5953540">
                  <a:extLst>
                    <a:ext uri="{9D8B030D-6E8A-4147-A177-3AD203B41FA5}">
                      <a16:colId xmlns:a16="http://schemas.microsoft.com/office/drawing/2014/main" val="133896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Steps in RMF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 Activities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653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1. Identifying</a:t>
                      </a:r>
                      <a:r>
                        <a:rPr lang="en-US" sz="18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Loss Exposures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Physical Inspection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Loss Exposure Surveys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Loss History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768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2. Analyzing Loss Exposures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Analyzing loss frequency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Analyzing loss severity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504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3. Examining feasibility of risk management techniques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Assessing feasibility of deploying Risk Control and/or Risk Financing measures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590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4. Selecting the appropriate risk management techniques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Ensure compliance with financial criteria mandated by rules/regulations.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301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5. Implementing selected risk </a:t>
                      </a:r>
                      <a:r>
                        <a:rPr lang="en-US" sz="16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management </a:t>
                      </a:r>
                      <a:r>
                        <a:rPr lang="en-U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techniques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Deciding who should </a:t>
                      </a:r>
                      <a:r>
                        <a:rPr lang="en-US" sz="14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be responsible 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Communicate the risk </a:t>
                      </a:r>
                      <a:r>
                        <a:rPr lang="en-US" sz="14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management</a:t>
                      </a:r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information to stakeholders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Allocate costs of risk </a:t>
                      </a:r>
                      <a:r>
                        <a:rPr lang="en-US" sz="14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management</a:t>
                      </a:r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program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826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6. Monitoring results and revising the risk </a:t>
                      </a:r>
                      <a:r>
                        <a:rPr lang="en-US" sz="16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management </a:t>
                      </a:r>
                      <a:r>
                        <a:rPr lang="en-U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Periodic evaluation and adjustments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685081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Capgemini 2019.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BDD4-AD00-4170-84A2-125435EE35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0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57726"/>
            <a:ext cx="10515600" cy="55192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ctr">
              <a:buNone/>
            </a:pPr>
            <a:endParaRPr lang="en-US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ctr">
              <a:buNone/>
            </a:pPr>
            <a:endParaRPr lang="en-US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ctr">
              <a:buNone/>
            </a:pPr>
            <a:endParaRPr lang="en-US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ctr">
              <a:buNone/>
            </a:pPr>
            <a:r>
              <a:rPr 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THANK YOU!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Capgemini 2019.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BDD4-AD00-4170-84A2-125435EE35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26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Risk Management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37F7B3-AFF2-4BCA-89CE-E80882052CD3}"/>
              </a:ext>
            </a:extLst>
          </p:cNvPr>
          <p:cNvSpPr txBox="1">
            <a:spLocks/>
          </p:cNvSpPr>
          <p:nvPr/>
        </p:nvSpPr>
        <p:spPr>
          <a:xfrm>
            <a:off x="655321" y="2575034"/>
            <a:ext cx="5120113" cy="3462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Risk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is likelihood or probability that a loss will occur. Alternatively, r</a:t>
            </a:r>
            <a:r>
              <a:rPr lang="en-US" alt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isk also refers to the subject matter of insurance.</a:t>
            </a:r>
          </a:p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Risk management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refers to the practice of identifying potential risks in advance, analyzing them and taking precautionary steps to reduce/curb the risk.</a:t>
            </a:r>
          </a:p>
          <a:p>
            <a:pPr>
              <a:spcAft>
                <a:spcPts val="1200"/>
              </a:spcAft>
            </a:pPr>
            <a:endParaRPr lang="en-US" sz="1800" dirty="0"/>
          </a:p>
          <a:p>
            <a:pPr marL="0">
              <a:spcAft>
                <a:spcPts val="1200"/>
              </a:spcAft>
            </a:pPr>
            <a:endParaRPr lang="en-US" altLang="en-US" sz="1800" dirty="0"/>
          </a:p>
          <a:p>
            <a:pPr marL="0">
              <a:spcAft>
                <a:spcPts val="1200"/>
              </a:spcAft>
            </a:pPr>
            <a:endParaRPr lang="en-US" sz="1800" dirty="0"/>
          </a:p>
          <a:p>
            <a:pPr marL="0">
              <a:spcAft>
                <a:spcPts val="1200"/>
              </a:spcAft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532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t>© Capgemini 2019.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41820" y="6356350"/>
            <a:ext cx="116586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6597BDD4-AD00-4170-84A2-125435EE358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pic>
        <p:nvPicPr>
          <p:cNvPr id="10" name="Picture 9" descr="A close up of a keyboard&#10;&#10;Description automatically generated">
            <a:extLst>
              <a:ext uri="{FF2B5EF4-FFF2-40B4-BE49-F238E27FC236}">
                <a16:creationId xmlns:a16="http://schemas.microsoft.com/office/drawing/2014/main" id="{E9881FC1-0A50-43E6-A7F3-EF532EC68D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98" r="11325" b="-1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93183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b="1">
                <a:solidFill>
                  <a:srgbClr val="FFFFFF"/>
                </a:solidFill>
              </a:rPr>
              <a:t>Risk Management – Individuals vs Organizations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12C0A0BF-1E79-4D44-B743-1C45EB94DA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82" y="2471206"/>
            <a:ext cx="3038912" cy="2309573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Content Placeholder 11" descr="A picture containing toy, LEGO&#10;&#10;Description automatically generated">
            <a:extLst>
              <a:ext uri="{FF2B5EF4-FFF2-40B4-BE49-F238E27FC236}">
                <a16:creationId xmlns:a16="http://schemas.microsoft.com/office/drawing/2014/main" id="{5846B4C0-4658-460B-8A4F-66141990503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609" y="2518615"/>
            <a:ext cx="5150596" cy="2214756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© Capgemini 2019.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03343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597BDD4-AD00-4170-84A2-125435EE3581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7ED922-EAD4-4F4D-B57E-3093FEE693D4}"/>
              </a:ext>
            </a:extLst>
          </p:cNvPr>
          <p:cNvSpPr txBox="1"/>
          <p:nvPr/>
        </p:nvSpPr>
        <p:spPr>
          <a:xfrm>
            <a:off x="546351" y="4935403"/>
            <a:ext cx="52909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usually an informal series of efforts, not a formalized process.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a part of the financial planning process that encompasses capital accumulation, retirement planning etc.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D72424-752B-4C80-A536-52AA23AE9256}"/>
              </a:ext>
            </a:extLst>
          </p:cNvPr>
          <p:cNvSpPr txBox="1"/>
          <p:nvPr/>
        </p:nvSpPr>
        <p:spPr>
          <a:xfrm>
            <a:off x="6535610" y="4935403"/>
            <a:ext cx="511004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usually a part of a formalized risk management program except for very small organizations.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includes planning, organizing, controlling and leading the resources and activities that an organization needs to protect itself from the adverse effects of accidental losses. </a:t>
            </a:r>
          </a:p>
          <a:p>
            <a:pPr algn="just"/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159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computer&#10;&#10;Description automatically generated">
            <a:extLst>
              <a:ext uri="{FF2B5EF4-FFF2-40B4-BE49-F238E27FC236}">
                <a16:creationId xmlns:a16="http://schemas.microsoft.com/office/drawing/2014/main" id="{EDCCFC83-E8B3-46D6-937B-8ADE07BDAE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11" r="1" b="1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2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US" sz="3100" b="1" dirty="0">
                <a:latin typeface="Segoe UI" panose="020B0502040204020203" pitchFamily="34" charset="0"/>
                <a:cs typeface="Segoe UI" panose="020B0502040204020203" pitchFamily="34" charset="0"/>
              </a:rPr>
              <a:t>Enterprise-wide Risk Management (ERM)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 fontScale="85000" lnSpcReduction="10000"/>
          </a:bodyPr>
          <a:lstStyle/>
          <a:p>
            <a:pPr marL="0" indent="0" algn="just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Traditional risk management focused only on pure risks. Enterprise-wide Risk Management (ERM) includes managing both pure and speculative risks. ERM is a superior risk management approach since some speculative risks result into gains and thus offset some adverse financial consequences of the pure risks.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16573" y="6144611"/>
            <a:ext cx="3069020" cy="36197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00">
                <a:solidFill>
                  <a:schemeClr val="tx1"/>
                </a:solidFill>
              </a:rPr>
              <a:t>© Capgemini 2019.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43926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Risk Management Techniques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Capgemini 2019.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BDD4-AD00-4170-84A2-125435EE3581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67B2D04-7D2B-4AD2-B658-38C4E00116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514578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A880827-6EC2-48A3-81E2-349AFE4943C7}"/>
              </a:ext>
            </a:extLst>
          </p:cNvPr>
          <p:cNvSpPr txBox="1"/>
          <p:nvPr/>
        </p:nvSpPr>
        <p:spPr>
          <a:xfrm>
            <a:off x="1096158" y="1690688"/>
            <a:ext cx="40452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latin typeface="Segoe UI" panose="020B0502040204020203" pitchFamily="34" charset="0"/>
                <a:cs typeface="Segoe UI" panose="020B0502040204020203" pitchFamily="34" charset="0"/>
              </a:rPr>
              <a:t>Pure risk</a:t>
            </a:r>
            <a:r>
              <a:rPr lang="en-US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: Either loss happens or it does not; no possibility of gain</a:t>
            </a:r>
          </a:p>
          <a:p>
            <a:endParaRPr lang="en-US" sz="1600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600" b="1" i="1" dirty="0">
                <a:latin typeface="Segoe UI" panose="020B0502040204020203" pitchFamily="34" charset="0"/>
                <a:cs typeface="Segoe UI" panose="020B0502040204020203" pitchFamily="34" charset="0"/>
              </a:rPr>
              <a:t>Speculative risk</a:t>
            </a:r>
            <a:r>
              <a:rPr lang="en-US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: Possibility of gain exists</a:t>
            </a:r>
          </a:p>
          <a:p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591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Risk Management Techniques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78C20FA-0184-4056-8B9A-2F7842EDAF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5426192"/>
              </p:ext>
            </p:extLst>
          </p:nvPr>
        </p:nvGraphicFramePr>
        <p:xfrm>
          <a:off x="838200" y="1601152"/>
          <a:ext cx="10515600" cy="4206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034209">
                  <a:extLst>
                    <a:ext uri="{9D8B030D-6E8A-4147-A177-3AD203B41FA5}">
                      <a16:colId xmlns:a16="http://schemas.microsoft.com/office/drawing/2014/main" val="1329748420"/>
                    </a:ext>
                  </a:extLst>
                </a:gridCol>
                <a:gridCol w="4094921">
                  <a:extLst>
                    <a:ext uri="{9D8B030D-6E8A-4147-A177-3AD203B41FA5}">
                      <a16:colId xmlns:a16="http://schemas.microsoft.com/office/drawing/2014/main" val="3185342262"/>
                    </a:ext>
                  </a:extLst>
                </a:gridCol>
                <a:gridCol w="4386470">
                  <a:extLst>
                    <a:ext uri="{9D8B030D-6E8A-4147-A177-3AD203B41FA5}">
                      <a16:colId xmlns:a16="http://schemas.microsoft.com/office/drawing/2014/main" val="41679661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Risk Management Technique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What does it do?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919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Avoidance</a:t>
                      </a:r>
                      <a:endParaRPr lang="en-US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Eliminates the chance of a particular type of loss by either disposing of an existing loss exposure or by not assuming a new exposure.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 family decides</a:t>
                      </a:r>
                      <a:r>
                        <a:rPr lang="en-US" sz="16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to travel by air to avoid the loss exposure associated with air travel.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544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Prevention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Lowers</a:t>
                      </a:r>
                      <a:r>
                        <a:rPr lang="en-US" sz="16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loss frequency. </a:t>
                      </a:r>
                      <a:endParaRPr lang="en-US" sz="1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 business installs bars on windows &amp; </a:t>
                      </a:r>
                      <a:r>
                        <a:rPr lang="en-US" sz="16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deadbolts on doors to prevent burglaries.</a:t>
                      </a:r>
                      <a:endParaRPr lang="en-US" sz="1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59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Lowers loss severity.</a:t>
                      </a:r>
                      <a:r>
                        <a:rPr lang="en-US" sz="16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 business installs</a:t>
                      </a:r>
                      <a:r>
                        <a:rPr lang="en-US" sz="16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a sprinkler system to reduce the amount of fire damages.</a:t>
                      </a:r>
                      <a:endParaRPr lang="en-US" sz="1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453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Separation</a:t>
                      </a:r>
                      <a:endParaRPr lang="en-US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Isolates loss exposure from one another to minimize the adverse effect of a single loss.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An organization stores its inventory in different warehouses.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981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Duplication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Uses back ups, spares or copies of critical information, property or capabilities and keeps them in reserve.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An organization backs up its database periodically.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301281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Capgemini 2019.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BDD4-AD00-4170-84A2-125435EE35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282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Risk Management Techniques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78C20FA-0184-4056-8B9A-2F7842EDAF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2852186"/>
              </p:ext>
            </p:extLst>
          </p:nvPr>
        </p:nvGraphicFramePr>
        <p:xfrm>
          <a:off x="838200" y="1601152"/>
          <a:ext cx="10515600" cy="41757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034209">
                  <a:extLst>
                    <a:ext uri="{9D8B030D-6E8A-4147-A177-3AD203B41FA5}">
                      <a16:colId xmlns:a16="http://schemas.microsoft.com/office/drawing/2014/main" val="1329748420"/>
                    </a:ext>
                  </a:extLst>
                </a:gridCol>
                <a:gridCol w="4094921">
                  <a:extLst>
                    <a:ext uri="{9D8B030D-6E8A-4147-A177-3AD203B41FA5}">
                      <a16:colId xmlns:a16="http://schemas.microsoft.com/office/drawing/2014/main" val="3185342262"/>
                    </a:ext>
                  </a:extLst>
                </a:gridCol>
                <a:gridCol w="4386470">
                  <a:extLst>
                    <a:ext uri="{9D8B030D-6E8A-4147-A177-3AD203B41FA5}">
                      <a16:colId xmlns:a16="http://schemas.microsoft.com/office/drawing/2014/main" val="41679661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Risk Management Technique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What does it do?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919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Retention or Assumption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Retains all or part of a loss exposure which means that losses must be paid for with available funds or other assets.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 be intentional and unintentional.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 business decides not to purchase collision coverage for its fleet of vehicles &amp; sets aside its own funds to pay for possible collision losses.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544536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Transfer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sng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Non-insurance Transfer</a:t>
                      </a:r>
                      <a:r>
                        <a:rPr lang="en-US" sz="1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: Transfers potential financial consequences of a loss exposure from one party to another party who is </a:t>
                      </a:r>
                      <a:r>
                        <a:rPr lang="en-US" sz="1600" b="1" u="sng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</a:t>
                      </a:r>
                      <a:r>
                        <a:rPr lang="en-US" sz="1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an insurer.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sng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Insurance Transfer</a:t>
                      </a:r>
                      <a:r>
                        <a:rPr lang="en-US" sz="1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: Transfers potential financial consequences of a loss exposure from one party to another party who is an insurer.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 a lease, a landlord transfers the liability exposures</a:t>
                      </a:r>
                      <a:r>
                        <a:rPr lang="en-US" sz="16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of a rented building/apartment to the tenant using a ‘Hold Harmless Agreement’. </a:t>
                      </a:r>
                      <a:endParaRPr lang="en-US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 family purchases </a:t>
                      </a:r>
                      <a:r>
                        <a:rPr lang="en-US" sz="16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Auto policy from an insurer.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An insurer procures reinsurance. </a:t>
                      </a:r>
                      <a:endParaRPr lang="en-US" sz="1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595063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Capgemini 2019.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BDD4-AD00-4170-84A2-125435EE35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49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Hazards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Capgemini 2019.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BDD4-AD00-4170-84A2-125435EE3581}" type="slidenum">
              <a:rPr lang="en-US" smtClean="0"/>
              <a:t>8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30EAFC1-E9A9-4141-A0EF-5F1C48D86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Hazard is a condition that increases the frequency or severity of loss.</a:t>
            </a:r>
          </a:p>
          <a:p>
            <a:pPr marL="0" indent="0" algn="just"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Physical Hazard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- A tangible characteristic of property, persons, or operations that increases the frequency and/or severity of loss.</a:t>
            </a:r>
          </a:p>
          <a:p>
            <a:pPr marL="342900" indent="-342900" algn="just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Moral Hazard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- A condition that increases the likelihood that a person will intentionally cause or exaggerate a loss.</a:t>
            </a:r>
          </a:p>
          <a:p>
            <a:pPr marL="342900" indent="-342900" algn="just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Morale or Attitudinal Hazard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- A condition of carelessness or indifference that increases the frequency and/or severity of loss.</a:t>
            </a:r>
          </a:p>
          <a:p>
            <a:pPr marL="342900" indent="-342900" algn="just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Legal Hazard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- A condition of the legal environment that increases loss frequency or severity.</a:t>
            </a:r>
          </a:p>
        </p:txBody>
      </p:sp>
    </p:spTree>
    <p:extLst>
      <p:ext uri="{BB962C8B-B14F-4D97-AF65-F5344CB8AC3E}">
        <p14:creationId xmlns:p14="http://schemas.microsoft.com/office/powerpoint/2010/main" val="3659254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Risk Management Framework (RMF)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Capgemini 2019.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BDD4-AD00-4170-84A2-125435EE3581}" type="slidenum">
              <a:rPr lang="en-US" smtClean="0"/>
              <a:t>9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062CB46-1981-4608-9706-E4DDEC93E733}"/>
              </a:ext>
            </a:extLst>
          </p:cNvPr>
          <p:cNvGrpSpPr/>
          <p:nvPr/>
        </p:nvGrpSpPr>
        <p:grpSpPr>
          <a:xfrm>
            <a:off x="314738" y="1401417"/>
            <a:ext cx="11413436" cy="4954933"/>
            <a:chOff x="602973" y="1401417"/>
            <a:chExt cx="11413436" cy="4954933"/>
          </a:xfrm>
        </p:grpSpPr>
        <p:graphicFrame>
          <p:nvGraphicFramePr>
            <p:cNvPr id="8" name="Diagram 7">
              <a:extLst>
                <a:ext uri="{FF2B5EF4-FFF2-40B4-BE49-F238E27FC236}">
                  <a16:creationId xmlns:a16="http://schemas.microsoft.com/office/drawing/2014/main" id="{9FF6A98F-CC16-44B5-8CD0-997CEA57489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602212172"/>
                </p:ext>
              </p:extLst>
            </p:nvPr>
          </p:nvGraphicFramePr>
          <p:xfrm>
            <a:off x="2032000" y="1401417"/>
            <a:ext cx="7837557" cy="49549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145E63F-C2BF-4E49-8C0E-692D68563BC2}"/>
                </a:ext>
              </a:extLst>
            </p:cNvPr>
            <p:cNvSpPr txBox="1"/>
            <p:nvPr/>
          </p:nvSpPr>
          <p:spPr>
            <a:xfrm>
              <a:off x="6662530" y="1536799"/>
              <a:ext cx="21336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Who/What is/are at risk?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EC3B6E5-43B2-4935-A5F7-2CDE8A45FAC6}"/>
                </a:ext>
              </a:extLst>
            </p:cNvPr>
            <p:cNvSpPr txBox="1"/>
            <p:nvPr/>
          </p:nvSpPr>
          <p:spPr>
            <a:xfrm>
              <a:off x="8300250" y="2536552"/>
              <a:ext cx="336389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What are the implications (financial and non-financial) of risk?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D446B87-BED2-45C1-8F42-FD93C8839F05}"/>
                </a:ext>
              </a:extLst>
            </p:cNvPr>
            <p:cNvSpPr txBox="1"/>
            <p:nvPr/>
          </p:nvSpPr>
          <p:spPr>
            <a:xfrm>
              <a:off x="8300250" y="4338729"/>
              <a:ext cx="3288776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Which risk management approach or approaches are suitable to manage the risk(s)?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645D8E1-38E3-4780-95C8-504457356F2A}"/>
                </a:ext>
              </a:extLst>
            </p:cNvPr>
            <p:cNvSpPr txBox="1"/>
            <p:nvPr/>
          </p:nvSpPr>
          <p:spPr>
            <a:xfrm>
              <a:off x="6692347" y="5754083"/>
              <a:ext cx="5324062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Finalizing the risk management approach (or a combination of approaches) to be used.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A7632CE-CE09-4426-A245-50815977DD40}"/>
                </a:ext>
              </a:extLst>
            </p:cNvPr>
            <p:cNvSpPr txBox="1"/>
            <p:nvPr/>
          </p:nvSpPr>
          <p:spPr>
            <a:xfrm>
              <a:off x="602973" y="4492617"/>
              <a:ext cx="3064551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Implementing the selected risk management approach (or approaches). Ex – purchase a policy, setting up a contingency fund etc.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A31C662-F908-49FD-BB97-A77796D20C77}"/>
                </a:ext>
              </a:extLst>
            </p:cNvPr>
            <p:cNvSpPr txBox="1"/>
            <p:nvPr/>
          </p:nvSpPr>
          <p:spPr>
            <a:xfrm>
              <a:off x="1033089" y="2259553"/>
              <a:ext cx="2578708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Continuous evaluation and adjustment (if needed) of the selected risk management approach. Ex – increase/decrease policy limit, purchase new coverage etc.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3720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1015</Words>
  <Application>Microsoft Office PowerPoint</Application>
  <PresentationFormat>Widescreen</PresentationFormat>
  <Paragraphs>140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Office Theme</vt:lpstr>
      <vt:lpstr>PowerPoint Presentation</vt:lpstr>
      <vt:lpstr>Risk Management</vt:lpstr>
      <vt:lpstr>Risk Management – Individuals vs Organizations</vt:lpstr>
      <vt:lpstr>Enterprise-wide Risk Management (ERM)</vt:lpstr>
      <vt:lpstr>Risk Management Techniques</vt:lpstr>
      <vt:lpstr>Risk Management Techniques</vt:lpstr>
      <vt:lpstr>Risk Management Techniques</vt:lpstr>
      <vt:lpstr>Hazards</vt:lpstr>
      <vt:lpstr>Risk Management Framework (RMF)</vt:lpstr>
      <vt:lpstr>Risk Management Framework (RMF)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Das, Ritwik</dc:creator>
  <cp:lastModifiedBy>Das, Ritwik</cp:lastModifiedBy>
  <cp:revision>3</cp:revision>
  <dcterms:created xsi:type="dcterms:W3CDTF">2020-01-08T09:41:16Z</dcterms:created>
  <dcterms:modified xsi:type="dcterms:W3CDTF">2020-01-09T05:53:42Z</dcterms:modified>
</cp:coreProperties>
</file>