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89" r:id="rId2"/>
    <p:sldId id="257" r:id="rId3"/>
    <p:sldId id="259" r:id="rId4"/>
    <p:sldId id="290" r:id="rId5"/>
    <p:sldId id="291" r:id="rId6"/>
    <p:sldId id="293" r:id="rId7"/>
    <p:sldId id="298" r:id="rId8"/>
    <p:sldId id="299" r:id="rId9"/>
    <p:sldId id="310" r:id="rId10"/>
    <p:sldId id="300" r:id="rId11"/>
    <p:sldId id="301" r:id="rId12"/>
    <p:sldId id="302" r:id="rId13"/>
    <p:sldId id="303" r:id="rId14"/>
    <p:sldId id="304" r:id="rId15"/>
    <p:sldId id="307" r:id="rId16"/>
    <p:sldId id="309" r:id="rId17"/>
    <p:sldId id="305" r:id="rId18"/>
    <p:sldId id="312" r:id="rId19"/>
    <p:sldId id="306" r:id="rId20"/>
    <p:sldId id="308" r:id="rId21"/>
    <p:sldId id="311" r:id="rId22"/>
    <p:sldId id="28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81AC0A-EB1B-4EA7-AC1F-55201747C3B1}" v="228" dt="2020-01-07T04:34:59.329"/>
  </p1510:revLst>
</p1510:revInfo>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68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s, Ritwik" userId="cb0afd21-148c-40fe-9b25-85454b79c84d" providerId="ADAL" clId="{FE81AC0A-EB1B-4EA7-AC1F-55201747C3B1}"/>
    <pc:docChg chg="undo custSel mod addSld delSld modSld sldOrd">
      <pc:chgData name="Das, Ritwik" userId="cb0afd21-148c-40fe-9b25-85454b79c84d" providerId="ADAL" clId="{FE81AC0A-EB1B-4EA7-AC1F-55201747C3B1}" dt="2020-01-07T04:44:05.055" v="1952" actId="20577"/>
      <pc:docMkLst>
        <pc:docMk/>
      </pc:docMkLst>
      <pc:sldChg chg="addSp delSp modSp mod setBg">
        <pc:chgData name="Das, Ritwik" userId="cb0afd21-148c-40fe-9b25-85454b79c84d" providerId="ADAL" clId="{FE81AC0A-EB1B-4EA7-AC1F-55201747C3B1}" dt="2020-01-06T13:36:14.438" v="1153" actId="114"/>
        <pc:sldMkLst>
          <pc:docMk/>
          <pc:sldMk cId="1793183707" sldId="257"/>
        </pc:sldMkLst>
        <pc:spChg chg="mod">
          <ac:chgData name="Das, Ritwik" userId="cb0afd21-148c-40fe-9b25-85454b79c84d" providerId="ADAL" clId="{FE81AC0A-EB1B-4EA7-AC1F-55201747C3B1}" dt="2020-01-06T13:32:24.497" v="1151" actId="26606"/>
          <ac:spMkLst>
            <pc:docMk/>
            <pc:sldMk cId="1793183707" sldId="257"/>
            <ac:spMk id="2" creationId="{00000000-0000-0000-0000-000000000000}"/>
          </ac:spMkLst>
        </pc:spChg>
        <pc:spChg chg="add del mod">
          <ac:chgData name="Das, Ritwik" userId="cb0afd21-148c-40fe-9b25-85454b79c84d" providerId="ADAL" clId="{FE81AC0A-EB1B-4EA7-AC1F-55201747C3B1}" dt="2020-01-06T13:36:14.438" v="1153" actId="114"/>
          <ac:spMkLst>
            <pc:docMk/>
            <pc:sldMk cId="1793183707" sldId="257"/>
            <ac:spMk id="3" creationId="{00000000-0000-0000-0000-000000000000}"/>
          </ac:spMkLst>
        </pc:spChg>
        <pc:spChg chg="mod">
          <ac:chgData name="Das, Ritwik" userId="cb0afd21-148c-40fe-9b25-85454b79c84d" providerId="ADAL" clId="{FE81AC0A-EB1B-4EA7-AC1F-55201747C3B1}" dt="2020-01-06T13:32:24.497" v="1151" actId="26606"/>
          <ac:spMkLst>
            <pc:docMk/>
            <pc:sldMk cId="1793183707" sldId="257"/>
            <ac:spMk id="4" creationId="{00000000-0000-0000-0000-000000000000}"/>
          </ac:spMkLst>
        </pc:spChg>
        <pc:spChg chg="mod">
          <ac:chgData name="Das, Ritwik" userId="cb0afd21-148c-40fe-9b25-85454b79c84d" providerId="ADAL" clId="{FE81AC0A-EB1B-4EA7-AC1F-55201747C3B1}" dt="2020-01-06T13:32:24.497" v="1151" actId="26606"/>
          <ac:spMkLst>
            <pc:docMk/>
            <pc:sldMk cId="1793183707" sldId="257"/>
            <ac:spMk id="5" creationId="{00000000-0000-0000-0000-000000000000}"/>
          </ac:spMkLst>
        </pc:spChg>
        <pc:graphicFrameChg chg="add del">
          <ac:chgData name="Das, Ritwik" userId="cb0afd21-148c-40fe-9b25-85454b79c84d" providerId="ADAL" clId="{FE81AC0A-EB1B-4EA7-AC1F-55201747C3B1}" dt="2020-01-06T13:32:24.497" v="1151" actId="26606"/>
          <ac:graphicFrameMkLst>
            <pc:docMk/>
            <pc:sldMk cId="1793183707" sldId="257"/>
            <ac:graphicFrameMk id="7" creationId="{A6C78264-1153-4EDE-8794-701257A1C879}"/>
          </ac:graphicFrameMkLst>
        </pc:graphicFrameChg>
        <pc:picChg chg="add del">
          <ac:chgData name="Das, Ritwik" userId="cb0afd21-148c-40fe-9b25-85454b79c84d" providerId="ADAL" clId="{FE81AC0A-EB1B-4EA7-AC1F-55201747C3B1}" dt="2020-01-06T13:32:24.497" v="1151" actId="26606"/>
          <ac:picMkLst>
            <pc:docMk/>
            <pc:sldMk cId="1793183707" sldId="257"/>
            <ac:picMk id="9" creationId="{C4CF201C-F21E-4BB4-B8E4-D1A2B8A640BB}"/>
          </ac:picMkLst>
        </pc:picChg>
        <pc:cxnChg chg="add del">
          <ac:chgData name="Das, Ritwik" userId="cb0afd21-148c-40fe-9b25-85454b79c84d" providerId="ADAL" clId="{FE81AC0A-EB1B-4EA7-AC1F-55201747C3B1}" dt="2020-01-06T13:32:24.497" v="1151" actId="26606"/>
          <ac:cxnSpMkLst>
            <pc:docMk/>
            <pc:sldMk cId="1793183707" sldId="257"/>
            <ac:cxnSpMk id="13" creationId="{A7F400EE-A8A5-48AF-B4D6-291B52C6F0B0}"/>
          </ac:cxnSpMkLst>
        </pc:cxnChg>
      </pc:sldChg>
      <pc:sldChg chg="addSp modSp">
        <pc:chgData name="Das, Ritwik" userId="cb0afd21-148c-40fe-9b25-85454b79c84d" providerId="ADAL" clId="{FE81AC0A-EB1B-4EA7-AC1F-55201747C3B1}" dt="2020-01-06T12:23:28.161" v="565" actId="20577"/>
        <pc:sldMkLst>
          <pc:docMk/>
          <pc:sldMk cId="2463591230" sldId="259"/>
        </pc:sldMkLst>
        <pc:spChg chg="mod">
          <ac:chgData name="Das, Ritwik" userId="cb0afd21-148c-40fe-9b25-85454b79c84d" providerId="ADAL" clId="{FE81AC0A-EB1B-4EA7-AC1F-55201747C3B1}" dt="2020-01-06T12:11:15.731" v="204" actId="20577"/>
          <ac:spMkLst>
            <pc:docMk/>
            <pc:sldMk cId="2463591230" sldId="259"/>
            <ac:spMk id="2" creationId="{00000000-0000-0000-0000-000000000000}"/>
          </ac:spMkLst>
        </pc:spChg>
        <pc:spChg chg="mod">
          <ac:chgData name="Das, Ritwik" userId="cb0afd21-148c-40fe-9b25-85454b79c84d" providerId="ADAL" clId="{FE81AC0A-EB1B-4EA7-AC1F-55201747C3B1}" dt="2020-01-06T12:23:28.161" v="565" actId="20577"/>
          <ac:spMkLst>
            <pc:docMk/>
            <pc:sldMk cId="2463591230" sldId="259"/>
            <ac:spMk id="3" creationId="{00000000-0000-0000-0000-000000000000}"/>
          </ac:spMkLst>
        </pc:spChg>
        <pc:spChg chg="add mod">
          <ac:chgData name="Das, Ritwik" userId="cb0afd21-148c-40fe-9b25-85454b79c84d" providerId="ADAL" clId="{FE81AC0A-EB1B-4EA7-AC1F-55201747C3B1}" dt="2020-01-06T12:23:04.473" v="548" actId="2711"/>
          <ac:spMkLst>
            <pc:docMk/>
            <pc:sldMk cId="2463591230" sldId="259"/>
            <ac:spMk id="6" creationId="{E22FDC60-17E6-40CE-9EFC-563D6D3CD91C}"/>
          </ac:spMkLst>
        </pc:spChg>
      </pc:sldChg>
      <pc:sldChg chg="addSp modSp">
        <pc:chgData name="Das, Ritwik" userId="cb0afd21-148c-40fe-9b25-85454b79c84d" providerId="ADAL" clId="{FE81AC0A-EB1B-4EA7-AC1F-55201747C3B1}" dt="2020-01-06T13:31:49.371" v="1149" actId="1076"/>
        <pc:sldMkLst>
          <pc:docMk/>
          <pc:sldMk cId="1755691061" sldId="289"/>
        </pc:sldMkLst>
        <pc:spChg chg="mod">
          <ac:chgData name="Das, Ritwik" userId="cb0afd21-148c-40fe-9b25-85454b79c84d" providerId="ADAL" clId="{FE81AC0A-EB1B-4EA7-AC1F-55201747C3B1}" dt="2020-01-06T11:52:19.840" v="39" actId="20577"/>
          <ac:spMkLst>
            <pc:docMk/>
            <pc:sldMk cId="1755691061" sldId="289"/>
            <ac:spMk id="3" creationId="{00000000-0000-0000-0000-000000000000}"/>
          </ac:spMkLst>
        </pc:spChg>
        <pc:picChg chg="add mod">
          <ac:chgData name="Das, Ritwik" userId="cb0afd21-148c-40fe-9b25-85454b79c84d" providerId="ADAL" clId="{FE81AC0A-EB1B-4EA7-AC1F-55201747C3B1}" dt="2020-01-06T13:31:49.371" v="1149" actId="1076"/>
          <ac:picMkLst>
            <pc:docMk/>
            <pc:sldMk cId="1755691061" sldId="289"/>
            <ac:picMk id="6" creationId="{588798A4-37C9-4260-854C-EEF5B0622EBC}"/>
          </ac:picMkLst>
        </pc:picChg>
      </pc:sldChg>
      <pc:sldChg chg="addSp modSp add ord">
        <pc:chgData name="Das, Ritwik" userId="cb0afd21-148c-40fe-9b25-85454b79c84d" providerId="ADAL" clId="{FE81AC0A-EB1B-4EA7-AC1F-55201747C3B1}" dt="2020-01-06T13:09:56.461" v="960" actId="120"/>
        <pc:sldMkLst>
          <pc:docMk/>
          <pc:sldMk cId="1507270213" sldId="290"/>
        </pc:sldMkLst>
        <pc:spChg chg="mod">
          <ac:chgData name="Das, Ritwik" userId="cb0afd21-148c-40fe-9b25-85454b79c84d" providerId="ADAL" clId="{FE81AC0A-EB1B-4EA7-AC1F-55201747C3B1}" dt="2020-01-06T12:19:10.263" v="329" actId="20577"/>
          <ac:spMkLst>
            <pc:docMk/>
            <pc:sldMk cId="1507270213" sldId="290"/>
            <ac:spMk id="2" creationId="{00000000-0000-0000-0000-000000000000}"/>
          </ac:spMkLst>
        </pc:spChg>
        <pc:spChg chg="mod">
          <ac:chgData name="Das, Ritwik" userId="cb0afd21-148c-40fe-9b25-85454b79c84d" providerId="ADAL" clId="{FE81AC0A-EB1B-4EA7-AC1F-55201747C3B1}" dt="2020-01-06T13:09:56.461" v="960" actId="120"/>
          <ac:spMkLst>
            <pc:docMk/>
            <pc:sldMk cId="1507270213" sldId="290"/>
            <ac:spMk id="3" creationId="{00000000-0000-0000-0000-000000000000}"/>
          </ac:spMkLst>
        </pc:spChg>
        <pc:graphicFrameChg chg="add mod">
          <ac:chgData name="Das, Ritwik" userId="cb0afd21-148c-40fe-9b25-85454b79c84d" providerId="ADAL" clId="{FE81AC0A-EB1B-4EA7-AC1F-55201747C3B1}" dt="2020-01-06T12:19:22.357" v="334" actId="14100"/>
          <ac:graphicFrameMkLst>
            <pc:docMk/>
            <pc:sldMk cId="1507270213" sldId="290"/>
            <ac:graphicFrameMk id="6" creationId="{05C50CB3-8169-47D8-B054-CED74D1AA967}"/>
          </ac:graphicFrameMkLst>
        </pc:graphicFrameChg>
      </pc:sldChg>
      <pc:sldChg chg="addSp delSp modSp add ord">
        <pc:chgData name="Das, Ritwik" userId="cb0afd21-148c-40fe-9b25-85454b79c84d" providerId="ADAL" clId="{FE81AC0A-EB1B-4EA7-AC1F-55201747C3B1}" dt="2020-01-06T13:27:57.597" v="1147" actId="1076"/>
        <pc:sldMkLst>
          <pc:docMk/>
          <pc:sldMk cId="3859148987" sldId="291"/>
        </pc:sldMkLst>
        <pc:spChg chg="mod">
          <ac:chgData name="Das, Ritwik" userId="cb0afd21-148c-40fe-9b25-85454b79c84d" providerId="ADAL" clId="{FE81AC0A-EB1B-4EA7-AC1F-55201747C3B1}" dt="2020-01-06T12:29:28.989" v="624" actId="313"/>
          <ac:spMkLst>
            <pc:docMk/>
            <pc:sldMk cId="3859148987" sldId="291"/>
            <ac:spMk id="2" creationId="{00000000-0000-0000-0000-000000000000}"/>
          </ac:spMkLst>
        </pc:spChg>
        <pc:spChg chg="del mod">
          <ac:chgData name="Das, Ritwik" userId="cb0afd21-148c-40fe-9b25-85454b79c84d" providerId="ADAL" clId="{FE81AC0A-EB1B-4EA7-AC1F-55201747C3B1}" dt="2020-01-06T12:28:27.164" v="618" actId="478"/>
          <ac:spMkLst>
            <pc:docMk/>
            <pc:sldMk cId="3859148987" sldId="291"/>
            <ac:spMk id="3" creationId="{00000000-0000-0000-0000-000000000000}"/>
          </ac:spMkLst>
        </pc:spChg>
        <pc:spChg chg="add mod">
          <ac:chgData name="Das, Ritwik" userId="cb0afd21-148c-40fe-9b25-85454b79c84d" providerId="ADAL" clId="{FE81AC0A-EB1B-4EA7-AC1F-55201747C3B1}" dt="2020-01-06T13:27:41.204" v="1142" actId="1076"/>
          <ac:spMkLst>
            <pc:docMk/>
            <pc:sldMk cId="3859148987" sldId="291"/>
            <ac:spMk id="6" creationId="{09CF989E-21C1-4E8C-917D-0105D757C398}"/>
          </ac:spMkLst>
        </pc:spChg>
        <pc:spChg chg="add mod">
          <ac:chgData name="Das, Ritwik" userId="cb0afd21-148c-40fe-9b25-85454b79c84d" providerId="ADAL" clId="{FE81AC0A-EB1B-4EA7-AC1F-55201747C3B1}" dt="2020-01-06T13:27:24.500" v="1140" actId="1076"/>
          <ac:spMkLst>
            <pc:docMk/>
            <pc:sldMk cId="3859148987" sldId="291"/>
            <ac:spMk id="7" creationId="{89B10E71-FC36-4FF0-ADD4-BE49A06EB56E}"/>
          </ac:spMkLst>
        </pc:spChg>
        <pc:spChg chg="add mod">
          <ac:chgData name="Das, Ritwik" userId="cb0afd21-148c-40fe-9b25-85454b79c84d" providerId="ADAL" clId="{FE81AC0A-EB1B-4EA7-AC1F-55201747C3B1}" dt="2020-01-06T13:27:32.449" v="1141" actId="1076"/>
          <ac:spMkLst>
            <pc:docMk/>
            <pc:sldMk cId="3859148987" sldId="291"/>
            <ac:spMk id="8" creationId="{A2119306-FAC3-409E-9D67-9CF6C5634138}"/>
          </ac:spMkLst>
        </pc:spChg>
        <pc:spChg chg="add mod">
          <ac:chgData name="Das, Ritwik" userId="cb0afd21-148c-40fe-9b25-85454b79c84d" providerId="ADAL" clId="{FE81AC0A-EB1B-4EA7-AC1F-55201747C3B1}" dt="2020-01-06T13:27:48.163" v="1145" actId="1076"/>
          <ac:spMkLst>
            <pc:docMk/>
            <pc:sldMk cId="3859148987" sldId="291"/>
            <ac:spMk id="11" creationId="{660B4A6E-DBAF-4898-B4CD-B3399E33C52E}"/>
          </ac:spMkLst>
        </pc:spChg>
        <pc:spChg chg="add mod">
          <ac:chgData name="Das, Ritwik" userId="cb0afd21-148c-40fe-9b25-85454b79c84d" providerId="ADAL" clId="{FE81AC0A-EB1B-4EA7-AC1F-55201747C3B1}" dt="2020-01-06T13:27:19.573" v="1139" actId="1076"/>
          <ac:spMkLst>
            <pc:docMk/>
            <pc:sldMk cId="3859148987" sldId="291"/>
            <ac:spMk id="12" creationId="{68A14FEB-BEA7-4DE2-8889-04C70BDA9274}"/>
          </ac:spMkLst>
        </pc:spChg>
        <pc:spChg chg="add mod">
          <ac:chgData name="Das, Ritwik" userId="cb0afd21-148c-40fe-9b25-85454b79c84d" providerId="ADAL" clId="{FE81AC0A-EB1B-4EA7-AC1F-55201747C3B1}" dt="2020-01-06T12:27:51.948" v="612" actId="14100"/>
          <ac:spMkLst>
            <pc:docMk/>
            <pc:sldMk cId="3859148987" sldId="291"/>
            <ac:spMk id="13" creationId="{7A5CBFE8-1082-4A9E-B84D-78AB26D38DF8}"/>
          </ac:spMkLst>
        </pc:spChg>
        <pc:spChg chg="add del mod">
          <ac:chgData name="Das, Ritwik" userId="cb0afd21-148c-40fe-9b25-85454b79c84d" providerId="ADAL" clId="{FE81AC0A-EB1B-4EA7-AC1F-55201747C3B1}" dt="2020-01-06T13:12:59.591" v="1009" actId="478"/>
          <ac:spMkLst>
            <pc:docMk/>
            <pc:sldMk cId="3859148987" sldId="291"/>
            <ac:spMk id="33" creationId="{3D6FAFA1-7CD2-47CF-80EA-4F9068BE8A99}"/>
          </ac:spMkLst>
        </pc:spChg>
        <pc:spChg chg="add mod">
          <ac:chgData name="Das, Ritwik" userId="cb0afd21-148c-40fe-9b25-85454b79c84d" providerId="ADAL" clId="{FE81AC0A-EB1B-4EA7-AC1F-55201747C3B1}" dt="2020-01-06T13:27:57.597" v="1147" actId="1076"/>
          <ac:spMkLst>
            <pc:docMk/>
            <pc:sldMk cId="3859148987" sldId="291"/>
            <ac:spMk id="34" creationId="{560F3744-0FC0-4292-BE90-6172368E7866}"/>
          </ac:spMkLst>
        </pc:spChg>
        <pc:cxnChg chg="add del mod">
          <ac:chgData name="Das, Ritwik" userId="cb0afd21-148c-40fe-9b25-85454b79c84d" providerId="ADAL" clId="{FE81AC0A-EB1B-4EA7-AC1F-55201747C3B1}" dt="2020-01-06T12:28:08.257" v="614" actId="478"/>
          <ac:cxnSpMkLst>
            <pc:docMk/>
            <pc:sldMk cId="3859148987" sldId="291"/>
            <ac:cxnSpMk id="9" creationId="{0D2A5919-CCD8-49B1-8273-2A073EDFE471}"/>
          </ac:cxnSpMkLst>
        </pc:cxnChg>
        <pc:cxnChg chg="add del mod">
          <ac:chgData name="Das, Ritwik" userId="cb0afd21-148c-40fe-9b25-85454b79c84d" providerId="ADAL" clId="{FE81AC0A-EB1B-4EA7-AC1F-55201747C3B1}" dt="2020-01-06T12:28:12.568" v="615" actId="478"/>
          <ac:cxnSpMkLst>
            <pc:docMk/>
            <pc:sldMk cId="3859148987" sldId="291"/>
            <ac:cxnSpMk id="10" creationId="{CC77EB4B-E04A-4F30-A1D2-AC70F05242C8}"/>
          </ac:cxnSpMkLst>
        </pc:cxnChg>
        <pc:cxnChg chg="add del mod">
          <ac:chgData name="Das, Ritwik" userId="cb0afd21-148c-40fe-9b25-85454b79c84d" providerId="ADAL" clId="{FE81AC0A-EB1B-4EA7-AC1F-55201747C3B1}" dt="2020-01-06T12:28:22.955" v="617" actId="478"/>
          <ac:cxnSpMkLst>
            <pc:docMk/>
            <pc:sldMk cId="3859148987" sldId="291"/>
            <ac:cxnSpMk id="23" creationId="{F7B2F4F5-316C-4E98-9525-D5F60D02BE6F}"/>
          </ac:cxnSpMkLst>
        </pc:cxnChg>
        <pc:cxnChg chg="add mod">
          <ac:chgData name="Das, Ritwik" userId="cb0afd21-148c-40fe-9b25-85454b79c84d" providerId="ADAL" clId="{FE81AC0A-EB1B-4EA7-AC1F-55201747C3B1}" dt="2020-01-06T13:27:41.204" v="1142" actId="1076"/>
          <ac:cxnSpMkLst>
            <pc:docMk/>
            <pc:sldMk cId="3859148987" sldId="291"/>
            <ac:cxnSpMk id="25" creationId="{A88C8686-BF9B-430E-8DED-C1F250D6B861}"/>
          </ac:cxnSpMkLst>
        </pc:cxnChg>
        <pc:cxnChg chg="add mod">
          <ac:chgData name="Das, Ritwik" userId="cb0afd21-148c-40fe-9b25-85454b79c84d" providerId="ADAL" clId="{FE81AC0A-EB1B-4EA7-AC1F-55201747C3B1}" dt="2020-01-06T13:27:41.204" v="1142" actId="1076"/>
          <ac:cxnSpMkLst>
            <pc:docMk/>
            <pc:sldMk cId="3859148987" sldId="291"/>
            <ac:cxnSpMk id="27" creationId="{9F7E98D4-693C-46C5-B8EA-69141031FFEB}"/>
          </ac:cxnSpMkLst>
        </pc:cxnChg>
      </pc:sldChg>
      <pc:sldChg chg="addSp delSp modSp add del mod ord setBg setClrOvrMap">
        <pc:chgData name="Das, Ritwik" userId="cb0afd21-148c-40fe-9b25-85454b79c84d" providerId="ADAL" clId="{FE81AC0A-EB1B-4EA7-AC1F-55201747C3B1}" dt="2020-01-06T13:09:22.942" v="912" actId="2696"/>
        <pc:sldMkLst>
          <pc:docMk/>
          <pc:sldMk cId="2429010564" sldId="292"/>
        </pc:sldMkLst>
        <pc:spChg chg="mod">
          <ac:chgData name="Das, Ritwik" userId="cb0afd21-148c-40fe-9b25-85454b79c84d" providerId="ADAL" clId="{FE81AC0A-EB1B-4EA7-AC1F-55201747C3B1}" dt="2020-01-06T12:46:36.063" v="770" actId="6549"/>
          <ac:spMkLst>
            <pc:docMk/>
            <pc:sldMk cId="2429010564" sldId="292"/>
            <ac:spMk id="2" creationId="{00000000-0000-0000-0000-000000000000}"/>
          </ac:spMkLst>
        </pc:spChg>
        <pc:spChg chg="del mod">
          <ac:chgData name="Das, Ritwik" userId="cb0afd21-148c-40fe-9b25-85454b79c84d" providerId="ADAL" clId="{FE81AC0A-EB1B-4EA7-AC1F-55201747C3B1}" dt="2020-01-06T13:06:19.240" v="888" actId="478"/>
          <ac:spMkLst>
            <pc:docMk/>
            <pc:sldMk cId="2429010564" sldId="292"/>
            <ac:spMk id="3" creationId="{00000000-0000-0000-0000-000000000000}"/>
          </ac:spMkLst>
        </pc:spChg>
        <pc:spChg chg="mod">
          <ac:chgData name="Das, Ritwik" userId="cb0afd21-148c-40fe-9b25-85454b79c84d" providerId="ADAL" clId="{FE81AC0A-EB1B-4EA7-AC1F-55201747C3B1}" dt="2020-01-06T12:36:40.728" v="723" actId="26606"/>
          <ac:spMkLst>
            <pc:docMk/>
            <pc:sldMk cId="2429010564" sldId="292"/>
            <ac:spMk id="4" creationId="{00000000-0000-0000-0000-000000000000}"/>
          </ac:spMkLst>
        </pc:spChg>
        <pc:spChg chg="mod">
          <ac:chgData name="Das, Ritwik" userId="cb0afd21-148c-40fe-9b25-85454b79c84d" providerId="ADAL" clId="{FE81AC0A-EB1B-4EA7-AC1F-55201747C3B1}" dt="2020-01-06T12:36:40.728" v="723" actId="26606"/>
          <ac:spMkLst>
            <pc:docMk/>
            <pc:sldMk cId="2429010564" sldId="292"/>
            <ac:spMk id="5" creationId="{00000000-0000-0000-0000-000000000000}"/>
          </ac:spMkLst>
        </pc:spChg>
        <pc:spChg chg="add del mod">
          <ac:chgData name="Das, Ritwik" userId="cb0afd21-148c-40fe-9b25-85454b79c84d" providerId="ADAL" clId="{FE81AC0A-EB1B-4EA7-AC1F-55201747C3B1}" dt="2020-01-06T13:06:32.532" v="889" actId="478"/>
          <ac:spMkLst>
            <pc:docMk/>
            <pc:sldMk cId="2429010564" sldId="292"/>
            <ac:spMk id="9" creationId="{8AC12098-303E-4265-B153-965372DFC15E}"/>
          </ac:spMkLst>
        </pc:spChg>
        <pc:spChg chg="add del">
          <ac:chgData name="Das, Ritwik" userId="cb0afd21-148c-40fe-9b25-85454b79c84d" providerId="ADAL" clId="{FE81AC0A-EB1B-4EA7-AC1F-55201747C3B1}" dt="2020-01-06T12:36:40.728" v="723" actId="26606"/>
          <ac:spMkLst>
            <pc:docMk/>
            <pc:sldMk cId="2429010564" sldId="292"/>
            <ac:spMk id="12" creationId="{68A4132F-DEC6-4332-A00C-A11AD4519B6C}"/>
          </ac:spMkLst>
        </pc:spChg>
        <pc:spChg chg="add del">
          <ac:chgData name="Das, Ritwik" userId="cb0afd21-148c-40fe-9b25-85454b79c84d" providerId="ADAL" clId="{FE81AC0A-EB1B-4EA7-AC1F-55201747C3B1}" dt="2020-01-06T12:36:40.728" v="723" actId="26606"/>
          <ac:spMkLst>
            <pc:docMk/>
            <pc:sldMk cId="2429010564" sldId="292"/>
            <ac:spMk id="14" creationId="{64965EAE-E41A-435F-B993-07E824B6C977}"/>
          </ac:spMkLst>
        </pc:spChg>
        <pc:spChg chg="add del">
          <ac:chgData name="Das, Ritwik" userId="cb0afd21-148c-40fe-9b25-85454b79c84d" providerId="ADAL" clId="{FE81AC0A-EB1B-4EA7-AC1F-55201747C3B1}" dt="2020-01-06T12:36:40.728" v="723" actId="26606"/>
          <ac:spMkLst>
            <pc:docMk/>
            <pc:sldMk cId="2429010564" sldId="292"/>
            <ac:spMk id="16" creationId="{152F8994-E6D4-4311-9548-C3607BC43645}"/>
          </ac:spMkLst>
        </pc:spChg>
        <pc:spChg chg="add mod">
          <ac:chgData name="Das, Ritwik" userId="cb0afd21-148c-40fe-9b25-85454b79c84d" providerId="ADAL" clId="{FE81AC0A-EB1B-4EA7-AC1F-55201747C3B1}" dt="2020-01-06T13:07:03.191" v="896" actId="2711"/>
          <ac:spMkLst>
            <pc:docMk/>
            <pc:sldMk cId="2429010564" sldId="292"/>
            <ac:spMk id="17" creationId="{189F89C9-0D2E-4813-9C3B-36A5FDE19310}"/>
          </ac:spMkLst>
        </pc:spChg>
        <pc:spChg chg="add mod">
          <ac:chgData name="Das, Ritwik" userId="cb0afd21-148c-40fe-9b25-85454b79c84d" providerId="ADAL" clId="{FE81AC0A-EB1B-4EA7-AC1F-55201747C3B1}" dt="2020-01-06T13:07:53.353" v="907" actId="2711"/>
          <ac:spMkLst>
            <pc:docMk/>
            <pc:sldMk cId="2429010564" sldId="292"/>
            <ac:spMk id="18" creationId="{116E3DBD-8E03-4BD1-8EBA-C43C73D0CBC2}"/>
          </ac:spMkLst>
        </pc:spChg>
        <pc:spChg chg="add mod">
          <ac:chgData name="Das, Ritwik" userId="cb0afd21-148c-40fe-9b25-85454b79c84d" providerId="ADAL" clId="{FE81AC0A-EB1B-4EA7-AC1F-55201747C3B1}" dt="2020-01-06T13:08:06.526" v="909" actId="1076"/>
          <ac:spMkLst>
            <pc:docMk/>
            <pc:sldMk cId="2429010564" sldId="292"/>
            <ac:spMk id="19" creationId="{0DB3A616-7162-47FB-BCF8-45E66C35EE74}"/>
          </ac:spMkLst>
        </pc:spChg>
        <pc:graphicFrameChg chg="add mod">
          <ac:chgData name="Das, Ritwik" userId="cb0afd21-148c-40fe-9b25-85454b79c84d" providerId="ADAL" clId="{FE81AC0A-EB1B-4EA7-AC1F-55201747C3B1}" dt="2020-01-06T13:07:35.733" v="904" actId="2711"/>
          <ac:graphicFrameMkLst>
            <pc:docMk/>
            <pc:sldMk cId="2429010564" sldId="292"/>
            <ac:graphicFrameMk id="15" creationId="{FB9B178B-1BD4-4BA4-B00A-3002495A15E6}"/>
          </ac:graphicFrameMkLst>
        </pc:graphicFrameChg>
        <pc:picChg chg="add del mod ord">
          <ac:chgData name="Das, Ritwik" userId="cb0afd21-148c-40fe-9b25-85454b79c84d" providerId="ADAL" clId="{FE81AC0A-EB1B-4EA7-AC1F-55201747C3B1}" dt="2020-01-06T13:06:15.742" v="886" actId="478"/>
          <ac:picMkLst>
            <pc:docMk/>
            <pc:sldMk cId="2429010564" sldId="292"/>
            <ac:picMk id="7" creationId="{E9523136-69FD-49E4-97C3-B42C5F5310C2}"/>
          </ac:picMkLst>
        </pc:picChg>
        <pc:picChg chg="add del mod">
          <ac:chgData name="Das, Ritwik" userId="cb0afd21-148c-40fe-9b25-85454b79c84d" providerId="ADAL" clId="{FE81AC0A-EB1B-4EA7-AC1F-55201747C3B1}" dt="2020-01-06T13:06:16.691" v="887" actId="478"/>
          <ac:picMkLst>
            <pc:docMk/>
            <pc:sldMk cId="2429010564" sldId="292"/>
            <ac:picMk id="11" creationId="{34B51DB1-7D3B-446F-A528-9AC29891C225}"/>
          </ac:picMkLst>
        </pc:picChg>
      </pc:sldChg>
      <pc:sldChg chg="addSp delSp modSp add">
        <pc:chgData name="Das, Ritwik" userId="cb0afd21-148c-40fe-9b25-85454b79c84d" providerId="ADAL" clId="{FE81AC0A-EB1B-4EA7-AC1F-55201747C3B1}" dt="2020-01-06T13:26:44.284" v="1136" actId="13926"/>
        <pc:sldMkLst>
          <pc:docMk/>
          <pc:sldMk cId="2167299310" sldId="293"/>
        </pc:sldMkLst>
        <pc:spChg chg="mod">
          <ac:chgData name="Das, Ritwik" userId="cb0afd21-148c-40fe-9b25-85454b79c84d" providerId="ADAL" clId="{FE81AC0A-EB1B-4EA7-AC1F-55201747C3B1}" dt="2020-01-06T12:52:50.336" v="831" actId="20577"/>
          <ac:spMkLst>
            <pc:docMk/>
            <pc:sldMk cId="2167299310" sldId="293"/>
            <ac:spMk id="2" creationId="{00000000-0000-0000-0000-000000000000}"/>
          </ac:spMkLst>
        </pc:spChg>
        <pc:spChg chg="del">
          <ac:chgData name="Das, Ritwik" userId="cb0afd21-148c-40fe-9b25-85454b79c84d" providerId="ADAL" clId="{FE81AC0A-EB1B-4EA7-AC1F-55201747C3B1}" dt="2020-01-06T12:49:12.545" v="779" actId="478"/>
          <ac:spMkLst>
            <pc:docMk/>
            <pc:sldMk cId="2167299310" sldId="293"/>
            <ac:spMk id="3" creationId="{00000000-0000-0000-0000-000000000000}"/>
          </ac:spMkLst>
        </pc:spChg>
        <pc:spChg chg="add del mod">
          <ac:chgData name="Das, Ritwik" userId="cb0afd21-148c-40fe-9b25-85454b79c84d" providerId="ADAL" clId="{FE81AC0A-EB1B-4EA7-AC1F-55201747C3B1}" dt="2020-01-06T12:52:03.691" v="811" actId="478"/>
          <ac:spMkLst>
            <pc:docMk/>
            <pc:sldMk cId="2167299310" sldId="293"/>
            <ac:spMk id="8" creationId="{8F4859C5-F64E-4EB0-972B-24CC8484B49B}"/>
          </ac:spMkLst>
        </pc:spChg>
        <pc:spChg chg="mod">
          <ac:chgData name="Das, Ritwik" userId="cb0afd21-148c-40fe-9b25-85454b79c84d" providerId="ADAL" clId="{FE81AC0A-EB1B-4EA7-AC1F-55201747C3B1}" dt="2020-01-06T12:50:46.146" v="799" actId="2711"/>
          <ac:spMkLst>
            <pc:docMk/>
            <pc:sldMk cId="2167299310" sldId="293"/>
            <ac:spMk id="11" creationId="{16B9ECC3-9B18-4DEC-9C06-4742E8FB2FA1}"/>
          </ac:spMkLst>
        </pc:spChg>
        <pc:spChg chg="mod">
          <ac:chgData name="Das, Ritwik" userId="cb0afd21-148c-40fe-9b25-85454b79c84d" providerId="ADAL" clId="{FE81AC0A-EB1B-4EA7-AC1F-55201747C3B1}" dt="2020-01-06T12:50:54.823" v="801" actId="2711"/>
          <ac:spMkLst>
            <pc:docMk/>
            <pc:sldMk cId="2167299310" sldId="293"/>
            <ac:spMk id="14" creationId="{9AC59704-693F-4039-8AA8-4EF519AA9D12}"/>
          </ac:spMkLst>
        </pc:spChg>
        <pc:spChg chg="mod">
          <ac:chgData name="Das, Ritwik" userId="cb0afd21-148c-40fe-9b25-85454b79c84d" providerId="ADAL" clId="{FE81AC0A-EB1B-4EA7-AC1F-55201747C3B1}" dt="2020-01-06T13:26:18.841" v="1133" actId="13822"/>
          <ac:spMkLst>
            <pc:docMk/>
            <pc:sldMk cId="2167299310" sldId="293"/>
            <ac:spMk id="17" creationId="{D26CA806-2276-4C9F-9C55-A433728447A2}"/>
          </ac:spMkLst>
        </pc:spChg>
        <pc:spChg chg="mod">
          <ac:chgData name="Das, Ritwik" userId="cb0afd21-148c-40fe-9b25-85454b79c84d" providerId="ADAL" clId="{FE81AC0A-EB1B-4EA7-AC1F-55201747C3B1}" dt="2020-01-06T13:26:18.841" v="1133" actId="13822"/>
          <ac:spMkLst>
            <pc:docMk/>
            <pc:sldMk cId="2167299310" sldId="293"/>
            <ac:spMk id="18" creationId="{2675AEDD-62A3-4791-811F-324EF45BE24E}"/>
          </ac:spMkLst>
        </pc:spChg>
        <pc:spChg chg="mod">
          <ac:chgData name="Das, Ritwik" userId="cb0afd21-148c-40fe-9b25-85454b79c84d" providerId="ADAL" clId="{FE81AC0A-EB1B-4EA7-AC1F-55201747C3B1}" dt="2020-01-06T13:26:23.008" v="1134" actId="13822"/>
          <ac:spMkLst>
            <pc:docMk/>
            <pc:sldMk cId="2167299310" sldId="293"/>
            <ac:spMk id="20" creationId="{6366FB8F-3185-4D33-91C6-B781DBE8C82A}"/>
          </ac:spMkLst>
        </pc:spChg>
        <pc:spChg chg="mod">
          <ac:chgData name="Das, Ritwik" userId="cb0afd21-148c-40fe-9b25-85454b79c84d" providerId="ADAL" clId="{FE81AC0A-EB1B-4EA7-AC1F-55201747C3B1}" dt="2020-01-06T13:26:23.008" v="1134" actId="13822"/>
          <ac:spMkLst>
            <pc:docMk/>
            <pc:sldMk cId="2167299310" sldId="293"/>
            <ac:spMk id="21" creationId="{8986F819-9EAF-4D92-83DF-5846B5A4C980}"/>
          </ac:spMkLst>
        </pc:spChg>
        <pc:spChg chg="mod">
          <ac:chgData name="Das, Ritwik" userId="cb0afd21-148c-40fe-9b25-85454b79c84d" providerId="ADAL" clId="{FE81AC0A-EB1B-4EA7-AC1F-55201747C3B1}" dt="2020-01-06T12:51:12.304" v="804" actId="2711"/>
          <ac:spMkLst>
            <pc:docMk/>
            <pc:sldMk cId="2167299310" sldId="293"/>
            <ac:spMk id="26" creationId="{FB3FFD7E-4D45-42A7-BFC9-2E035189CBC0}"/>
          </ac:spMkLst>
        </pc:spChg>
        <pc:spChg chg="mod">
          <ac:chgData name="Das, Ritwik" userId="cb0afd21-148c-40fe-9b25-85454b79c84d" providerId="ADAL" clId="{FE81AC0A-EB1B-4EA7-AC1F-55201747C3B1}" dt="2020-01-06T12:51:16.231" v="805" actId="2711"/>
          <ac:spMkLst>
            <pc:docMk/>
            <pc:sldMk cId="2167299310" sldId="293"/>
            <ac:spMk id="29" creationId="{D52F8A1A-C3F1-4E0C-A030-0D4FB508E54C}"/>
          </ac:spMkLst>
        </pc:spChg>
        <pc:spChg chg="mod">
          <ac:chgData name="Das, Ritwik" userId="cb0afd21-148c-40fe-9b25-85454b79c84d" providerId="ADAL" clId="{FE81AC0A-EB1B-4EA7-AC1F-55201747C3B1}" dt="2020-01-06T12:51:22.437" v="806" actId="2711"/>
          <ac:spMkLst>
            <pc:docMk/>
            <pc:sldMk cId="2167299310" sldId="293"/>
            <ac:spMk id="32" creationId="{04EC7DB3-B4BB-4033-BE60-8D4199E48CC6}"/>
          </ac:spMkLst>
        </pc:spChg>
        <pc:spChg chg="mod">
          <ac:chgData name="Das, Ritwik" userId="cb0afd21-148c-40fe-9b25-85454b79c84d" providerId="ADAL" clId="{FE81AC0A-EB1B-4EA7-AC1F-55201747C3B1}" dt="2020-01-06T12:51:26.346" v="807" actId="2711"/>
          <ac:spMkLst>
            <pc:docMk/>
            <pc:sldMk cId="2167299310" sldId="293"/>
            <ac:spMk id="35" creationId="{9F0708CD-44B6-4455-AF4E-15830CD3DA24}"/>
          </ac:spMkLst>
        </pc:spChg>
        <pc:spChg chg="mod">
          <ac:chgData name="Das, Ritwik" userId="cb0afd21-148c-40fe-9b25-85454b79c84d" providerId="ADAL" clId="{FE81AC0A-EB1B-4EA7-AC1F-55201747C3B1}" dt="2020-01-06T12:51:30.671" v="808" actId="2711"/>
          <ac:spMkLst>
            <pc:docMk/>
            <pc:sldMk cId="2167299310" sldId="293"/>
            <ac:spMk id="38" creationId="{722FBA16-BA58-4B1D-83C5-BDDEBDE87588}"/>
          </ac:spMkLst>
        </pc:spChg>
        <pc:spChg chg="mod">
          <ac:chgData name="Das, Ritwik" userId="cb0afd21-148c-40fe-9b25-85454b79c84d" providerId="ADAL" clId="{FE81AC0A-EB1B-4EA7-AC1F-55201747C3B1}" dt="2020-01-06T12:50:50.598" v="800" actId="2711"/>
          <ac:spMkLst>
            <pc:docMk/>
            <pc:sldMk cId="2167299310" sldId="293"/>
            <ac:spMk id="41" creationId="{2DCCE358-C995-41A2-B9E1-AB501510FD19}"/>
          </ac:spMkLst>
        </pc:spChg>
        <pc:spChg chg="add mod">
          <ac:chgData name="Das, Ritwik" userId="cb0afd21-148c-40fe-9b25-85454b79c84d" providerId="ADAL" clId="{FE81AC0A-EB1B-4EA7-AC1F-55201747C3B1}" dt="2020-01-06T13:26:44.284" v="1136" actId="13926"/>
          <ac:spMkLst>
            <pc:docMk/>
            <pc:sldMk cId="2167299310" sldId="293"/>
            <ac:spMk id="48" creationId="{97C54D8E-1941-408C-924C-C995D6EAD75B}"/>
          </ac:spMkLst>
        </pc:spChg>
        <pc:grpChg chg="add mod">
          <ac:chgData name="Das, Ritwik" userId="cb0afd21-148c-40fe-9b25-85454b79c84d" providerId="ADAL" clId="{FE81AC0A-EB1B-4EA7-AC1F-55201747C3B1}" dt="2020-01-06T12:49:49.021" v="786" actId="1076"/>
          <ac:grpSpMkLst>
            <pc:docMk/>
            <pc:sldMk cId="2167299310" sldId="293"/>
            <ac:grpSpMk id="9" creationId="{6B82AF39-DAC0-47F9-9078-E65E48CD2B7C}"/>
          </ac:grpSpMkLst>
        </pc:grpChg>
        <pc:grpChg chg="add mod">
          <ac:chgData name="Das, Ritwik" userId="cb0afd21-148c-40fe-9b25-85454b79c84d" providerId="ADAL" clId="{FE81AC0A-EB1B-4EA7-AC1F-55201747C3B1}" dt="2020-01-06T12:49:57.535" v="788" actId="1076"/>
          <ac:grpSpMkLst>
            <pc:docMk/>
            <pc:sldMk cId="2167299310" sldId="293"/>
            <ac:grpSpMk id="12" creationId="{7A937CD1-B127-4ED0-A5EE-704857B87119}"/>
          </ac:grpSpMkLst>
        </pc:grpChg>
        <pc:grpChg chg="add">
          <ac:chgData name="Das, Ritwik" userId="cb0afd21-148c-40fe-9b25-85454b79c84d" providerId="ADAL" clId="{FE81AC0A-EB1B-4EA7-AC1F-55201747C3B1}" dt="2020-01-06T12:49:36.361" v="785"/>
          <ac:grpSpMkLst>
            <pc:docMk/>
            <pc:sldMk cId="2167299310" sldId="293"/>
            <ac:grpSpMk id="16" creationId="{33B07B19-29D8-4CC7-AB7A-8E97D7C58130}"/>
          </ac:grpSpMkLst>
        </pc:grpChg>
        <pc:grpChg chg="add">
          <ac:chgData name="Das, Ritwik" userId="cb0afd21-148c-40fe-9b25-85454b79c84d" providerId="ADAL" clId="{FE81AC0A-EB1B-4EA7-AC1F-55201747C3B1}" dt="2020-01-06T12:49:36.361" v="785"/>
          <ac:grpSpMkLst>
            <pc:docMk/>
            <pc:sldMk cId="2167299310" sldId="293"/>
            <ac:grpSpMk id="19" creationId="{BE5FA7AC-D093-4012-A2AA-1BE708ED22F4}"/>
          </ac:grpSpMkLst>
        </pc:grpChg>
        <pc:grpChg chg="add del">
          <ac:chgData name="Das, Ritwik" userId="cb0afd21-148c-40fe-9b25-85454b79c84d" providerId="ADAL" clId="{FE81AC0A-EB1B-4EA7-AC1F-55201747C3B1}" dt="2020-01-06T12:51:07.621" v="803"/>
          <ac:grpSpMkLst>
            <pc:docMk/>
            <pc:sldMk cId="2167299310" sldId="293"/>
            <ac:grpSpMk id="24" creationId="{9EA1CB4E-FBA5-438B-A4D8-38610960ADCC}"/>
          </ac:grpSpMkLst>
        </pc:grpChg>
        <pc:grpChg chg="add">
          <ac:chgData name="Das, Ritwik" userId="cb0afd21-148c-40fe-9b25-85454b79c84d" providerId="ADAL" clId="{FE81AC0A-EB1B-4EA7-AC1F-55201747C3B1}" dt="2020-01-06T12:49:36.361" v="785"/>
          <ac:grpSpMkLst>
            <pc:docMk/>
            <pc:sldMk cId="2167299310" sldId="293"/>
            <ac:grpSpMk id="27" creationId="{22489486-9580-4CD3-AC6D-A602394BEF55}"/>
          </ac:grpSpMkLst>
        </pc:grpChg>
        <pc:grpChg chg="add">
          <ac:chgData name="Das, Ritwik" userId="cb0afd21-148c-40fe-9b25-85454b79c84d" providerId="ADAL" clId="{FE81AC0A-EB1B-4EA7-AC1F-55201747C3B1}" dt="2020-01-06T12:49:36.361" v="785"/>
          <ac:grpSpMkLst>
            <pc:docMk/>
            <pc:sldMk cId="2167299310" sldId="293"/>
            <ac:grpSpMk id="30" creationId="{948F7B02-1B9A-405A-9909-E2AB721B5E99}"/>
          </ac:grpSpMkLst>
        </pc:grpChg>
        <pc:grpChg chg="add">
          <ac:chgData name="Das, Ritwik" userId="cb0afd21-148c-40fe-9b25-85454b79c84d" providerId="ADAL" clId="{FE81AC0A-EB1B-4EA7-AC1F-55201747C3B1}" dt="2020-01-06T12:49:36.361" v="785"/>
          <ac:grpSpMkLst>
            <pc:docMk/>
            <pc:sldMk cId="2167299310" sldId="293"/>
            <ac:grpSpMk id="33" creationId="{6D861548-2CD8-4DCB-8BD6-62E6818A9DDC}"/>
          </ac:grpSpMkLst>
        </pc:grpChg>
        <pc:grpChg chg="add">
          <ac:chgData name="Das, Ritwik" userId="cb0afd21-148c-40fe-9b25-85454b79c84d" providerId="ADAL" clId="{FE81AC0A-EB1B-4EA7-AC1F-55201747C3B1}" dt="2020-01-06T12:49:36.361" v="785"/>
          <ac:grpSpMkLst>
            <pc:docMk/>
            <pc:sldMk cId="2167299310" sldId="293"/>
            <ac:grpSpMk id="36" creationId="{DCF47F82-A144-49E2-8CA6-4D95894A8BB9}"/>
          </ac:grpSpMkLst>
        </pc:grpChg>
        <pc:grpChg chg="add mod">
          <ac:chgData name="Das, Ritwik" userId="cb0afd21-148c-40fe-9b25-85454b79c84d" providerId="ADAL" clId="{FE81AC0A-EB1B-4EA7-AC1F-55201747C3B1}" dt="2020-01-06T12:50:03.614" v="789" actId="1076"/>
          <ac:grpSpMkLst>
            <pc:docMk/>
            <pc:sldMk cId="2167299310" sldId="293"/>
            <ac:grpSpMk id="39" creationId="{068A8C09-5132-403D-B679-73C26CAE70D5}"/>
          </ac:grpSpMkLst>
        </pc:grpChg>
        <pc:picChg chg="del">
          <ac:chgData name="Das, Ritwik" userId="cb0afd21-148c-40fe-9b25-85454b79c84d" providerId="ADAL" clId="{FE81AC0A-EB1B-4EA7-AC1F-55201747C3B1}" dt="2020-01-06T12:49:17.620" v="780" actId="478"/>
          <ac:picMkLst>
            <pc:docMk/>
            <pc:sldMk cId="2167299310" sldId="293"/>
            <ac:picMk id="7" creationId="{E9523136-69FD-49E4-97C3-B42C5F5310C2}"/>
          </ac:picMkLst>
        </pc:picChg>
        <pc:cxnChg chg="add mod">
          <ac:chgData name="Das, Ritwik" userId="cb0afd21-148c-40fe-9b25-85454b79c84d" providerId="ADAL" clId="{FE81AC0A-EB1B-4EA7-AC1F-55201747C3B1}" dt="2020-01-06T12:50:18.356" v="791" actId="13822"/>
          <ac:cxnSpMkLst>
            <pc:docMk/>
            <pc:sldMk cId="2167299310" sldId="293"/>
            <ac:cxnSpMk id="15" creationId="{4497BA68-CF73-4E3E-AE17-722148BC5A4B}"/>
          </ac:cxnSpMkLst>
        </pc:cxnChg>
        <pc:cxnChg chg="add mod">
          <ac:chgData name="Das, Ritwik" userId="cb0afd21-148c-40fe-9b25-85454b79c84d" providerId="ADAL" clId="{FE81AC0A-EB1B-4EA7-AC1F-55201747C3B1}" dt="2020-01-06T12:50:28.916" v="795" actId="13822"/>
          <ac:cxnSpMkLst>
            <pc:docMk/>
            <pc:sldMk cId="2167299310" sldId="293"/>
            <ac:cxnSpMk id="22" creationId="{1E819E11-0678-4DE1-AA39-8BE75D292C98}"/>
          </ac:cxnSpMkLst>
        </pc:cxnChg>
        <pc:cxnChg chg="add mod">
          <ac:chgData name="Das, Ritwik" userId="cb0afd21-148c-40fe-9b25-85454b79c84d" providerId="ADAL" clId="{FE81AC0A-EB1B-4EA7-AC1F-55201747C3B1}" dt="2020-01-06T12:50:30.999" v="796" actId="13822"/>
          <ac:cxnSpMkLst>
            <pc:docMk/>
            <pc:sldMk cId="2167299310" sldId="293"/>
            <ac:cxnSpMk id="23" creationId="{6C30979A-F495-41B7-A8F8-D5DEBEB64E4C}"/>
          </ac:cxnSpMkLst>
        </pc:cxnChg>
        <pc:cxnChg chg="add mod">
          <ac:chgData name="Das, Ritwik" userId="cb0afd21-148c-40fe-9b25-85454b79c84d" providerId="ADAL" clId="{FE81AC0A-EB1B-4EA7-AC1F-55201747C3B1}" dt="2020-01-06T12:50:16.423" v="790" actId="13822"/>
          <ac:cxnSpMkLst>
            <pc:docMk/>
            <pc:sldMk cId="2167299310" sldId="293"/>
            <ac:cxnSpMk id="42" creationId="{02AFE18C-8E42-4429-9215-0E89E9EB3286}"/>
          </ac:cxnSpMkLst>
        </pc:cxnChg>
        <pc:cxnChg chg="add mod">
          <ac:chgData name="Das, Ritwik" userId="cb0afd21-148c-40fe-9b25-85454b79c84d" providerId="ADAL" clId="{FE81AC0A-EB1B-4EA7-AC1F-55201747C3B1}" dt="2020-01-06T12:50:22.225" v="793" actId="13822"/>
          <ac:cxnSpMkLst>
            <pc:docMk/>
            <pc:sldMk cId="2167299310" sldId="293"/>
            <ac:cxnSpMk id="43" creationId="{3B4A34D7-6008-4E48-AC20-8A8A208F89DE}"/>
          </ac:cxnSpMkLst>
        </pc:cxnChg>
        <pc:cxnChg chg="add mod">
          <ac:chgData name="Das, Ritwik" userId="cb0afd21-148c-40fe-9b25-85454b79c84d" providerId="ADAL" clId="{FE81AC0A-EB1B-4EA7-AC1F-55201747C3B1}" dt="2020-01-06T12:50:20.086" v="792" actId="13822"/>
          <ac:cxnSpMkLst>
            <pc:docMk/>
            <pc:sldMk cId="2167299310" sldId="293"/>
            <ac:cxnSpMk id="44" creationId="{A9D0739A-0225-444B-B4EA-A71BEE325656}"/>
          </ac:cxnSpMkLst>
        </pc:cxnChg>
        <pc:cxnChg chg="add mod">
          <ac:chgData name="Das, Ritwik" userId="cb0afd21-148c-40fe-9b25-85454b79c84d" providerId="ADAL" clId="{FE81AC0A-EB1B-4EA7-AC1F-55201747C3B1}" dt="2020-01-06T12:50:35.566" v="798" actId="13822"/>
          <ac:cxnSpMkLst>
            <pc:docMk/>
            <pc:sldMk cId="2167299310" sldId="293"/>
            <ac:cxnSpMk id="45" creationId="{14DD3AA0-C3AD-4467-9BF0-501ADA07C941}"/>
          </ac:cxnSpMkLst>
        </pc:cxnChg>
        <pc:cxnChg chg="add mod">
          <ac:chgData name="Das, Ritwik" userId="cb0afd21-148c-40fe-9b25-85454b79c84d" providerId="ADAL" clId="{FE81AC0A-EB1B-4EA7-AC1F-55201747C3B1}" dt="2020-01-06T12:50:33.729" v="797" actId="13822"/>
          <ac:cxnSpMkLst>
            <pc:docMk/>
            <pc:sldMk cId="2167299310" sldId="293"/>
            <ac:cxnSpMk id="46" creationId="{8F1EF27E-D1C8-41FB-B7A5-42C5BB2C111E}"/>
          </ac:cxnSpMkLst>
        </pc:cxnChg>
        <pc:cxnChg chg="add mod">
          <ac:chgData name="Das, Ritwik" userId="cb0afd21-148c-40fe-9b25-85454b79c84d" providerId="ADAL" clId="{FE81AC0A-EB1B-4EA7-AC1F-55201747C3B1}" dt="2020-01-06T12:50:24.223" v="794" actId="13822"/>
          <ac:cxnSpMkLst>
            <pc:docMk/>
            <pc:sldMk cId="2167299310" sldId="293"/>
            <ac:cxnSpMk id="47" creationId="{95960263-589E-4EC3-8BC3-BC9891B39BC9}"/>
          </ac:cxnSpMkLst>
        </pc:cxnChg>
        <pc:cxnChg chg="add mod">
          <ac:chgData name="Das, Ritwik" userId="cb0afd21-148c-40fe-9b25-85454b79c84d" providerId="ADAL" clId="{FE81AC0A-EB1B-4EA7-AC1F-55201747C3B1}" dt="2020-01-06T13:12:31.477" v="1006" actId="1076"/>
          <ac:cxnSpMkLst>
            <pc:docMk/>
            <pc:sldMk cId="2167299310" sldId="293"/>
            <ac:cxnSpMk id="50" creationId="{2631CC28-90F8-42CF-A87C-476717DE0725}"/>
          </ac:cxnSpMkLst>
        </pc:cxnChg>
      </pc:sldChg>
      <pc:sldChg chg="addSp delSp modSp add del ord">
        <pc:chgData name="Das, Ritwik" userId="cb0afd21-148c-40fe-9b25-85454b79c84d" providerId="ADAL" clId="{FE81AC0A-EB1B-4EA7-AC1F-55201747C3B1}" dt="2020-01-06T13:09:35.916" v="913" actId="2696"/>
        <pc:sldMkLst>
          <pc:docMk/>
          <pc:sldMk cId="431703884" sldId="294"/>
        </pc:sldMkLst>
        <pc:spChg chg="mod">
          <ac:chgData name="Das, Ritwik" userId="cb0afd21-148c-40fe-9b25-85454b79c84d" providerId="ADAL" clId="{FE81AC0A-EB1B-4EA7-AC1F-55201747C3B1}" dt="2020-01-06T12:54:30.381" v="854"/>
          <ac:spMkLst>
            <pc:docMk/>
            <pc:sldMk cId="431703884" sldId="294"/>
            <ac:spMk id="2" creationId="{00000000-0000-0000-0000-000000000000}"/>
          </ac:spMkLst>
        </pc:spChg>
        <pc:spChg chg="del">
          <ac:chgData name="Das, Ritwik" userId="cb0afd21-148c-40fe-9b25-85454b79c84d" providerId="ADAL" clId="{FE81AC0A-EB1B-4EA7-AC1F-55201747C3B1}" dt="2020-01-06T12:52:26.019" v="814" actId="478"/>
          <ac:spMkLst>
            <pc:docMk/>
            <pc:sldMk cId="431703884" sldId="294"/>
            <ac:spMk id="3" creationId="{00000000-0000-0000-0000-000000000000}"/>
          </ac:spMkLst>
        </pc:spChg>
        <pc:spChg chg="add del mod">
          <ac:chgData name="Das, Ritwik" userId="cb0afd21-148c-40fe-9b25-85454b79c84d" providerId="ADAL" clId="{FE81AC0A-EB1B-4EA7-AC1F-55201747C3B1}" dt="2020-01-06T12:56:22.287" v="874" actId="478"/>
          <ac:spMkLst>
            <pc:docMk/>
            <pc:sldMk cId="431703884" sldId="294"/>
            <ac:spMk id="7" creationId="{B6EDF205-E5A1-4624-91B6-F11C8CB11478}"/>
          </ac:spMkLst>
        </pc:spChg>
        <pc:graphicFrameChg chg="add mod modGraphic">
          <ac:chgData name="Das, Ritwik" userId="cb0afd21-148c-40fe-9b25-85454b79c84d" providerId="ADAL" clId="{FE81AC0A-EB1B-4EA7-AC1F-55201747C3B1}" dt="2020-01-06T12:53:20.082" v="835" actId="2711"/>
          <ac:graphicFrameMkLst>
            <pc:docMk/>
            <pc:sldMk cId="431703884" sldId="294"/>
            <ac:graphicFrameMk id="8" creationId="{F041B845-788F-419D-8FD7-FB200FC2776F}"/>
          </ac:graphicFrameMkLst>
        </pc:graphicFrameChg>
      </pc:sldChg>
      <pc:sldChg chg="delSp modSp add del">
        <pc:chgData name="Das, Ritwik" userId="cb0afd21-148c-40fe-9b25-85454b79c84d" providerId="ADAL" clId="{FE81AC0A-EB1B-4EA7-AC1F-55201747C3B1}" dt="2020-01-06T13:09:35.942" v="914" actId="2696"/>
        <pc:sldMkLst>
          <pc:docMk/>
          <pc:sldMk cId="3439283437" sldId="295"/>
        </pc:sldMkLst>
        <pc:spChg chg="mod">
          <ac:chgData name="Das, Ritwik" userId="cb0afd21-148c-40fe-9b25-85454b79c84d" providerId="ADAL" clId="{FE81AC0A-EB1B-4EA7-AC1F-55201747C3B1}" dt="2020-01-06T12:54:24.478" v="853" actId="20577"/>
          <ac:spMkLst>
            <pc:docMk/>
            <pc:sldMk cId="3439283437" sldId="295"/>
            <ac:spMk id="2" creationId="{00000000-0000-0000-0000-000000000000}"/>
          </ac:spMkLst>
        </pc:spChg>
        <pc:spChg chg="del">
          <ac:chgData name="Das, Ritwik" userId="cb0afd21-148c-40fe-9b25-85454b79c84d" providerId="ADAL" clId="{FE81AC0A-EB1B-4EA7-AC1F-55201747C3B1}" dt="2020-01-06T12:56:15.140" v="873" actId="478"/>
          <ac:spMkLst>
            <pc:docMk/>
            <pc:sldMk cId="3439283437" sldId="295"/>
            <ac:spMk id="7" creationId="{B6EDF205-E5A1-4624-91B6-F11C8CB11478}"/>
          </ac:spMkLst>
        </pc:spChg>
        <pc:graphicFrameChg chg="mod">
          <ac:chgData name="Das, Ritwik" userId="cb0afd21-148c-40fe-9b25-85454b79c84d" providerId="ADAL" clId="{FE81AC0A-EB1B-4EA7-AC1F-55201747C3B1}" dt="2020-01-06T12:53:54.862" v="838"/>
          <ac:graphicFrameMkLst>
            <pc:docMk/>
            <pc:sldMk cId="3439283437" sldId="295"/>
            <ac:graphicFrameMk id="8" creationId="{F041B845-788F-419D-8FD7-FB200FC2776F}"/>
          </ac:graphicFrameMkLst>
        </pc:graphicFrameChg>
      </pc:sldChg>
      <pc:sldChg chg="addSp delSp modSp add del">
        <pc:chgData name="Das, Ritwik" userId="cb0afd21-148c-40fe-9b25-85454b79c84d" providerId="ADAL" clId="{FE81AC0A-EB1B-4EA7-AC1F-55201747C3B1}" dt="2020-01-06T13:09:35.950" v="915" actId="2696"/>
        <pc:sldMkLst>
          <pc:docMk/>
          <pc:sldMk cId="4290598256" sldId="296"/>
        </pc:sldMkLst>
        <pc:spChg chg="mod">
          <ac:chgData name="Das, Ritwik" userId="cb0afd21-148c-40fe-9b25-85454b79c84d" providerId="ADAL" clId="{FE81AC0A-EB1B-4EA7-AC1F-55201747C3B1}" dt="2020-01-06T12:54:41.394" v="864" actId="20577"/>
          <ac:spMkLst>
            <pc:docMk/>
            <pc:sldMk cId="4290598256" sldId="296"/>
            <ac:spMk id="2" creationId="{00000000-0000-0000-0000-000000000000}"/>
          </ac:spMkLst>
        </pc:spChg>
        <pc:spChg chg="add del">
          <ac:chgData name="Das, Ritwik" userId="cb0afd21-148c-40fe-9b25-85454b79c84d" providerId="ADAL" clId="{FE81AC0A-EB1B-4EA7-AC1F-55201747C3B1}" dt="2020-01-06T12:55:33.246" v="867" actId="478"/>
          <ac:spMkLst>
            <pc:docMk/>
            <pc:sldMk cId="4290598256" sldId="296"/>
            <ac:spMk id="3" creationId="{55B16813-F22D-4DD7-9791-5813563D2F5F}"/>
          </ac:spMkLst>
        </pc:spChg>
        <pc:spChg chg="del">
          <ac:chgData name="Das, Ritwik" userId="cb0afd21-148c-40fe-9b25-85454b79c84d" providerId="ADAL" clId="{FE81AC0A-EB1B-4EA7-AC1F-55201747C3B1}" dt="2020-01-06T12:56:27.152" v="875" actId="478"/>
          <ac:spMkLst>
            <pc:docMk/>
            <pc:sldMk cId="4290598256" sldId="296"/>
            <ac:spMk id="7" creationId="{B6EDF205-E5A1-4624-91B6-F11C8CB11478}"/>
          </ac:spMkLst>
        </pc:spChg>
        <pc:graphicFrameChg chg="del">
          <ac:chgData name="Das, Ritwik" userId="cb0afd21-148c-40fe-9b25-85454b79c84d" providerId="ADAL" clId="{FE81AC0A-EB1B-4EA7-AC1F-55201747C3B1}" dt="2020-01-06T12:55:23.025" v="865" actId="478"/>
          <ac:graphicFrameMkLst>
            <pc:docMk/>
            <pc:sldMk cId="4290598256" sldId="296"/>
            <ac:graphicFrameMk id="8" creationId="{F041B845-788F-419D-8FD7-FB200FC2776F}"/>
          </ac:graphicFrameMkLst>
        </pc:graphicFrameChg>
        <pc:graphicFrameChg chg="add mod modGraphic">
          <ac:chgData name="Das, Ritwik" userId="cb0afd21-148c-40fe-9b25-85454b79c84d" providerId="ADAL" clId="{FE81AC0A-EB1B-4EA7-AC1F-55201747C3B1}" dt="2020-01-06T12:56:01.316" v="872" actId="2711"/>
          <ac:graphicFrameMkLst>
            <pc:docMk/>
            <pc:sldMk cId="4290598256" sldId="296"/>
            <ac:graphicFrameMk id="9" creationId="{F0DF3039-8346-46C9-B5AA-D11CBD1D4CAE}"/>
          </ac:graphicFrameMkLst>
        </pc:graphicFrameChg>
      </pc:sldChg>
      <pc:sldChg chg="add del">
        <pc:chgData name="Das, Ritwik" userId="cb0afd21-148c-40fe-9b25-85454b79c84d" providerId="ADAL" clId="{FE81AC0A-EB1B-4EA7-AC1F-55201747C3B1}" dt="2020-01-06T13:32:55.811" v="1152" actId="2696"/>
        <pc:sldMkLst>
          <pc:docMk/>
          <pc:sldMk cId="3872394530" sldId="297"/>
        </pc:sldMkLst>
      </pc:sldChg>
      <pc:sldChg chg="add del">
        <pc:chgData name="Das, Ritwik" userId="cb0afd21-148c-40fe-9b25-85454b79c84d" providerId="ADAL" clId="{FE81AC0A-EB1B-4EA7-AC1F-55201747C3B1}" dt="2020-01-06T13:09:20.328" v="911" actId="2696"/>
        <pc:sldMkLst>
          <pc:docMk/>
          <pc:sldMk cId="7671578" sldId="298"/>
        </pc:sldMkLst>
      </pc:sldChg>
      <pc:sldChg chg="modSp add ord">
        <pc:chgData name="Das, Ritwik" userId="cb0afd21-148c-40fe-9b25-85454b79c84d" providerId="ADAL" clId="{FE81AC0A-EB1B-4EA7-AC1F-55201747C3B1}" dt="2020-01-06T13:18:37.826" v="1053" actId="6549"/>
        <pc:sldMkLst>
          <pc:docMk/>
          <pc:sldMk cId="1135448312" sldId="298"/>
        </pc:sldMkLst>
        <pc:spChg chg="mod">
          <ac:chgData name="Das, Ritwik" userId="cb0afd21-148c-40fe-9b25-85454b79c84d" providerId="ADAL" clId="{FE81AC0A-EB1B-4EA7-AC1F-55201747C3B1}" dt="2020-01-06T13:15:50.283" v="1026" actId="20577"/>
          <ac:spMkLst>
            <pc:docMk/>
            <pc:sldMk cId="1135448312" sldId="298"/>
            <ac:spMk id="2" creationId="{00000000-0000-0000-0000-000000000000}"/>
          </ac:spMkLst>
        </pc:spChg>
        <pc:spChg chg="mod">
          <ac:chgData name="Das, Ritwik" userId="cb0afd21-148c-40fe-9b25-85454b79c84d" providerId="ADAL" clId="{FE81AC0A-EB1B-4EA7-AC1F-55201747C3B1}" dt="2020-01-06T13:18:37.826" v="1053" actId="6549"/>
          <ac:spMkLst>
            <pc:docMk/>
            <pc:sldMk cId="1135448312" sldId="298"/>
            <ac:spMk id="3" creationId="{00000000-0000-0000-0000-000000000000}"/>
          </ac:spMkLst>
        </pc:spChg>
      </pc:sldChg>
      <pc:sldChg chg="addSp delSp modSp add mod setBg setClrOvrMap">
        <pc:chgData name="Das, Ritwik" userId="cb0afd21-148c-40fe-9b25-85454b79c84d" providerId="ADAL" clId="{FE81AC0A-EB1B-4EA7-AC1F-55201747C3B1}" dt="2020-01-06T13:52:57.576" v="1214" actId="20577"/>
        <pc:sldMkLst>
          <pc:docMk/>
          <pc:sldMk cId="4192160479" sldId="299"/>
        </pc:sldMkLst>
        <pc:spChg chg="mod">
          <ac:chgData name="Das, Ritwik" userId="cb0afd21-148c-40fe-9b25-85454b79c84d" providerId="ADAL" clId="{FE81AC0A-EB1B-4EA7-AC1F-55201747C3B1}" dt="2020-01-06T13:23:18.144" v="1091" actId="26606"/>
          <ac:spMkLst>
            <pc:docMk/>
            <pc:sldMk cId="4192160479" sldId="299"/>
            <ac:spMk id="2" creationId="{00000000-0000-0000-0000-000000000000}"/>
          </ac:spMkLst>
        </pc:spChg>
        <pc:spChg chg="del mod">
          <ac:chgData name="Das, Ritwik" userId="cb0afd21-148c-40fe-9b25-85454b79c84d" providerId="ADAL" clId="{FE81AC0A-EB1B-4EA7-AC1F-55201747C3B1}" dt="2020-01-06T13:20:20.698" v="1066" actId="478"/>
          <ac:spMkLst>
            <pc:docMk/>
            <pc:sldMk cId="4192160479" sldId="299"/>
            <ac:spMk id="3" creationId="{00000000-0000-0000-0000-000000000000}"/>
          </ac:spMkLst>
        </pc:spChg>
        <pc:spChg chg="mod">
          <ac:chgData name="Das, Ritwik" userId="cb0afd21-148c-40fe-9b25-85454b79c84d" providerId="ADAL" clId="{FE81AC0A-EB1B-4EA7-AC1F-55201747C3B1}" dt="2020-01-06T13:23:18.144" v="1091" actId="26606"/>
          <ac:spMkLst>
            <pc:docMk/>
            <pc:sldMk cId="4192160479" sldId="299"/>
            <ac:spMk id="4" creationId="{00000000-0000-0000-0000-000000000000}"/>
          </ac:spMkLst>
        </pc:spChg>
        <pc:spChg chg="mod">
          <ac:chgData name="Das, Ritwik" userId="cb0afd21-148c-40fe-9b25-85454b79c84d" providerId="ADAL" clId="{FE81AC0A-EB1B-4EA7-AC1F-55201747C3B1}" dt="2020-01-06T13:23:18.144" v="1091" actId="26606"/>
          <ac:spMkLst>
            <pc:docMk/>
            <pc:sldMk cId="4192160479" sldId="299"/>
            <ac:spMk id="5" creationId="{00000000-0000-0000-0000-000000000000}"/>
          </ac:spMkLst>
        </pc:spChg>
        <pc:spChg chg="add del mod">
          <ac:chgData name="Das, Ritwik" userId="cb0afd21-148c-40fe-9b25-85454b79c84d" providerId="ADAL" clId="{FE81AC0A-EB1B-4EA7-AC1F-55201747C3B1}" dt="2020-01-06T13:22:36.957" v="1084"/>
          <ac:spMkLst>
            <pc:docMk/>
            <pc:sldMk cId="4192160479" sldId="299"/>
            <ac:spMk id="7" creationId="{A7E536E5-0757-42F9-87A3-DFCBB1B200D8}"/>
          </ac:spMkLst>
        </pc:spChg>
        <pc:spChg chg="add mod ord">
          <ac:chgData name="Das, Ritwik" userId="cb0afd21-148c-40fe-9b25-85454b79c84d" providerId="ADAL" clId="{FE81AC0A-EB1B-4EA7-AC1F-55201747C3B1}" dt="2020-01-06T13:52:57.576" v="1214" actId="20577"/>
          <ac:spMkLst>
            <pc:docMk/>
            <pc:sldMk cId="4192160479" sldId="299"/>
            <ac:spMk id="9" creationId="{1444253F-0300-49F4-80EA-9623964AA7CC}"/>
          </ac:spMkLst>
        </pc:spChg>
        <pc:spChg chg="add del">
          <ac:chgData name="Das, Ritwik" userId="cb0afd21-148c-40fe-9b25-85454b79c84d" providerId="ADAL" clId="{FE81AC0A-EB1B-4EA7-AC1F-55201747C3B1}" dt="2020-01-06T13:24:24.544" v="1102"/>
          <ac:spMkLst>
            <pc:docMk/>
            <pc:sldMk cId="4192160479" sldId="299"/>
            <ac:spMk id="11" creationId="{095690AF-F760-4FD0-9463-2DDFA2EF1D89}"/>
          </ac:spMkLst>
        </pc:spChg>
        <pc:spChg chg="add del">
          <ac:chgData name="Das, Ritwik" userId="cb0afd21-148c-40fe-9b25-85454b79c84d" providerId="ADAL" clId="{FE81AC0A-EB1B-4EA7-AC1F-55201747C3B1}" dt="2020-01-06T13:23:18.144" v="1091" actId="26606"/>
          <ac:spMkLst>
            <pc:docMk/>
            <pc:sldMk cId="4192160479" sldId="299"/>
            <ac:spMk id="14" creationId="{867D4867-5BA7-4462-B2F6-A23F4A622AA7}"/>
          </ac:spMkLst>
        </pc:spChg>
        <pc:picChg chg="add mod ord">
          <ac:chgData name="Das, Ritwik" userId="cb0afd21-148c-40fe-9b25-85454b79c84d" providerId="ADAL" clId="{FE81AC0A-EB1B-4EA7-AC1F-55201747C3B1}" dt="2020-01-06T13:25:50.483" v="1132" actId="1076"/>
          <ac:picMkLst>
            <pc:docMk/>
            <pc:sldMk cId="4192160479" sldId="299"/>
            <ac:picMk id="8" creationId="{376FCB3B-9EA4-48BB-931F-52B107E56711}"/>
          </ac:picMkLst>
        </pc:picChg>
      </pc:sldChg>
      <pc:sldChg chg="addSp delSp modSp add">
        <pc:chgData name="Das, Ritwik" userId="cb0afd21-148c-40fe-9b25-85454b79c84d" providerId="ADAL" clId="{FE81AC0A-EB1B-4EA7-AC1F-55201747C3B1}" dt="2020-01-07T04:44:05.055" v="1952" actId="20577"/>
        <pc:sldMkLst>
          <pc:docMk/>
          <pc:sldMk cId="374342239" sldId="300"/>
        </pc:sldMkLst>
        <pc:spChg chg="mod">
          <ac:chgData name="Das, Ritwik" userId="cb0afd21-148c-40fe-9b25-85454b79c84d" providerId="ADAL" clId="{FE81AC0A-EB1B-4EA7-AC1F-55201747C3B1}" dt="2020-01-06T13:39:00.192" v="1188" actId="20577"/>
          <ac:spMkLst>
            <pc:docMk/>
            <pc:sldMk cId="374342239" sldId="300"/>
            <ac:spMk id="2" creationId="{00000000-0000-0000-0000-000000000000}"/>
          </ac:spMkLst>
        </pc:spChg>
        <pc:spChg chg="add del">
          <ac:chgData name="Das, Ritwik" userId="cb0afd21-148c-40fe-9b25-85454b79c84d" providerId="ADAL" clId="{FE81AC0A-EB1B-4EA7-AC1F-55201747C3B1}" dt="2020-01-06T13:42:31.452" v="1208" actId="478"/>
          <ac:spMkLst>
            <pc:docMk/>
            <pc:sldMk cId="374342239" sldId="300"/>
            <ac:spMk id="3" creationId="{3CB57C5D-8C2B-4AD3-A6B5-5C18A79079E5}"/>
          </ac:spMkLst>
        </pc:spChg>
        <pc:spChg chg="mod">
          <ac:chgData name="Das, Ritwik" userId="cb0afd21-148c-40fe-9b25-85454b79c84d" providerId="ADAL" clId="{FE81AC0A-EB1B-4EA7-AC1F-55201747C3B1}" dt="2020-01-07T04:44:05.055" v="1952" actId="20577"/>
          <ac:spMkLst>
            <pc:docMk/>
            <pc:sldMk cId="374342239" sldId="300"/>
            <ac:spMk id="9" creationId="{1444253F-0300-49F4-80EA-9623964AA7CC}"/>
          </ac:spMkLst>
        </pc:spChg>
        <pc:picChg chg="del">
          <ac:chgData name="Das, Ritwik" userId="cb0afd21-148c-40fe-9b25-85454b79c84d" providerId="ADAL" clId="{FE81AC0A-EB1B-4EA7-AC1F-55201747C3B1}" dt="2020-01-06T13:39:45.936" v="1206" actId="478"/>
          <ac:picMkLst>
            <pc:docMk/>
            <pc:sldMk cId="374342239" sldId="300"/>
            <ac:picMk id="8" creationId="{376FCB3B-9EA4-48BB-931F-52B107E56711}"/>
          </ac:picMkLst>
        </pc:picChg>
      </pc:sldChg>
      <pc:sldChg chg="add">
        <pc:chgData name="Das, Ritwik" userId="cb0afd21-148c-40fe-9b25-85454b79c84d" providerId="ADAL" clId="{FE81AC0A-EB1B-4EA7-AC1F-55201747C3B1}" dt="2020-01-06T13:57:37.180" v="1215"/>
        <pc:sldMkLst>
          <pc:docMk/>
          <pc:sldMk cId="890050393" sldId="301"/>
        </pc:sldMkLst>
      </pc:sldChg>
      <pc:sldChg chg="addSp delSp modSp ord">
        <pc:chgData name="Das, Ritwik" userId="cb0afd21-148c-40fe-9b25-85454b79c84d" providerId="ADAL" clId="{FE81AC0A-EB1B-4EA7-AC1F-55201747C3B1}" dt="2020-01-07T04:35:13.948" v="1443" actId="14100"/>
        <pc:sldMkLst>
          <pc:docMk/>
          <pc:sldMk cId="3349459608" sldId="307"/>
        </pc:sldMkLst>
        <pc:spChg chg="mod">
          <ac:chgData name="Das, Ritwik" userId="cb0afd21-148c-40fe-9b25-85454b79c84d" providerId="ADAL" clId="{FE81AC0A-EB1B-4EA7-AC1F-55201747C3B1}" dt="2020-01-07T04:28:27.124" v="1226"/>
          <ac:spMkLst>
            <pc:docMk/>
            <pc:sldMk cId="3349459608" sldId="307"/>
            <ac:spMk id="2" creationId="{00000000-0000-0000-0000-000000000000}"/>
          </ac:spMkLst>
        </pc:spChg>
        <pc:spChg chg="del">
          <ac:chgData name="Das, Ritwik" userId="cb0afd21-148c-40fe-9b25-85454b79c84d" providerId="ADAL" clId="{FE81AC0A-EB1B-4EA7-AC1F-55201747C3B1}" dt="2020-01-07T04:29:01.550" v="1227" actId="478"/>
          <ac:spMkLst>
            <pc:docMk/>
            <pc:sldMk cId="3349459608" sldId="307"/>
            <ac:spMk id="3" creationId="{00000000-0000-0000-0000-000000000000}"/>
          </ac:spMkLst>
        </pc:spChg>
        <pc:spChg chg="add del mod">
          <ac:chgData name="Das, Ritwik" userId="cb0afd21-148c-40fe-9b25-85454b79c84d" providerId="ADAL" clId="{FE81AC0A-EB1B-4EA7-AC1F-55201747C3B1}" dt="2020-01-07T04:29:19.991" v="1228" actId="1032"/>
          <ac:spMkLst>
            <pc:docMk/>
            <pc:sldMk cId="3349459608" sldId="307"/>
            <ac:spMk id="7" creationId="{5E676FD2-B890-4029-B2B8-DCAEBFE4FE66}"/>
          </ac:spMkLst>
        </pc:spChg>
        <pc:spChg chg="add mod">
          <ac:chgData name="Das, Ritwik" userId="cb0afd21-148c-40fe-9b25-85454b79c84d" providerId="ADAL" clId="{FE81AC0A-EB1B-4EA7-AC1F-55201747C3B1}" dt="2020-01-07T04:35:13.948" v="1443" actId="14100"/>
          <ac:spMkLst>
            <pc:docMk/>
            <pc:sldMk cId="3349459608" sldId="307"/>
            <ac:spMk id="9" creationId="{7735CCCD-4FD5-448F-9084-46E6DF9DC007}"/>
          </ac:spMkLst>
        </pc:spChg>
        <pc:graphicFrameChg chg="add mod">
          <ac:chgData name="Das, Ritwik" userId="cb0afd21-148c-40fe-9b25-85454b79c84d" providerId="ADAL" clId="{FE81AC0A-EB1B-4EA7-AC1F-55201747C3B1}" dt="2020-01-07T04:34:59.329" v="1441" actId="207"/>
          <ac:graphicFrameMkLst>
            <pc:docMk/>
            <pc:sldMk cId="3349459608" sldId="307"/>
            <ac:graphicFrameMk id="8" creationId="{6127C461-A36D-446A-BA68-209B01653C46}"/>
          </ac:graphicFrameMkLst>
        </pc:graphicFrameChg>
      </pc:sldChg>
      <pc:sldChg chg="add">
        <pc:chgData name="Das, Ritwik" userId="cb0afd21-148c-40fe-9b25-85454b79c84d" providerId="ADAL" clId="{FE81AC0A-EB1B-4EA7-AC1F-55201747C3B1}" dt="2020-01-07T04:28:07.446" v="1216"/>
        <pc:sldMkLst>
          <pc:docMk/>
          <pc:sldMk cId="4139163906" sldId="312"/>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00CAEA-02F3-49B5-B779-CA3A3D99F88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BBE166D4-ECB3-40D5-8CA8-9A9DE25D4A83}">
      <dgm:prSet phldrT="[Text]"/>
      <dgm:spPr/>
      <dgm:t>
        <a:bodyPr/>
        <a:lstStyle/>
        <a:p>
          <a:r>
            <a:rPr lang="en-US" dirty="0"/>
            <a:t>P&amp;C Products</a:t>
          </a:r>
        </a:p>
      </dgm:t>
    </dgm:pt>
    <dgm:pt modelId="{C17D7749-E2B8-497A-8A4E-7453E4741F5E}" type="parTrans" cxnId="{9B5DFC81-A6AE-4C41-A99D-4E1B5F550A22}">
      <dgm:prSet/>
      <dgm:spPr/>
      <dgm:t>
        <a:bodyPr/>
        <a:lstStyle/>
        <a:p>
          <a:endParaRPr lang="en-US"/>
        </a:p>
      </dgm:t>
    </dgm:pt>
    <dgm:pt modelId="{F6FA98CC-08B7-4A8B-AB03-F1E1CB0B43A1}" type="sibTrans" cxnId="{9B5DFC81-A6AE-4C41-A99D-4E1B5F550A22}">
      <dgm:prSet/>
      <dgm:spPr/>
      <dgm:t>
        <a:bodyPr/>
        <a:lstStyle/>
        <a:p>
          <a:endParaRPr lang="en-US"/>
        </a:p>
      </dgm:t>
    </dgm:pt>
    <dgm:pt modelId="{FC3502C0-737D-44AD-8FC9-DA397A53C7A8}">
      <dgm:prSet phldrT="[Text]"/>
      <dgm:spPr/>
      <dgm:t>
        <a:bodyPr/>
        <a:lstStyle/>
        <a:p>
          <a:r>
            <a:rPr lang="en-US" dirty="0"/>
            <a:t>Personal</a:t>
          </a:r>
        </a:p>
      </dgm:t>
    </dgm:pt>
    <dgm:pt modelId="{C7CB0413-6C02-4F39-99DE-8B69ABB9127F}" type="parTrans" cxnId="{75FC5DE5-D354-4E38-8F46-E0FDF542306E}">
      <dgm:prSet/>
      <dgm:spPr/>
      <dgm:t>
        <a:bodyPr/>
        <a:lstStyle/>
        <a:p>
          <a:endParaRPr lang="en-US"/>
        </a:p>
      </dgm:t>
    </dgm:pt>
    <dgm:pt modelId="{48BABD5C-84B3-4693-B889-BBE7FFC32F09}" type="sibTrans" cxnId="{75FC5DE5-D354-4E38-8F46-E0FDF542306E}">
      <dgm:prSet/>
      <dgm:spPr/>
      <dgm:t>
        <a:bodyPr/>
        <a:lstStyle/>
        <a:p>
          <a:endParaRPr lang="en-US"/>
        </a:p>
      </dgm:t>
    </dgm:pt>
    <dgm:pt modelId="{5D802C8A-C07F-48FB-9C10-7E7935A64D1A}">
      <dgm:prSet phldrT="[Text]"/>
      <dgm:spPr/>
      <dgm:t>
        <a:bodyPr/>
        <a:lstStyle/>
        <a:p>
          <a:r>
            <a:rPr lang="en-US" dirty="0"/>
            <a:t>Auto</a:t>
          </a:r>
        </a:p>
      </dgm:t>
    </dgm:pt>
    <dgm:pt modelId="{153D5723-B887-4DF5-BFA3-E7E29AA629B9}" type="parTrans" cxnId="{B740F4F6-99B5-4496-88B6-C906B8BC5ED3}">
      <dgm:prSet/>
      <dgm:spPr/>
      <dgm:t>
        <a:bodyPr/>
        <a:lstStyle/>
        <a:p>
          <a:endParaRPr lang="en-US"/>
        </a:p>
      </dgm:t>
    </dgm:pt>
    <dgm:pt modelId="{DADD0DC7-D868-4E56-BC0B-C0DA58CA09B8}" type="sibTrans" cxnId="{B740F4F6-99B5-4496-88B6-C906B8BC5ED3}">
      <dgm:prSet/>
      <dgm:spPr/>
      <dgm:t>
        <a:bodyPr/>
        <a:lstStyle/>
        <a:p>
          <a:endParaRPr lang="en-US"/>
        </a:p>
      </dgm:t>
    </dgm:pt>
    <dgm:pt modelId="{C650B5B1-5D56-4FAE-985A-DD4662DC5480}">
      <dgm:prSet phldrT="[Text]"/>
      <dgm:spPr/>
      <dgm:t>
        <a:bodyPr/>
        <a:lstStyle/>
        <a:p>
          <a:r>
            <a:rPr lang="en-US" dirty="0"/>
            <a:t>Homeowner</a:t>
          </a:r>
        </a:p>
      </dgm:t>
    </dgm:pt>
    <dgm:pt modelId="{70D9C857-D159-41D5-9583-2C04B17F3D56}" type="parTrans" cxnId="{050AF043-4F1B-4610-B3AD-D4C4B9A0C3AE}">
      <dgm:prSet/>
      <dgm:spPr/>
      <dgm:t>
        <a:bodyPr/>
        <a:lstStyle/>
        <a:p>
          <a:endParaRPr lang="en-US"/>
        </a:p>
      </dgm:t>
    </dgm:pt>
    <dgm:pt modelId="{99D42765-0BD4-4CF6-A208-2EAE3A8BB3BC}" type="sibTrans" cxnId="{050AF043-4F1B-4610-B3AD-D4C4B9A0C3AE}">
      <dgm:prSet/>
      <dgm:spPr/>
      <dgm:t>
        <a:bodyPr/>
        <a:lstStyle/>
        <a:p>
          <a:endParaRPr lang="en-US"/>
        </a:p>
      </dgm:t>
    </dgm:pt>
    <dgm:pt modelId="{20FB4474-14BE-4401-A453-E646A2426ADE}">
      <dgm:prSet phldrT="[Text]"/>
      <dgm:spPr>
        <a:solidFill>
          <a:schemeClr val="accent2">
            <a:lumMod val="40000"/>
            <a:lumOff val="60000"/>
            <a:alpha val="90000"/>
          </a:schemeClr>
        </a:solidFill>
      </dgm:spPr>
      <dgm:t>
        <a:bodyPr/>
        <a:lstStyle/>
        <a:p>
          <a:r>
            <a:rPr lang="en-US" dirty="0"/>
            <a:t>Commercial</a:t>
          </a:r>
        </a:p>
      </dgm:t>
    </dgm:pt>
    <dgm:pt modelId="{DC7D7EC5-7749-463F-A26C-C4068A575CC9}" type="parTrans" cxnId="{2C43D1AC-29FC-4703-B1D1-2252A05B7EF3}">
      <dgm:prSet/>
      <dgm:spPr/>
      <dgm:t>
        <a:bodyPr/>
        <a:lstStyle/>
        <a:p>
          <a:endParaRPr lang="en-US"/>
        </a:p>
      </dgm:t>
    </dgm:pt>
    <dgm:pt modelId="{FD07E452-8533-49C2-AE57-EFA4E8060C86}" type="sibTrans" cxnId="{2C43D1AC-29FC-4703-B1D1-2252A05B7EF3}">
      <dgm:prSet/>
      <dgm:spPr/>
      <dgm:t>
        <a:bodyPr/>
        <a:lstStyle/>
        <a:p>
          <a:endParaRPr lang="en-US"/>
        </a:p>
      </dgm:t>
    </dgm:pt>
    <dgm:pt modelId="{F7AA40A8-6CD6-4C46-B2A6-EF98C1459181}">
      <dgm:prSet phldrT="[Text]"/>
      <dgm:spPr>
        <a:solidFill>
          <a:schemeClr val="accent2">
            <a:lumMod val="40000"/>
            <a:lumOff val="60000"/>
            <a:alpha val="90000"/>
          </a:schemeClr>
        </a:solidFill>
      </dgm:spPr>
      <dgm:t>
        <a:bodyPr/>
        <a:lstStyle/>
        <a:p>
          <a:r>
            <a:rPr lang="en-US" dirty="0"/>
            <a:t>CGL</a:t>
          </a:r>
        </a:p>
      </dgm:t>
    </dgm:pt>
    <dgm:pt modelId="{852D7A72-1F79-4A18-A1A6-846D9426DDF9}" type="parTrans" cxnId="{451D0798-AED2-4A48-B81D-B32F834F63F2}">
      <dgm:prSet/>
      <dgm:spPr/>
      <dgm:t>
        <a:bodyPr/>
        <a:lstStyle/>
        <a:p>
          <a:endParaRPr lang="en-US"/>
        </a:p>
      </dgm:t>
    </dgm:pt>
    <dgm:pt modelId="{12ED8E95-F43D-4DD6-9A16-D270D09F79FF}" type="sibTrans" cxnId="{451D0798-AED2-4A48-B81D-B32F834F63F2}">
      <dgm:prSet/>
      <dgm:spPr/>
      <dgm:t>
        <a:bodyPr/>
        <a:lstStyle/>
        <a:p>
          <a:endParaRPr lang="en-US"/>
        </a:p>
      </dgm:t>
    </dgm:pt>
    <dgm:pt modelId="{5D5F7B9A-A548-4BA9-95CB-3ED19D8B09E7}">
      <dgm:prSet phldrT="[Text]"/>
      <dgm:spPr/>
      <dgm:t>
        <a:bodyPr/>
        <a:lstStyle/>
        <a:p>
          <a:r>
            <a:rPr lang="en-US" dirty="0"/>
            <a:t>Umbrella</a:t>
          </a:r>
        </a:p>
      </dgm:t>
    </dgm:pt>
    <dgm:pt modelId="{8AA1FBB9-6509-40BC-A376-341C650549D5}" type="parTrans" cxnId="{9FA5659C-9DEF-4A57-89DC-4D31C26822FA}">
      <dgm:prSet/>
      <dgm:spPr/>
      <dgm:t>
        <a:bodyPr/>
        <a:lstStyle/>
        <a:p>
          <a:endParaRPr lang="en-US"/>
        </a:p>
      </dgm:t>
    </dgm:pt>
    <dgm:pt modelId="{BA9AD48C-89E9-4F42-A9F1-56C4328A211C}" type="sibTrans" cxnId="{9FA5659C-9DEF-4A57-89DC-4D31C26822FA}">
      <dgm:prSet/>
      <dgm:spPr/>
      <dgm:t>
        <a:bodyPr/>
        <a:lstStyle/>
        <a:p>
          <a:endParaRPr lang="en-US"/>
        </a:p>
      </dgm:t>
    </dgm:pt>
    <dgm:pt modelId="{FCA7DE6A-F241-4D38-B549-A5F6EE446260}">
      <dgm:prSet phldrT="[Text]"/>
      <dgm:spPr>
        <a:solidFill>
          <a:schemeClr val="accent2">
            <a:lumMod val="40000"/>
            <a:lumOff val="60000"/>
            <a:alpha val="90000"/>
          </a:schemeClr>
        </a:solidFill>
      </dgm:spPr>
      <dgm:t>
        <a:bodyPr/>
        <a:lstStyle/>
        <a:p>
          <a:r>
            <a:rPr lang="en-US" dirty="0"/>
            <a:t>CPP</a:t>
          </a:r>
        </a:p>
      </dgm:t>
    </dgm:pt>
    <dgm:pt modelId="{DEA7DE70-C1B6-460E-AD7B-05D9A36B8E46}" type="parTrans" cxnId="{AA8C66E2-26A8-4C86-B9A7-CD325E9E54A7}">
      <dgm:prSet/>
      <dgm:spPr/>
      <dgm:t>
        <a:bodyPr/>
        <a:lstStyle/>
        <a:p>
          <a:endParaRPr lang="en-US"/>
        </a:p>
      </dgm:t>
    </dgm:pt>
    <dgm:pt modelId="{284352B0-55F2-4569-BF25-08266966D4B2}" type="sibTrans" cxnId="{AA8C66E2-26A8-4C86-B9A7-CD325E9E54A7}">
      <dgm:prSet/>
      <dgm:spPr/>
      <dgm:t>
        <a:bodyPr/>
        <a:lstStyle/>
        <a:p>
          <a:endParaRPr lang="en-US"/>
        </a:p>
      </dgm:t>
    </dgm:pt>
    <dgm:pt modelId="{7DC487C8-A192-4D22-91BD-EDD75ED37FAF}">
      <dgm:prSet phldrT="[Text]"/>
      <dgm:spPr>
        <a:solidFill>
          <a:schemeClr val="accent2">
            <a:lumMod val="40000"/>
            <a:lumOff val="60000"/>
            <a:alpha val="90000"/>
          </a:schemeClr>
        </a:solidFill>
      </dgm:spPr>
      <dgm:t>
        <a:bodyPr/>
        <a:lstStyle/>
        <a:p>
          <a:r>
            <a:rPr lang="en-US" dirty="0"/>
            <a:t>CIM</a:t>
          </a:r>
        </a:p>
      </dgm:t>
    </dgm:pt>
    <dgm:pt modelId="{CE3B8B92-DBBD-4D73-92CE-F19E854246E3}" type="parTrans" cxnId="{092AF3BC-F69D-4D08-87EC-93527BD3380D}">
      <dgm:prSet/>
      <dgm:spPr/>
      <dgm:t>
        <a:bodyPr/>
        <a:lstStyle/>
        <a:p>
          <a:endParaRPr lang="en-US"/>
        </a:p>
      </dgm:t>
    </dgm:pt>
    <dgm:pt modelId="{FCAA4B43-9E0B-402A-834A-ED52858E9D80}" type="sibTrans" cxnId="{092AF3BC-F69D-4D08-87EC-93527BD3380D}">
      <dgm:prSet/>
      <dgm:spPr/>
      <dgm:t>
        <a:bodyPr/>
        <a:lstStyle/>
        <a:p>
          <a:endParaRPr lang="en-US"/>
        </a:p>
      </dgm:t>
    </dgm:pt>
    <dgm:pt modelId="{E3B40DC9-0E34-4CF0-A99D-2FE229A443DF}">
      <dgm:prSet phldrT="[Text]"/>
      <dgm:spPr>
        <a:solidFill>
          <a:schemeClr val="accent2">
            <a:lumMod val="40000"/>
            <a:lumOff val="60000"/>
            <a:alpha val="90000"/>
          </a:schemeClr>
        </a:solidFill>
      </dgm:spPr>
      <dgm:t>
        <a:bodyPr/>
        <a:lstStyle/>
        <a:p>
          <a:r>
            <a:rPr lang="en-US" dirty="0"/>
            <a:t>CP</a:t>
          </a:r>
        </a:p>
      </dgm:t>
    </dgm:pt>
    <dgm:pt modelId="{06244F7D-77F6-4714-B45E-7CD203E7B0C7}" type="parTrans" cxnId="{9E506239-10F1-482E-923B-77069DB58BBE}">
      <dgm:prSet/>
      <dgm:spPr/>
      <dgm:t>
        <a:bodyPr/>
        <a:lstStyle/>
        <a:p>
          <a:endParaRPr lang="en-US"/>
        </a:p>
      </dgm:t>
    </dgm:pt>
    <dgm:pt modelId="{B0E770C3-30AB-4A24-B22A-1BB9FF292ECD}" type="sibTrans" cxnId="{9E506239-10F1-482E-923B-77069DB58BBE}">
      <dgm:prSet/>
      <dgm:spPr/>
      <dgm:t>
        <a:bodyPr/>
        <a:lstStyle/>
        <a:p>
          <a:endParaRPr lang="en-US"/>
        </a:p>
      </dgm:t>
    </dgm:pt>
    <dgm:pt modelId="{519FC695-045D-4C03-9519-F534CBCE1973}">
      <dgm:prSet phldrT="[Text]"/>
      <dgm:spPr>
        <a:solidFill>
          <a:schemeClr val="accent2">
            <a:lumMod val="40000"/>
            <a:lumOff val="60000"/>
            <a:alpha val="90000"/>
          </a:schemeClr>
        </a:solidFill>
      </dgm:spPr>
      <dgm:t>
        <a:bodyPr/>
        <a:lstStyle/>
        <a:p>
          <a:r>
            <a:rPr lang="en-US" dirty="0"/>
            <a:t>Umbrella</a:t>
          </a:r>
        </a:p>
      </dgm:t>
    </dgm:pt>
    <dgm:pt modelId="{4D487C45-CE80-4522-964E-FBD65CF9310E}" type="parTrans" cxnId="{2EA7756C-396E-47A1-854F-F45143B0DCB4}">
      <dgm:prSet/>
      <dgm:spPr/>
      <dgm:t>
        <a:bodyPr/>
        <a:lstStyle/>
        <a:p>
          <a:endParaRPr lang="en-US"/>
        </a:p>
      </dgm:t>
    </dgm:pt>
    <dgm:pt modelId="{70BC5690-5EED-4155-8A46-C83B7C577483}" type="sibTrans" cxnId="{2EA7756C-396E-47A1-854F-F45143B0DCB4}">
      <dgm:prSet/>
      <dgm:spPr/>
      <dgm:t>
        <a:bodyPr/>
        <a:lstStyle/>
        <a:p>
          <a:endParaRPr lang="en-US"/>
        </a:p>
      </dgm:t>
    </dgm:pt>
    <dgm:pt modelId="{805F798D-7701-4297-A24E-7DF31FF9F3BF}" type="pres">
      <dgm:prSet presAssocID="{CE00CAEA-02F3-49B5-B779-CA3A3D99F888}" presName="hierChild1" presStyleCnt="0">
        <dgm:presLayoutVars>
          <dgm:chPref val="1"/>
          <dgm:dir/>
          <dgm:animOne val="branch"/>
          <dgm:animLvl val="lvl"/>
          <dgm:resizeHandles/>
        </dgm:presLayoutVars>
      </dgm:prSet>
      <dgm:spPr/>
    </dgm:pt>
    <dgm:pt modelId="{6F68E372-A055-443B-B169-E9037FFFCE0E}" type="pres">
      <dgm:prSet presAssocID="{BBE166D4-ECB3-40D5-8CA8-9A9DE25D4A83}" presName="hierRoot1" presStyleCnt="0"/>
      <dgm:spPr/>
    </dgm:pt>
    <dgm:pt modelId="{BF895699-9A29-4DB6-B2E7-ECF4ADB511A7}" type="pres">
      <dgm:prSet presAssocID="{BBE166D4-ECB3-40D5-8CA8-9A9DE25D4A83}" presName="composite" presStyleCnt="0"/>
      <dgm:spPr/>
    </dgm:pt>
    <dgm:pt modelId="{5F04AA75-6C66-4625-B0D2-2FAD6D6034A5}" type="pres">
      <dgm:prSet presAssocID="{BBE166D4-ECB3-40D5-8CA8-9A9DE25D4A83}" presName="background" presStyleLbl="node0" presStyleIdx="0" presStyleCnt="1"/>
      <dgm:spPr/>
    </dgm:pt>
    <dgm:pt modelId="{77661437-DD95-4C7D-972A-02EC5C41EB03}" type="pres">
      <dgm:prSet presAssocID="{BBE166D4-ECB3-40D5-8CA8-9A9DE25D4A83}" presName="text" presStyleLbl="fgAcc0" presStyleIdx="0" presStyleCnt="1">
        <dgm:presLayoutVars>
          <dgm:chPref val="3"/>
        </dgm:presLayoutVars>
      </dgm:prSet>
      <dgm:spPr/>
    </dgm:pt>
    <dgm:pt modelId="{2096B91E-ED40-4E6F-8AC5-0C30DE862742}" type="pres">
      <dgm:prSet presAssocID="{BBE166D4-ECB3-40D5-8CA8-9A9DE25D4A83}" presName="hierChild2" presStyleCnt="0"/>
      <dgm:spPr/>
    </dgm:pt>
    <dgm:pt modelId="{6AE9B50A-563F-40CF-A87A-E35DB64E26F8}" type="pres">
      <dgm:prSet presAssocID="{C7CB0413-6C02-4F39-99DE-8B69ABB9127F}" presName="Name10" presStyleLbl="parChTrans1D2" presStyleIdx="0" presStyleCnt="2"/>
      <dgm:spPr/>
    </dgm:pt>
    <dgm:pt modelId="{3B62289C-86BD-4B71-85CB-49B2C4F51F36}" type="pres">
      <dgm:prSet presAssocID="{FC3502C0-737D-44AD-8FC9-DA397A53C7A8}" presName="hierRoot2" presStyleCnt="0"/>
      <dgm:spPr/>
    </dgm:pt>
    <dgm:pt modelId="{D1B4FE85-EB3C-4D23-923D-8D02CC336BC3}" type="pres">
      <dgm:prSet presAssocID="{FC3502C0-737D-44AD-8FC9-DA397A53C7A8}" presName="composite2" presStyleCnt="0"/>
      <dgm:spPr/>
    </dgm:pt>
    <dgm:pt modelId="{E508E430-A4B8-46B6-9D4C-CEA4453F25FE}" type="pres">
      <dgm:prSet presAssocID="{FC3502C0-737D-44AD-8FC9-DA397A53C7A8}" presName="background2" presStyleLbl="node2" presStyleIdx="0" presStyleCnt="2"/>
      <dgm:spPr/>
    </dgm:pt>
    <dgm:pt modelId="{246D6E04-2B8C-467F-8B5C-7EE00005C7A9}" type="pres">
      <dgm:prSet presAssocID="{FC3502C0-737D-44AD-8FC9-DA397A53C7A8}" presName="text2" presStyleLbl="fgAcc2" presStyleIdx="0" presStyleCnt="2">
        <dgm:presLayoutVars>
          <dgm:chPref val="3"/>
        </dgm:presLayoutVars>
      </dgm:prSet>
      <dgm:spPr/>
    </dgm:pt>
    <dgm:pt modelId="{F0A3727E-29C7-4BE5-A3A5-96DF19D31108}" type="pres">
      <dgm:prSet presAssocID="{FC3502C0-737D-44AD-8FC9-DA397A53C7A8}" presName="hierChild3" presStyleCnt="0"/>
      <dgm:spPr/>
    </dgm:pt>
    <dgm:pt modelId="{4772BB78-E21F-4CA7-9B06-1DA140BD5F96}" type="pres">
      <dgm:prSet presAssocID="{153D5723-B887-4DF5-BFA3-E7E29AA629B9}" presName="Name17" presStyleLbl="parChTrans1D3" presStyleIdx="0" presStyleCnt="8"/>
      <dgm:spPr/>
    </dgm:pt>
    <dgm:pt modelId="{5BB09E5E-A971-49FC-B655-743C84920AB9}" type="pres">
      <dgm:prSet presAssocID="{5D802C8A-C07F-48FB-9C10-7E7935A64D1A}" presName="hierRoot3" presStyleCnt="0"/>
      <dgm:spPr/>
    </dgm:pt>
    <dgm:pt modelId="{9A12AA4E-0C74-490D-8FAE-F9C75E909D4B}" type="pres">
      <dgm:prSet presAssocID="{5D802C8A-C07F-48FB-9C10-7E7935A64D1A}" presName="composite3" presStyleCnt="0"/>
      <dgm:spPr/>
    </dgm:pt>
    <dgm:pt modelId="{2F2430AC-7FE3-4989-873F-2D19F789A5FB}" type="pres">
      <dgm:prSet presAssocID="{5D802C8A-C07F-48FB-9C10-7E7935A64D1A}" presName="background3" presStyleLbl="node3" presStyleIdx="0" presStyleCnt="8"/>
      <dgm:spPr/>
    </dgm:pt>
    <dgm:pt modelId="{E7274899-2349-47C6-A5AF-0424DACC6606}" type="pres">
      <dgm:prSet presAssocID="{5D802C8A-C07F-48FB-9C10-7E7935A64D1A}" presName="text3" presStyleLbl="fgAcc3" presStyleIdx="0" presStyleCnt="8">
        <dgm:presLayoutVars>
          <dgm:chPref val="3"/>
        </dgm:presLayoutVars>
      </dgm:prSet>
      <dgm:spPr/>
    </dgm:pt>
    <dgm:pt modelId="{3AD3B879-8DDE-4F4E-AB27-A60B0851D418}" type="pres">
      <dgm:prSet presAssocID="{5D802C8A-C07F-48FB-9C10-7E7935A64D1A}" presName="hierChild4" presStyleCnt="0"/>
      <dgm:spPr/>
    </dgm:pt>
    <dgm:pt modelId="{8E9B805C-271F-45B5-BA00-ED3481BA0672}" type="pres">
      <dgm:prSet presAssocID="{70D9C857-D159-41D5-9583-2C04B17F3D56}" presName="Name17" presStyleLbl="parChTrans1D3" presStyleIdx="1" presStyleCnt="8"/>
      <dgm:spPr/>
    </dgm:pt>
    <dgm:pt modelId="{F2E90B98-BF2F-479C-AC27-29E2BF8E1F8E}" type="pres">
      <dgm:prSet presAssocID="{C650B5B1-5D56-4FAE-985A-DD4662DC5480}" presName="hierRoot3" presStyleCnt="0"/>
      <dgm:spPr/>
    </dgm:pt>
    <dgm:pt modelId="{6AA4F4E3-DDDB-494A-B8A5-17D737799B8E}" type="pres">
      <dgm:prSet presAssocID="{C650B5B1-5D56-4FAE-985A-DD4662DC5480}" presName="composite3" presStyleCnt="0"/>
      <dgm:spPr/>
    </dgm:pt>
    <dgm:pt modelId="{8C943BD1-3A68-4463-9E3F-BB943D2B0D72}" type="pres">
      <dgm:prSet presAssocID="{C650B5B1-5D56-4FAE-985A-DD4662DC5480}" presName="background3" presStyleLbl="node3" presStyleIdx="1" presStyleCnt="8"/>
      <dgm:spPr/>
    </dgm:pt>
    <dgm:pt modelId="{1E9F4E80-F711-4A9B-805E-C789862C03A1}" type="pres">
      <dgm:prSet presAssocID="{C650B5B1-5D56-4FAE-985A-DD4662DC5480}" presName="text3" presStyleLbl="fgAcc3" presStyleIdx="1" presStyleCnt="8">
        <dgm:presLayoutVars>
          <dgm:chPref val="3"/>
        </dgm:presLayoutVars>
      </dgm:prSet>
      <dgm:spPr/>
    </dgm:pt>
    <dgm:pt modelId="{D9C14B9B-72F8-4A6A-9805-82C74F1A57CC}" type="pres">
      <dgm:prSet presAssocID="{C650B5B1-5D56-4FAE-985A-DD4662DC5480}" presName="hierChild4" presStyleCnt="0"/>
      <dgm:spPr/>
    </dgm:pt>
    <dgm:pt modelId="{6E865959-C50A-477F-999C-E18E302153EF}" type="pres">
      <dgm:prSet presAssocID="{8AA1FBB9-6509-40BC-A376-341C650549D5}" presName="Name17" presStyleLbl="parChTrans1D3" presStyleIdx="2" presStyleCnt="8"/>
      <dgm:spPr/>
    </dgm:pt>
    <dgm:pt modelId="{EBFF474E-3FE7-45B6-BDCC-BDC447A086B7}" type="pres">
      <dgm:prSet presAssocID="{5D5F7B9A-A548-4BA9-95CB-3ED19D8B09E7}" presName="hierRoot3" presStyleCnt="0"/>
      <dgm:spPr/>
    </dgm:pt>
    <dgm:pt modelId="{280AF716-011D-4957-8E71-4EE7A08C1315}" type="pres">
      <dgm:prSet presAssocID="{5D5F7B9A-A548-4BA9-95CB-3ED19D8B09E7}" presName="composite3" presStyleCnt="0"/>
      <dgm:spPr/>
    </dgm:pt>
    <dgm:pt modelId="{DD2E5C3C-6929-4BE0-8E21-209ED8687817}" type="pres">
      <dgm:prSet presAssocID="{5D5F7B9A-A548-4BA9-95CB-3ED19D8B09E7}" presName="background3" presStyleLbl="node3" presStyleIdx="2" presStyleCnt="8"/>
      <dgm:spPr/>
    </dgm:pt>
    <dgm:pt modelId="{4C193643-F373-4582-B336-8151FF9F6D48}" type="pres">
      <dgm:prSet presAssocID="{5D5F7B9A-A548-4BA9-95CB-3ED19D8B09E7}" presName="text3" presStyleLbl="fgAcc3" presStyleIdx="2" presStyleCnt="8">
        <dgm:presLayoutVars>
          <dgm:chPref val="3"/>
        </dgm:presLayoutVars>
      </dgm:prSet>
      <dgm:spPr/>
    </dgm:pt>
    <dgm:pt modelId="{15ED4B57-274C-4F81-9014-5DC01D33B603}" type="pres">
      <dgm:prSet presAssocID="{5D5F7B9A-A548-4BA9-95CB-3ED19D8B09E7}" presName="hierChild4" presStyleCnt="0"/>
      <dgm:spPr/>
    </dgm:pt>
    <dgm:pt modelId="{083E891B-8ED2-4ECD-9E8A-0327E0CAFCAC}" type="pres">
      <dgm:prSet presAssocID="{DC7D7EC5-7749-463F-A26C-C4068A575CC9}" presName="Name10" presStyleLbl="parChTrans1D2" presStyleIdx="1" presStyleCnt="2"/>
      <dgm:spPr/>
    </dgm:pt>
    <dgm:pt modelId="{969153A9-D1CD-4338-8C9F-A3D06C032386}" type="pres">
      <dgm:prSet presAssocID="{20FB4474-14BE-4401-A453-E646A2426ADE}" presName="hierRoot2" presStyleCnt="0"/>
      <dgm:spPr/>
    </dgm:pt>
    <dgm:pt modelId="{4618EFF2-4D26-454E-BC29-E0E64BAE7CBB}" type="pres">
      <dgm:prSet presAssocID="{20FB4474-14BE-4401-A453-E646A2426ADE}" presName="composite2" presStyleCnt="0"/>
      <dgm:spPr/>
    </dgm:pt>
    <dgm:pt modelId="{AEF532FF-C6AD-4FDD-ADB3-5EF71AA398E1}" type="pres">
      <dgm:prSet presAssocID="{20FB4474-14BE-4401-A453-E646A2426ADE}" presName="background2" presStyleLbl="node2" presStyleIdx="1" presStyleCnt="2"/>
      <dgm:spPr/>
    </dgm:pt>
    <dgm:pt modelId="{CDA03CDF-E6DC-4169-A0AD-1FD80B1EEC7B}" type="pres">
      <dgm:prSet presAssocID="{20FB4474-14BE-4401-A453-E646A2426ADE}" presName="text2" presStyleLbl="fgAcc2" presStyleIdx="1" presStyleCnt="2">
        <dgm:presLayoutVars>
          <dgm:chPref val="3"/>
        </dgm:presLayoutVars>
      </dgm:prSet>
      <dgm:spPr/>
    </dgm:pt>
    <dgm:pt modelId="{CCD1F4BA-FBA2-4EA4-83F1-89A8ADB8D727}" type="pres">
      <dgm:prSet presAssocID="{20FB4474-14BE-4401-A453-E646A2426ADE}" presName="hierChild3" presStyleCnt="0"/>
      <dgm:spPr/>
    </dgm:pt>
    <dgm:pt modelId="{B2F7C1FC-DDFF-499D-B2DE-7BD483FF962F}" type="pres">
      <dgm:prSet presAssocID="{852D7A72-1F79-4A18-A1A6-846D9426DDF9}" presName="Name17" presStyleLbl="parChTrans1D3" presStyleIdx="3" presStyleCnt="8"/>
      <dgm:spPr/>
    </dgm:pt>
    <dgm:pt modelId="{A70476E2-340A-4BB9-90A3-384FA4FD863C}" type="pres">
      <dgm:prSet presAssocID="{F7AA40A8-6CD6-4C46-B2A6-EF98C1459181}" presName="hierRoot3" presStyleCnt="0"/>
      <dgm:spPr/>
    </dgm:pt>
    <dgm:pt modelId="{C7AC47B4-745D-4985-9288-26BA7FA7979A}" type="pres">
      <dgm:prSet presAssocID="{F7AA40A8-6CD6-4C46-B2A6-EF98C1459181}" presName="composite3" presStyleCnt="0"/>
      <dgm:spPr/>
    </dgm:pt>
    <dgm:pt modelId="{A23DEB69-C7B3-4215-A07D-F862D3D13266}" type="pres">
      <dgm:prSet presAssocID="{F7AA40A8-6CD6-4C46-B2A6-EF98C1459181}" presName="background3" presStyleLbl="node3" presStyleIdx="3" presStyleCnt="8"/>
      <dgm:spPr/>
    </dgm:pt>
    <dgm:pt modelId="{8C3D7CDF-C15B-4CD4-AF1F-0DD0E1E270D0}" type="pres">
      <dgm:prSet presAssocID="{F7AA40A8-6CD6-4C46-B2A6-EF98C1459181}" presName="text3" presStyleLbl="fgAcc3" presStyleIdx="3" presStyleCnt="8">
        <dgm:presLayoutVars>
          <dgm:chPref val="3"/>
        </dgm:presLayoutVars>
      </dgm:prSet>
      <dgm:spPr/>
    </dgm:pt>
    <dgm:pt modelId="{D6B7B519-D2BB-4263-9AE3-04222DD152FB}" type="pres">
      <dgm:prSet presAssocID="{F7AA40A8-6CD6-4C46-B2A6-EF98C1459181}" presName="hierChild4" presStyleCnt="0"/>
      <dgm:spPr/>
    </dgm:pt>
    <dgm:pt modelId="{8C3B1DFB-8D8A-4529-8286-64F7509454BE}" type="pres">
      <dgm:prSet presAssocID="{06244F7D-77F6-4714-B45E-7CD203E7B0C7}" presName="Name17" presStyleLbl="parChTrans1D3" presStyleIdx="4" presStyleCnt="8"/>
      <dgm:spPr/>
    </dgm:pt>
    <dgm:pt modelId="{292FDBB1-AB1E-495D-ACAB-7CA4538D8E1F}" type="pres">
      <dgm:prSet presAssocID="{E3B40DC9-0E34-4CF0-A99D-2FE229A443DF}" presName="hierRoot3" presStyleCnt="0"/>
      <dgm:spPr/>
    </dgm:pt>
    <dgm:pt modelId="{7BF32AC9-4C0D-4D6F-9A99-9D5CAC18C9A0}" type="pres">
      <dgm:prSet presAssocID="{E3B40DC9-0E34-4CF0-A99D-2FE229A443DF}" presName="composite3" presStyleCnt="0"/>
      <dgm:spPr/>
    </dgm:pt>
    <dgm:pt modelId="{C97BAA02-DF33-4D4D-AD03-3773E3CCC48E}" type="pres">
      <dgm:prSet presAssocID="{E3B40DC9-0E34-4CF0-A99D-2FE229A443DF}" presName="background3" presStyleLbl="node3" presStyleIdx="4" presStyleCnt="8"/>
      <dgm:spPr/>
    </dgm:pt>
    <dgm:pt modelId="{C35320D8-D882-4CDB-BAB3-00E0950A2421}" type="pres">
      <dgm:prSet presAssocID="{E3B40DC9-0E34-4CF0-A99D-2FE229A443DF}" presName="text3" presStyleLbl="fgAcc3" presStyleIdx="4" presStyleCnt="8">
        <dgm:presLayoutVars>
          <dgm:chPref val="3"/>
        </dgm:presLayoutVars>
      </dgm:prSet>
      <dgm:spPr/>
    </dgm:pt>
    <dgm:pt modelId="{7103E0CB-8EEB-497F-8AD8-C35E2E68C937}" type="pres">
      <dgm:prSet presAssocID="{E3B40DC9-0E34-4CF0-A99D-2FE229A443DF}" presName="hierChild4" presStyleCnt="0"/>
      <dgm:spPr/>
    </dgm:pt>
    <dgm:pt modelId="{C7DD6A41-BF9D-4F1D-AE9F-B50EE60E6BB5}" type="pres">
      <dgm:prSet presAssocID="{DEA7DE70-C1B6-460E-AD7B-05D9A36B8E46}" presName="Name17" presStyleLbl="parChTrans1D3" presStyleIdx="5" presStyleCnt="8"/>
      <dgm:spPr/>
    </dgm:pt>
    <dgm:pt modelId="{191D1774-4496-486C-947F-EFE03C1EEF42}" type="pres">
      <dgm:prSet presAssocID="{FCA7DE6A-F241-4D38-B549-A5F6EE446260}" presName="hierRoot3" presStyleCnt="0"/>
      <dgm:spPr/>
    </dgm:pt>
    <dgm:pt modelId="{B4A7DD81-B448-42F5-99D9-FBF61F7C455E}" type="pres">
      <dgm:prSet presAssocID="{FCA7DE6A-F241-4D38-B549-A5F6EE446260}" presName="composite3" presStyleCnt="0"/>
      <dgm:spPr/>
    </dgm:pt>
    <dgm:pt modelId="{F31EDAB0-C61C-4FA0-9531-30A712633C21}" type="pres">
      <dgm:prSet presAssocID="{FCA7DE6A-F241-4D38-B549-A5F6EE446260}" presName="background3" presStyleLbl="node3" presStyleIdx="5" presStyleCnt="8"/>
      <dgm:spPr/>
    </dgm:pt>
    <dgm:pt modelId="{26133069-5FF1-41E7-A4CA-EA0988A70076}" type="pres">
      <dgm:prSet presAssocID="{FCA7DE6A-F241-4D38-B549-A5F6EE446260}" presName="text3" presStyleLbl="fgAcc3" presStyleIdx="5" presStyleCnt="8">
        <dgm:presLayoutVars>
          <dgm:chPref val="3"/>
        </dgm:presLayoutVars>
      </dgm:prSet>
      <dgm:spPr/>
    </dgm:pt>
    <dgm:pt modelId="{E1F129D3-1A18-4152-A372-B312AA0BD3B9}" type="pres">
      <dgm:prSet presAssocID="{FCA7DE6A-F241-4D38-B549-A5F6EE446260}" presName="hierChild4" presStyleCnt="0"/>
      <dgm:spPr/>
    </dgm:pt>
    <dgm:pt modelId="{B03302C1-6E51-425F-9074-C19C12031536}" type="pres">
      <dgm:prSet presAssocID="{CE3B8B92-DBBD-4D73-92CE-F19E854246E3}" presName="Name17" presStyleLbl="parChTrans1D3" presStyleIdx="6" presStyleCnt="8"/>
      <dgm:spPr/>
    </dgm:pt>
    <dgm:pt modelId="{C6D2462B-50C7-4A86-98E0-3BD3797FCEDA}" type="pres">
      <dgm:prSet presAssocID="{7DC487C8-A192-4D22-91BD-EDD75ED37FAF}" presName="hierRoot3" presStyleCnt="0"/>
      <dgm:spPr/>
    </dgm:pt>
    <dgm:pt modelId="{F9386CAB-BA84-43E8-8CAE-23351150506F}" type="pres">
      <dgm:prSet presAssocID="{7DC487C8-A192-4D22-91BD-EDD75ED37FAF}" presName="composite3" presStyleCnt="0"/>
      <dgm:spPr/>
    </dgm:pt>
    <dgm:pt modelId="{2F59E6C9-E982-495A-B852-B93C08138C7F}" type="pres">
      <dgm:prSet presAssocID="{7DC487C8-A192-4D22-91BD-EDD75ED37FAF}" presName="background3" presStyleLbl="node3" presStyleIdx="6" presStyleCnt="8"/>
      <dgm:spPr/>
    </dgm:pt>
    <dgm:pt modelId="{CC8FD020-C9A2-4AA2-B746-13664A53894C}" type="pres">
      <dgm:prSet presAssocID="{7DC487C8-A192-4D22-91BD-EDD75ED37FAF}" presName="text3" presStyleLbl="fgAcc3" presStyleIdx="6" presStyleCnt="8">
        <dgm:presLayoutVars>
          <dgm:chPref val="3"/>
        </dgm:presLayoutVars>
      </dgm:prSet>
      <dgm:spPr/>
    </dgm:pt>
    <dgm:pt modelId="{F34F04C3-7573-4C2F-A290-5C2AF888D514}" type="pres">
      <dgm:prSet presAssocID="{7DC487C8-A192-4D22-91BD-EDD75ED37FAF}" presName="hierChild4" presStyleCnt="0"/>
      <dgm:spPr/>
    </dgm:pt>
    <dgm:pt modelId="{0A634D01-0BAF-4A91-9709-0FC5451D042B}" type="pres">
      <dgm:prSet presAssocID="{4D487C45-CE80-4522-964E-FBD65CF9310E}" presName="Name17" presStyleLbl="parChTrans1D3" presStyleIdx="7" presStyleCnt="8"/>
      <dgm:spPr/>
    </dgm:pt>
    <dgm:pt modelId="{631FE8CE-C5F9-4BEC-9CD5-E250A86D0C7B}" type="pres">
      <dgm:prSet presAssocID="{519FC695-045D-4C03-9519-F534CBCE1973}" presName="hierRoot3" presStyleCnt="0"/>
      <dgm:spPr/>
    </dgm:pt>
    <dgm:pt modelId="{F21C778C-1F8E-44B1-B383-D637D94333ED}" type="pres">
      <dgm:prSet presAssocID="{519FC695-045D-4C03-9519-F534CBCE1973}" presName="composite3" presStyleCnt="0"/>
      <dgm:spPr/>
    </dgm:pt>
    <dgm:pt modelId="{B26E5E97-A5C3-41B3-B63C-E1EF5FA54DA8}" type="pres">
      <dgm:prSet presAssocID="{519FC695-045D-4C03-9519-F534CBCE1973}" presName="background3" presStyleLbl="node3" presStyleIdx="7" presStyleCnt="8"/>
      <dgm:spPr/>
    </dgm:pt>
    <dgm:pt modelId="{23E314D4-0ADD-417A-BCCF-56FFE03E0F96}" type="pres">
      <dgm:prSet presAssocID="{519FC695-045D-4C03-9519-F534CBCE1973}" presName="text3" presStyleLbl="fgAcc3" presStyleIdx="7" presStyleCnt="8">
        <dgm:presLayoutVars>
          <dgm:chPref val="3"/>
        </dgm:presLayoutVars>
      </dgm:prSet>
      <dgm:spPr/>
    </dgm:pt>
    <dgm:pt modelId="{00B3831B-9A0D-4AA4-98F5-941AC8F3E232}" type="pres">
      <dgm:prSet presAssocID="{519FC695-045D-4C03-9519-F534CBCE1973}" presName="hierChild4" presStyleCnt="0"/>
      <dgm:spPr/>
    </dgm:pt>
  </dgm:ptLst>
  <dgm:cxnLst>
    <dgm:cxn modelId="{90083608-80E1-4C69-A57D-75D5E8DAD75B}" type="presOf" srcId="{06244F7D-77F6-4714-B45E-7CD203E7B0C7}" destId="{8C3B1DFB-8D8A-4529-8286-64F7509454BE}" srcOrd="0" destOrd="0" presId="urn:microsoft.com/office/officeart/2005/8/layout/hierarchy1"/>
    <dgm:cxn modelId="{D5101311-C1EA-403F-9E04-628B79D1C0F4}" type="presOf" srcId="{4D487C45-CE80-4522-964E-FBD65CF9310E}" destId="{0A634D01-0BAF-4A91-9709-0FC5451D042B}" srcOrd="0" destOrd="0" presId="urn:microsoft.com/office/officeart/2005/8/layout/hierarchy1"/>
    <dgm:cxn modelId="{82F0B411-9F1A-4564-92C3-DE55530C58AD}" type="presOf" srcId="{F7AA40A8-6CD6-4C46-B2A6-EF98C1459181}" destId="{8C3D7CDF-C15B-4CD4-AF1F-0DD0E1E270D0}" srcOrd="0" destOrd="0" presId="urn:microsoft.com/office/officeart/2005/8/layout/hierarchy1"/>
    <dgm:cxn modelId="{70CB8820-66F9-4BBD-8024-B4AD029FC2A5}" type="presOf" srcId="{5D802C8A-C07F-48FB-9C10-7E7935A64D1A}" destId="{E7274899-2349-47C6-A5AF-0424DACC6606}" srcOrd="0" destOrd="0" presId="urn:microsoft.com/office/officeart/2005/8/layout/hierarchy1"/>
    <dgm:cxn modelId="{ABFE1D2C-DA45-4617-A411-1571E3F2B032}" type="presOf" srcId="{C650B5B1-5D56-4FAE-985A-DD4662DC5480}" destId="{1E9F4E80-F711-4A9B-805E-C789862C03A1}" srcOrd="0" destOrd="0" presId="urn:microsoft.com/office/officeart/2005/8/layout/hierarchy1"/>
    <dgm:cxn modelId="{59257333-59D1-446C-8D87-3DA8142CBEF7}" type="presOf" srcId="{CE00CAEA-02F3-49B5-B779-CA3A3D99F888}" destId="{805F798D-7701-4297-A24E-7DF31FF9F3BF}" srcOrd="0" destOrd="0" presId="urn:microsoft.com/office/officeart/2005/8/layout/hierarchy1"/>
    <dgm:cxn modelId="{85487134-1543-49BD-9305-030C9D0F15C4}" type="presOf" srcId="{70D9C857-D159-41D5-9583-2C04B17F3D56}" destId="{8E9B805C-271F-45B5-BA00-ED3481BA0672}" srcOrd="0" destOrd="0" presId="urn:microsoft.com/office/officeart/2005/8/layout/hierarchy1"/>
    <dgm:cxn modelId="{1D3F5A35-04E8-444D-82F4-C3D7CF8AE578}" type="presOf" srcId="{7DC487C8-A192-4D22-91BD-EDD75ED37FAF}" destId="{CC8FD020-C9A2-4AA2-B746-13664A53894C}" srcOrd="0" destOrd="0" presId="urn:microsoft.com/office/officeart/2005/8/layout/hierarchy1"/>
    <dgm:cxn modelId="{9E506239-10F1-482E-923B-77069DB58BBE}" srcId="{20FB4474-14BE-4401-A453-E646A2426ADE}" destId="{E3B40DC9-0E34-4CF0-A99D-2FE229A443DF}" srcOrd="1" destOrd="0" parTransId="{06244F7D-77F6-4714-B45E-7CD203E7B0C7}" sibTransId="{B0E770C3-30AB-4A24-B22A-1BB9FF292ECD}"/>
    <dgm:cxn modelId="{D9C2125B-7C9B-4CFB-8BB8-89E09B3B948A}" type="presOf" srcId="{CE3B8B92-DBBD-4D73-92CE-F19E854246E3}" destId="{B03302C1-6E51-425F-9074-C19C12031536}" srcOrd="0" destOrd="0" presId="urn:microsoft.com/office/officeart/2005/8/layout/hierarchy1"/>
    <dgm:cxn modelId="{58C2D15C-AC7F-4FB8-B819-C571B0496C1C}" type="presOf" srcId="{FCA7DE6A-F241-4D38-B549-A5F6EE446260}" destId="{26133069-5FF1-41E7-A4CA-EA0988A70076}" srcOrd="0" destOrd="0" presId="urn:microsoft.com/office/officeart/2005/8/layout/hierarchy1"/>
    <dgm:cxn modelId="{18978841-EEB2-41DC-8132-478CC6BD8D18}" type="presOf" srcId="{DEA7DE70-C1B6-460E-AD7B-05D9A36B8E46}" destId="{C7DD6A41-BF9D-4F1D-AE9F-B50EE60E6BB5}" srcOrd="0" destOrd="0" presId="urn:microsoft.com/office/officeart/2005/8/layout/hierarchy1"/>
    <dgm:cxn modelId="{050AF043-4F1B-4610-B3AD-D4C4B9A0C3AE}" srcId="{FC3502C0-737D-44AD-8FC9-DA397A53C7A8}" destId="{C650B5B1-5D56-4FAE-985A-DD4662DC5480}" srcOrd="1" destOrd="0" parTransId="{70D9C857-D159-41D5-9583-2C04B17F3D56}" sibTransId="{99D42765-0BD4-4CF6-A208-2EAE3A8BB3BC}"/>
    <dgm:cxn modelId="{2EA7756C-396E-47A1-854F-F45143B0DCB4}" srcId="{20FB4474-14BE-4401-A453-E646A2426ADE}" destId="{519FC695-045D-4C03-9519-F534CBCE1973}" srcOrd="4" destOrd="0" parTransId="{4D487C45-CE80-4522-964E-FBD65CF9310E}" sibTransId="{70BC5690-5EED-4155-8A46-C83B7C577483}"/>
    <dgm:cxn modelId="{4400A14D-4B9E-4DF8-9741-E0F918363412}" type="presOf" srcId="{8AA1FBB9-6509-40BC-A376-341C650549D5}" destId="{6E865959-C50A-477F-999C-E18E302153EF}" srcOrd="0" destOrd="0" presId="urn:microsoft.com/office/officeart/2005/8/layout/hierarchy1"/>
    <dgm:cxn modelId="{9B5DFC81-A6AE-4C41-A99D-4E1B5F550A22}" srcId="{CE00CAEA-02F3-49B5-B779-CA3A3D99F888}" destId="{BBE166D4-ECB3-40D5-8CA8-9A9DE25D4A83}" srcOrd="0" destOrd="0" parTransId="{C17D7749-E2B8-497A-8A4E-7453E4741F5E}" sibTransId="{F6FA98CC-08B7-4A8B-AB03-F1E1CB0B43A1}"/>
    <dgm:cxn modelId="{70F39793-0813-422C-BEF7-C6092B1B8EFB}" type="presOf" srcId="{BBE166D4-ECB3-40D5-8CA8-9A9DE25D4A83}" destId="{77661437-DD95-4C7D-972A-02EC5C41EB03}" srcOrd="0" destOrd="0" presId="urn:microsoft.com/office/officeart/2005/8/layout/hierarchy1"/>
    <dgm:cxn modelId="{451D0798-AED2-4A48-B81D-B32F834F63F2}" srcId="{20FB4474-14BE-4401-A453-E646A2426ADE}" destId="{F7AA40A8-6CD6-4C46-B2A6-EF98C1459181}" srcOrd="0" destOrd="0" parTransId="{852D7A72-1F79-4A18-A1A6-846D9426DDF9}" sibTransId="{12ED8E95-F43D-4DD6-9A16-D270D09F79FF}"/>
    <dgm:cxn modelId="{7B297899-65F5-446C-AB97-8A465ECFDCF1}" type="presOf" srcId="{E3B40DC9-0E34-4CF0-A99D-2FE229A443DF}" destId="{C35320D8-D882-4CDB-BAB3-00E0950A2421}" srcOrd="0" destOrd="0" presId="urn:microsoft.com/office/officeart/2005/8/layout/hierarchy1"/>
    <dgm:cxn modelId="{9FA5659C-9DEF-4A57-89DC-4D31C26822FA}" srcId="{FC3502C0-737D-44AD-8FC9-DA397A53C7A8}" destId="{5D5F7B9A-A548-4BA9-95CB-3ED19D8B09E7}" srcOrd="2" destOrd="0" parTransId="{8AA1FBB9-6509-40BC-A376-341C650549D5}" sibTransId="{BA9AD48C-89E9-4F42-A9F1-56C4328A211C}"/>
    <dgm:cxn modelId="{DBD60AA2-DE8B-4243-9FAC-C163E6B2099D}" type="presOf" srcId="{C7CB0413-6C02-4F39-99DE-8B69ABB9127F}" destId="{6AE9B50A-563F-40CF-A87A-E35DB64E26F8}" srcOrd="0" destOrd="0" presId="urn:microsoft.com/office/officeart/2005/8/layout/hierarchy1"/>
    <dgm:cxn modelId="{E26584A3-5CA6-4461-B66B-B937226449A6}" type="presOf" srcId="{519FC695-045D-4C03-9519-F534CBCE1973}" destId="{23E314D4-0ADD-417A-BCCF-56FFE03E0F96}" srcOrd="0" destOrd="0" presId="urn:microsoft.com/office/officeart/2005/8/layout/hierarchy1"/>
    <dgm:cxn modelId="{3A635EA8-6578-4925-A9D4-8F19689D8690}" type="presOf" srcId="{20FB4474-14BE-4401-A453-E646A2426ADE}" destId="{CDA03CDF-E6DC-4169-A0AD-1FD80B1EEC7B}" srcOrd="0" destOrd="0" presId="urn:microsoft.com/office/officeart/2005/8/layout/hierarchy1"/>
    <dgm:cxn modelId="{2C43D1AC-29FC-4703-B1D1-2252A05B7EF3}" srcId="{BBE166D4-ECB3-40D5-8CA8-9A9DE25D4A83}" destId="{20FB4474-14BE-4401-A453-E646A2426ADE}" srcOrd="1" destOrd="0" parTransId="{DC7D7EC5-7749-463F-A26C-C4068A575CC9}" sibTransId="{FD07E452-8533-49C2-AE57-EFA4E8060C86}"/>
    <dgm:cxn modelId="{092AF3BC-F69D-4D08-87EC-93527BD3380D}" srcId="{20FB4474-14BE-4401-A453-E646A2426ADE}" destId="{7DC487C8-A192-4D22-91BD-EDD75ED37FAF}" srcOrd="3" destOrd="0" parTransId="{CE3B8B92-DBBD-4D73-92CE-F19E854246E3}" sibTransId="{FCAA4B43-9E0B-402A-834A-ED52858E9D80}"/>
    <dgm:cxn modelId="{25BF1ABD-2A4D-405F-B191-2111C99FB19B}" type="presOf" srcId="{852D7A72-1F79-4A18-A1A6-846D9426DDF9}" destId="{B2F7C1FC-DDFF-499D-B2DE-7BD483FF962F}" srcOrd="0" destOrd="0" presId="urn:microsoft.com/office/officeart/2005/8/layout/hierarchy1"/>
    <dgm:cxn modelId="{3B8512C8-36A9-4EBE-896A-5D36B06DEB08}" type="presOf" srcId="{DC7D7EC5-7749-463F-A26C-C4068A575CC9}" destId="{083E891B-8ED2-4ECD-9E8A-0327E0CAFCAC}" srcOrd="0" destOrd="0" presId="urn:microsoft.com/office/officeart/2005/8/layout/hierarchy1"/>
    <dgm:cxn modelId="{E9A13FD0-B745-4860-B2A0-BE18BA287F72}" type="presOf" srcId="{FC3502C0-737D-44AD-8FC9-DA397A53C7A8}" destId="{246D6E04-2B8C-467F-8B5C-7EE00005C7A9}" srcOrd="0" destOrd="0" presId="urn:microsoft.com/office/officeart/2005/8/layout/hierarchy1"/>
    <dgm:cxn modelId="{216C25D6-2ED3-4986-BF55-24B772F71A43}" type="presOf" srcId="{5D5F7B9A-A548-4BA9-95CB-3ED19D8B09E7}" destId="{4C193643-F373-4582-B336-8151FF9F6D48}" srcOrd="0" destOrd="0" presId="urn:microsoft.com/office/officeart/2005/8/layout/hierarchy1"/>
    <dgm:cxn modelId="{B4A0A6DD-15CB-4C3D-A10F-D5B27715D3CD}" type="presOf" srcId="{153D5723-B887-4DF5-BFA3-E7E29AA629B9}" destId="{4772BB78-E21F-4CA7-9B06-1DA140BD5F96}" srcOrd="0" destOrd="0" presId="urn:microsoft.com/office/officeart/2005/8/layout/hierarchy1"/>
    <dgm:cxn modelId="{AA8C66E2-26A8-4C86-B9A7-CD325E9E54A7}" srcId="{20FB4474-14BE-4401-A453-E646A2426ADE}" destId="{FCA7DE6A-F241-4D38-B549-A5F6EE446260}" srcOrd="2" destOrd="0" parTransId="{DEA7DE70-C1B6-460E-AD7B-05D9A36B8E46}" sibTransId="{284352B0-55F2-4569-BF25-08266966D4B2}"/>
    <dgm:cxn modelId="{75FC5DE5-D354-4E38-8F46-E0FDF542306E}" srcId="{BBE166D4-ECB3-40D5-8CA8-9A9DE25D4A83}" destId="{FC3502C0-737D-44AD-8FC9-DA397A53C7A8}" srcOrd="0" destOrd="0" parTransId="{C7CB0413-6C02-4F39-99DE-8B69ABB9127F}" sibTransId="{48BABD5C-84B3-4693-B889-BBE7FFC32F09}"/>
    <dgm:cxn modelId="{B740F4F6-99B5-4496-88B6-C906B8BC5ED3}" srcId="{FC3502C0-737D-44AD-8FC9-DA397A53C7A8}" destId="{5D802C8A-C07F-48FB-9C10-7E7935A64D1A}" srcOrd="0" destOrd="0" parTransId="{153D5723-B887-4DF5-BFA3-E7E29AA629B9}" sibTransId="{DADD0DC7-D868-4E56-BC0B-C0DA58CA09B8}"/>
    <dgm:cxn modelId="{067F19BA-90FB-41C1-9F84-57B4C6C1048D}" type="presParOf" srcId="{805F798D-7701-4297-A24E-7DF31FF9F3BF}" destId="{6F68E372-A055-443B-B169-E9037FFFCE0E}" srcOrd="0" destOrd="0" presId="urn:microsoft.com/office/officeart/2005/8/layout/hierarchy1"/>
    <dgm:cxn modelId="{4246EA2F-3988-4F51-B5EE-724D6FC9A309}" type="presParOf" srcId="{6F68E372-A055-443B-B169-E9037FFFCE0E}" destId="{BF895699-9A29-4DB6-B2E7-ECF4ADB511A7}" srcOrd="0" destOrd="0" presId="urn:microsoft.com/office/officeart/2005/8/layout/hierarchy1"/>
    <dgm:cxn modelId="{00404BA1-1BE5-4032-B04B-7C227E793FF0}" type="presParOf" srcId="{BF895699-9A29-4DB6-B2E7-ECF4ADB511A7}" destId="{5F04AA75-6C66-4625-B0D2-2FAD6D6034A5}" srcOrd="0" destOrd="0" presId="urn:microsoft.com/office/officeart/2005/8/layout/hierarchy1"/>
    <dgm:cxn modelId="{31F575F4-B6B9-4682-BC93-7DF6A9ECB96D}" type="presParOf" srcId="{BF895699-9A29-4DB6-B2E7-ECF4ADB511A7}" destId="{77661437-DD95-4C7D-972A-02EC5C41EB03}" srcOrd="1" destOrd="0" presId="urn:microsoft.com/office/officeart/2005/8/layout/hierarchy1"/>
    <dgm:cxn modelId="{D5B57436-49BA-40B1-B904-1E8D29D0D572}" type="presParOf" srcId="{6F68E372-A055-443B-B169-E9037FFFCE0E}" destId="{2096B91E-ED40-4E6F-8AC5-0C30DE862742}" srcOrd="1" destOrd="0" presId="urn:microsoft.com/office/officeart/2005/8/layout/hierarchy1"/>
    <dgm:cxn modelId="{433BB6B8-8083-4293-94A2-D82D0066D1A7}" type="presParOf" srcId="{2096B91E-ED40-4E6F-8AC5-0C30DE862742}" destId="{6AE9B50A-563F-40CF-A87A-E35DB64E26F8}" srcOrd="0" destOrd="0" presId="urn:microsoft.com/office/officeart/2005/8/layout/hierarchy1"/>
    <dgm:cxn modelId="{44ABE203-F425-4C43-A613-D6C8EE3DD948}" type="presParOf" srcId="{2096B91E-ED40-4E6F-8AC5-0C30DE862742}" destId="{3B62289C-86BD-4B71-85CB-49B2C4F51F36}" srcOrd="1" destOrd="0" presId="urn:microsoft.com/office/officeart/2005/8/layout/hierarchy1"/>
    <dgm:cxn modelId="{0181BDDC-C717-48C3-B255-37E0BCE13E8B}" type="presParOf" srcId="{3B62289C-86BD-4B71-85CB-49B2C4F51F36}" destId="{D1B4FE85-EB3C-4D23-923D-8D02CC336BC3}" srcOrd="0" destOrd="0" presId="urn:microsoft.com/office/officeart/2005/8/layout/hierarchy1"/>
    <dgm:cxn modelId="{A39B9F4C-535A-4279-9E96-D76E1F98A136}" type="presParOf" srcId="{D1B4FE85-EB3C-4D23-923D-8D02CC336BC3}" destId="{E508E430-A4B8-46B6-9D4C-CEA4453F25FE}" srcOrd="0" destOrd="0" presId="urn:microsoft.com/office/officeart/2005/8/layout/hierarchy1"/>
    <dgm:cxn modelId="{A31B5605-E5CA-4333-9A1A-FA52989956F3}" type="presParOf" srcId="{D1B4FE85-EB3C-4D23-923D-8D02CC336BC3}" destId="{246D6E04-2B8C-467F-8B5C-7EE00005C7A9}" srcOrd="1" destOrd="0" presId="urn:microsoft.com/office/officeart/2005/8/layout/hierarchy1"/>
    <dgm:cxn modelId="{2C854333-83DB-46CA-B425-1DC305E49CE0}" type="presParOf" srcId="{3B62289C-86BD-4B71-85CB-49B2C4F51F36}" destId="{F0A3727E-29C7-4BE5-A3A5-96DF19D31108}" srcOrd="1" destOrd="0" presId="urn:microsoft.com/office/officeart/2005/8/layout/hierarchy1"/>
    <dgm:cxn modelId="{00D92FED-D618-42BB-9AC9-D568AA0CCDC5}" type="presParOf" srcId="{F0A3727E-29C7-4BE5-A3A5-96DF19D31108}" destId="{4772BB78-E21F-4CA7-9B06-1DA140BD5F96}" srcOrd="0" destOrd="0" presId="urn:microsoft.com/office/officeart/2005/8/layout/hierarchy1"/>
    <dgm:cxn modelId="{608E2F8E-6EC4-40B4-8F8F-128364F63B7F}" type="presParOf" srcId="{F0A3727E-29C7-4BE5-A3A5-96DF19D31108}" destId="{5BB09E5E-A971-49FC-B655-743C84920AB9}" srcOrd="1" destOrd="0" presId="urn:microsoft.com/office/officeart/2005/8/layout/hierarchy1"/>
    <dgm:cxn modelId="{DD520999-F2A7-409F-88FB-11411473CD09}" type="presParOf" srcId="{5BB09E5E-A971-49FC-B655-743C84920AB9}" destId="{9A12AA4E-0C74-490D-8FAE-F9C75E909D4B}" srcOrd="0" destOrd="0" presId="urn:microsoft.com/office/officeart/2005/8/layout/hierarchy1"/>
    <dgm:cxn modelId="{130EC265-E4C4-4D94-B5DF-73EC0190F5BB}" type="presParOf" srcId="{9A12AA4E-0C74-490D-8FAE-F9C75E909D4B}" destId="{2F2430AC-7FE3-4989-873F-2D19F789A5FB}" srcOrd="0" destOrd="0" presId="urn:microsoft.com/office/officeart/2005/8/layout/hierarchy1"/>
    <dgm:cxn modelId="{F6BACB77-D765-4218-A3FB-605B07F77948}" type="presParOf" srcId="{9A12AA4E-0C74-490D-8FAE-F9C75E909D4B}" destId="{E7274899-2349-47C6-A5AF-0424DACC6606}" srcOrd="1" destOrd="0" presId="urn:microsoft.com/office/officeart/2005/8/layout/hierarchy1"/>
    <dgm:cxn modelId="{4D0A47F8-0FAD-40E6-9B0F-DB4A796C4565}" type="presParOf" srcId="{5BB09E5E-A971-49FC-B655-743C84920AB9}" destId="{3AD3B879-8DDE-4F4E-AB27-A60B0851D418}" srcOrd="1" destOrd="0" presId="urn:microsoft.com/office/officeart/2005/8/layout/hierarchy1"/>
    <dgm:cxn modelId="{42B2BC2D-EC35-40F7-94A9-4CD40E8EDE4A}" type="presParOf" srcId="{F0A3727E-29C7-4BE5-A3A5-96DF19D31108}" destId="{8E9B805C-271F-45B5-BA00-ED3481BA0672}" srcOrd="2" destOrd="0" presId="urn:microsoft.com/office/officeart/2005/8/layout/hierarchy1"/>
    <dgm:cxn modelId="{20E344C0-3A3A-4715-8E7D-18DD74BFC487}" type="presParOf" srcId="{F0A3727E-29C7-4BE5-A3A5-96DF19D31108}" destId="{F2E90B98-BF2F-479C-AC27-29E2BF8E1F8E}" srcOrd="3" destOrd="0" presId="urn:microsoft.com/office/officeart/2005/8/layout/hierarchy1"/>
    <dgm:cxn modelId="{35484DE1-3A76-420F-9511-E395F9907D71}" type="presParOf" srcId="{F2E90B98-BF2F-479C-AC27-29E2BF8E1F8E}" destId="{6AA4F4E3-DDDB-494A-B8A5-17D737799B8E}" srcOrd="0" destOrd="0" presId="urn:microsoft.com/office/officeart/2005/8/layout/hierarchy1"/>
    <dgm:cxn modelId="{D5911D3B-FB74-4B72-81A5-EDA07ED79092}" type="presParOf" srcId="{6AA4F4E3-DDDB-494A-B8A5-17D737799B8E}" destId="{8C943BD1-3A68-4463-9E3F-BB943D2B0D72}" srcOrd="0" destOrd="0" presId="urn:microsoft.com/office/officeart/2005/8/layout/hierarchy1"/>
    <dgm:cxn modelId="{E020A155-F4C4-4D95-B371-5BEA3C2B719D}" type="presParOf" srcId="{6AA4F4E3-DDDB-494A-B8A5-17D737799B8E}" destId="{1E9F4E80-F711-4A9B-805E-C789862C03A1}" srcOrd="1" destOrd="0" presId="urn:microsoft.com/office/officeart/2005/8/layout/hierarchy1"/>
    <dgm:cxn modelId="{EC74FA26-9925-4D73-96D8-608633CBB417}" type="presParOf" srcId="{F2E90B98-BF2F-479C-AC27-29E2BF8E1F8E}" destId="{D9C14B9B-72F8-4A6A-9805-82C74F1A57CC}" srcOrd="1" destOrd="0" presId="urn:microsoft.com/office/officeart/2005/8/layout/hierarchy1"/>
    <dgm:cxn modelId="{BA0D2E8B-D666-4416-B702-1C6E53DCFE86}" type="presParOf" srcId="{F0A3727E-29C7-4BE5-A3A5-96DF19D31108}" destId="{6E865959-C50A-477F-999C-E18E302153EF}" srcOrd="4" destOrd="0" presId="urn:microsoft.com/office/officeart/2005/8/layout/hierarchy1"/>
    <dgm:cxn modelId="{116F11D1-F0D4-4096-9B0A-00FF287B41FD}" type="presParOf" srcId="{F0A3727E-29C7-4BE5-A3A5-96DF19D31108}" destId="{EBFF474E-3FE7-45B6-BDCC-BDC447A086B7}" srcOrd="5" destOrd="0" presId="urn:microsoft.com/office/officeart/2005/8/layout/hierarchy1"/>
    <dgm:cxn modelId="{000E63FF-925B-4C67-A222-2A765641B28D}" type="presParOf" srcId="{EBFF474E-3FE7-45B6-BDCC-BDC447A086B7}" destId="{280AF716-011D-4957-8E71-4EE7A08C1315}" srcOrd="0" destOrd="0" presId="urn:microsoft.com/office/officeart/2005/8/layout/hierarchy1"/>
    <dgm:cxn modelId="{F7548A92-FF2B-4EB8-B919-CF4976CF5AF4}" type="presParOf" srcId="{280AF716-011D-4957-8E71-4EE7A08C1315}" destId="{DD2E5C3C-6929-4BE0-8E21-209ED8687817}" srcOrd="0" destOrd="0" presId="urn:microsoft.com/office/officeart/2005/8/layout/hierarchy1"/>
    <dgm:cxn modelId="{8068696B-A1E2-43A3-B489-C201B4D21CCB}" type="presParOf" srcId="{280AF716-011D-4957-8E71-4EE7A08C1315}" destId="{4C193643-F373-4582-B336-8151FF9F6D48}" srcOrd="1" destOrd="0" presId="urn:microsoft.com/office/officeart/2005/8/layout/hierarchy1"/>
    <dgm:cxn modelId="{332FB08B-F112-48E5-A71F-20B0301C390B}" type="presParOf" srcId="{EBFF474E-3FE7-45B6-BDCC-BDC447A086B7}" destId="{15ED4B57-274C-4F81-9014-5DC01D33B603}" srcOrd="1" destOrd="0" presId="urn:microsoft.com/office/officeart/2005/8/layout/hierarchy1"/>
    <dgm:cxn modelId="{F9A8B5C4-08D9-40BD-890E-18426BB6DBCB}" type="presParOf" srcId="{2096B91E-ED40-4E6F-8AC5-0C30DE862742}" destId="{083E891B-8ED2-4ECD-9E8A-0327E0CAFCAC}" srcOrd="2" destOrd="0" presId="urn:microsoft.com/office/officeart/2005/8/layout/hierarchy1"/>
    <dgm:cxn modelId="{7C165146-9E24-4E3B-91B6-3F4095F4AB07}" type="presParOf" srcId="{2096B91E-ED40-4E6F-8AC5-0C30DE862742}" destId="{969153A9-D1CD-4338-8C9F-A3D06C032386}" srcOrd="3" destOrd="0" presId="urn:microsoft.com/office/officeart/2005/8/layout/hierarchy1"/>
    <dgm:cxn modelId="{008D45B0-12C7-4AE5-81A1-86EDDD81BCF7}" type="presParOf" srcId="{969153A9-D1CD-4338-8C9F-A3D06C032386}" destId="{4618EFF2-4D26-454E-BC29-E0E64BAE7CBB}" srcOrd="0" destOrd="0" presId="urn:microsoft.com/office/officeart/2005/8/layout/hierarchy1"/>
    <dgm:cxn modelId="{28D2DC53-5612-4A06-B715-18237605CD57}" type="presParOf" srcId="{4618EFF2-4D26-454E-BC29-E0E64BAE7CBB}" destId="{AEF532FF-C6AD-4FDD-ADB3-5EF71AA398E1}" srcOrd="0" destOrd="0" presId="urn:microsoft.com/office/officeart/2005/8/layout/hierarchy1"/>
    <dgm:cxn modelId="{D69748FD-6AAD-42F5-B337-F70FCB5C93A8}" type="presParOf" srcId="{4618EFF2-4D26-454E-BC29-E0E64BAE7CBB}" destId="{CDA03CDF-E6DC-4169-A0AD-1FD80B1EEC7B}" srcOrd="1" destOrd="0" presId="urn:microsoft.com/office/officeart/2005/8/layout/hierarchy1"/>
    <dgm:cxn modelId="{80888AD4-8A97-4C62-BFA8-D5D918701040}" type="presParOf" srcId="{969153A9-D1CD-4338-8C9F-A3D06C032386}" destId="{CCD1F4BA-FBA2-4EA4-83F1-89A8ADB8D727}" srcOrd="1" destOrd="0" presId="urn:microsoft.com/office/officeart/2005/8/layout/hierarchy1"/>
    <dgm:cxn modelId="{F1EAE288-9319-4728-8AFF-00DE1A881BBD}" type="presParOf" srcId="{CCD1F4BA-FBA2-4EA4-83F1-89A8ADB8D727}" destId="{B2F7C1FC-DDFF-499D-B2DE-7BD483FF962F}" srcOrd="0" destOrd="0" presId="urn:microsoft.com/office/officeart/2005/8/layout/hierarchy1"/>
    <dgm:cxn modelId="{9ABA625E-4B01-4C0B-96F1-1CC9C0A4E08D}" type="presParOf" srcId="{CCD1F4BA-FBA2-4EA4-83F1-89A8ADB8D727}" destId="{A70476E2-340A-4BB9-90A3-384FA4FD863C}" srcOrd="1" destOrd="0" presId="urn:microsoft.com/office/officeart/2005/8/layout/hierarchy1"/>
    <dgm:cxn modelId="{396E5EC3-B2C7-4B60-89D3-46CA67B519A0}" type="presParOf" srcId="{A70476E2-340A-4BB9-90A3-384FA4FD863C}" destId="{C7AC47B4-745D-4985-9288-26BA7FA7979A}" srcOrd="0" destOrd="0" presId="urn:microsoft.com/office/officeart/2005/8/layout/hierarchy1"/>
    <dgm:cxn modelId="{F95EB50F-5CF7-49F5-BE73-A3F2D6162558}" type="presParOf" srcId="{C7AC47B4-745D-4985-9288-26BA7FA7979A}" destId="{A23DEB69-C7B3-4215-A07D-F862D3D13266}" srcOrd="0" destOrd="0" presId="urn:microsoft.com/office/officeart/2005/8/layout/hierarchy1"/>
    <dgm:cxn modelId="{5C604957-0685-40DA-A3D8-BD22BF563314}" type="presParOf" srcId="{C7AC47B4-745D-4985-9288-26BA7FA7979A}" destId="{8C3D7CDF-C15B-4CD4-AF1F-0DD0E1E270D0}" srcOrd="1" destOrd="0" presId="urn:microsoft.com/office/officeart/2005/8/layout/hierarchy1"/>
    <dgm:cxn modelId="{AAB16B03-89A3-4F15-B952-F8CBDA5984C6}" type="presParOf" srcId="{A70476E2-340A-4BB9-90A3-384FA4FD863C}" destId="{D6B7B519-D2BB-4263-9AE3-04222DD152FB}" srcOrd="1" destOrd="0" presId="urn:microsoft.com/office/officeart/2005/8/layout/hierarchy1"/>
    <dgm:cxn modelId="{0169304D-E555-49B1-92B5-C545F5CB7FB4}" type="presParOf" srcId="{CCD1F4BA-FBA2-4EA4-83F1-89A8ADB8D727}" destId="{8C3B1DFB-8D8A-4529-8286-64F7509454BE}" srcOrd="2" destOrd="0" presId="urn:microsoft.com/office/officeart/2005/8/layout/hierarchy1"/>
    <dgm:cxn modelId="{80AB66DD-B7EA-428B-94E3-1CA36379F68F}" type="presParOf" srcId="{CCD1F4BA-FBA2-4EA4-83F1-89A8ADB8D727}" destId="{292FDBB1-AB1E-495D-ACAB-7CA4538D8E1F}" srcOrd="3" destOrd="0" presId="urn:microsoft.com/office/officeart/2005/8/layout/hierarchy1"/>
    <dgm:cxn modelId="{A78FF785-6033-4163-8BDF-19F133B6B961}" type="presParOf" srcId="{292FDBB1-AB1E-495D-ACAB-7CA4538D8E1F}" destId="{7BF32AC9-4C0D-4D6F-9A99-9D5CAC18C9A0}" srcOrd="0" destOrd="0" presId="urn:microsoft.com/office/officeart/2005/8/layout/hierarchy1"/>
    <dgm:cxn modelId="{017B2A78-E49E-43FC-A3AD-17EEE285C341}" type="presParOf" srcId="{7BF32AC9-4C0D-4D6F-9A99-9D5CAC18C9A0}" destId="{C97BAA02-DF33-4D4D-AD03-3773E3CCC48E}" srcOrd="0" destOrd="0" presId="urn:microsoft.com/office/officeart/2005/8/layout/hierarchy1"/>
    <dgm:cxn modelId="{00F11F0A-F73C-4EF1-AD20-01D55CDD3D62}" type="presParOf" srcId="{7BF32AC9-4C0D-4D6F-9A99-9D5CAC18C9A0}" destId="{C35320D8-D882-4CDB-BAB3-00E0950A2421}" srcOrd="1" destOrd="0" presId="urn:microsoft.com/office/officeart/2005/8/layout/hierarchy1"/>
    <dgm:cxn modelId="{6C032AD9-331B-46D4-B7B8-AB3B0D31FC01}" type="presParOf" srcId="{292FDBB1-AB1E-495D-ACAB-7CA4538D8E1F}" destId="{7103E0CB-8EEB-497F-8AD8-C35E2E68C937}" srcOrd="1" destOrd="0" presId="urn:microsoft.com/office/officeart/2005/8/layout/hierarchy1"/>
    <dgm:cxn modelId="{C126AC29-5D78-46A6-808E-D56E2D009958}" type="presParOf" srcId="{CCD1F4BA-FBA2-4EA4-83F1-89A8ADB8D727}" destId="{C7DD6A41-BF9D-4F1D-AE9F-B50EE60E6BB5}" srcOrd="4" destOrd="0" presId="urn:microsoft.com/office/officeart/2005/8/layout/hierarchy1"/>
    <dgm:cxn modelId="{2C567366-4197-46FB-916A-EAC6ACB9ACBD}" type="presParOf" srcId="{CCD1F4BA-FBA2-4EA4-83F1-89A8ADB8D727}" destId="{191D1774-4496-486C-947F-EFE03C1EEF42}" srcOrd="5" destOrd="0" presId="urn:microsoft.com/office/officeart/2005/8/layout/hierarchy1"/>
    <dgm:cxn modelId="{3D41FFFB-B0DC-4A45-974E-86ED2BA59DDF}" type="presParOf" srcId="{191D1774-4496-486C-947F-EFE03C1EEF42}" destId="{B4A7DD81-B448-42F5-99D9-FBF61F7C455E}" srcOrd="0" destOrd="0" presId="urn:microsoft.com/office/officeart/2005/8/layout/hierarchy1"/>
    <dgm:cxn modelId="{1152119C-4DEF-4422-88C5-3B0792A64F0A}" type="presParOf" srcId="{B4A7DD81-B448-42F5-99D9-FBF61F7C455E}" destId="{F31EDAB0-C61C-4FA0-9531-30A712633C21}" srcOrd="0" destOrd="0" presId="urn:microsoft.com/office/officeart/2005/8/layout/hierarchy1"/>
    <dgm:cxn modelId="{907132D8-113A-402A-AA5D-116F47343941}" type="presParOf" srcId="{B4A7DD81-B448-42F5-99D9-FBF61F7C455E}" destId="{26133069-5FF1-41E7-A4CA-EA0988A70076}" srcOrd="1" destOrd="0" presId="urn:microsoft.com/office/officeart/2005/8/layout/hierarchy1"/>
    <dgm:cxn modelId="{9E266916-3D78-4D20-B1A6-2AE74177BEE3}" type="presParOf" srcId="{191D1774-4496-486C-947F-EFE03C1EEF42}" destId="{E1F129D3-1A18-4152-A372-B312AA0BD3B9}" srcOrd="1" destOrd="0" presId="urn:microsoft.com/office/officeart/2005/8/layout/hierarchy1"/>
    <dgm:cxn modelId="{610904BD-A1E4-4ED1-894C-23A4325076FF}" type="presParOf" srcId="{CCD1F4BA-FBA2-4EA4-83F1-89A8ADB8D727}" destId="{B03302C1-6E51-425F-9074-C19C12031536}" srcOrd="6" destOrd="0" presId="urn:microsoft.com/office/officeart/2005/8/layout/hierarchy1"/>
    <dgm:cxn modelId="{BD215B9A-A9A3-4CE4-8CDA-A9FE44E152A1}" type="presParOf" srcId="{CCD1F4BA-FBA2-4EA4-83F1-89A8ADB8D727}" destId="{C6D2462B-50C7-4A86-98E0-3BD3797FCEDA}" srcOrd="7" destOrd="0" presId="urn:microsoft.com/office/officeart/2005/8/layout/hierarchy1"/>
    <dgm:cxn modelId="{43DE0012-D850-41DE-B615-716189BA50C7}" type="presParOf" srcId="{C6D2462B-50C7-4A86-98E0-3BD3797FCEDA}" destId="{F9386CAB-BA84-43E8-8CAE-23351150506F}" srcOrd="0" destOrd="0" presId="urn:microsoft.com/office/officeart/2005/8/layout/hierarchy1"/>
    <dgm:cxn modelId="{AB9F548E-245A-4815-95F2-6CAE1EBE39E2}" type="presParOf" srcId="{F9386CAB-BA84-43E8-8CAE-23351150506F}" destId="{2F59E6C9-E982-495A-B852-B93C08138C7F}" srcOrd="0" destOrd="0" presId="urn:microsoft.com/office/officeart/2005/8/layout/hierarchy1"/>
    <dgm:cxn modelId="{962801EA-C30B-4BED-8336-362271B2FC48}" type="presParOf" srcId="{F9386CAB-BA84-43E8-8CAE-23351150506F}" destId="{CC8FD020-C9A2-4AA2-B746-13664A53894C}" srcOrd="1" destOrd="0" presId="urn:microsoft.com/office/officeart/2005/8/layout/hierarchy1"/>
    <dgm:cxn modelId="{1433C67F-555C-4328-BFDD-C778C269D5D0}" type="presParOf" srcId="{C6D2462B-50C7-4A86-98E0-3BD3797FCEDA}" destId="{F34F04C3-7573-4C2F-A290-5C2AF888D514}" srcOrd="1" destOrd="0" presId="urn:microsoft.com/office/officeart/2005/8/layout/hierarchy1"/>
    <dgm:cxn modelId="{1FB6CFBC-3715-4E8E-9F35-AFF60602EDD4}" type="presParOf" srcId="{CCD1F4BA-FBA2-4EA4-83F1-89A8ADB8D727}" destId="{0A634D01-0BAF-4A91-9709-0FC5451D042B}" srcOrd="8" destOrd="0" presId="urn:microsoft.com/office/officeart/2005/8/layout/hierarchy1"/>
    <dgm:cxn modelId="{59353A7D-0B9E-4AAC-93CE-90F07339DCC6}" type="presParOf" srcId="{CCD1F4BA-FBA2-4EA4-83F1-89A8ADB8D727}" destId="{631FE8CE-C5F9-4BEC-9CD5-E250A86D0C7B}" srcOrd="9" destOrd="0" presId="urn:microsoft.com/office/officeart/2005/8/layout/hierarchy1"/>
    <dgm:cxn modelId="{04C9B0A4-0CFE-41EC-A999-72E439B5593B}" type="presParOf" srcId="{631FE8CE-C5F9-4BEC-9CD5-E250A86D0C7B}" destId="{F21C778C-1F8E-44B1-B383-D637D94333ED}" srcOrd="0" destOrd="0" presId="urn:microsoft.com/office/officeart/2005/8/layout/hierarchy1"/>
    <dgm:cxn modelId="{19E91674-3EE8-4186-ABF5-3D39EC51A05A}" type="presParOf" srcId="{F21C778C-1F8E-44B1-B383-D637D94333ED}" destId="{B26E5E97-A5C3-41B3-B63C-E1EF5FA54DA8}" srcOrd="0" destOrd="0" presId="urn:microsoft.com/office/officeart/2005/8/layout/hierarchy1"/>
    <dgm:cxn modelId="{2F9E0F7A-39E1-491E-B208-E65C989DB7CE}" type="presParOf" srcId="{F21C778C-1F8E-44B1-B383-D637D94333ED}" destId="{23E314D4-0ADD-417A-BCCF-56FFE03E0F96}" srcOrd="1" destOrd="0" presId="urn:microsoft.com/office/officeart/2005/8/layout/hierarchy1"/>
    <dgm:cxn modelId="{DFDC34E9-FA9B-422A-A75E-EC1C08D98379}" type="presParOf" srcId="{631FE8CE-C5F9-4BEC-9CD5-E250A86D0C7B}" destId="{00B3831B-9A0D-4AA4-98F5-941AC8F3E232}"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634D01-0BAF-4A91-9709-0FC5451D042B}">
      <dsp:nvSpPr>
        <dsp:cNvPr id="0" name=""/>
        <dsp:cNvSpPr/>
      </dsp:nvSpPr>
      <dsp:spPr>
        <a:xfrm>
          <a:off x="7190452" y="2586104"/>
          <a:ext cx="2657396" cy="316169"/>
        </a:xfrm>
        <a:custGeom>
          <a:avLst/>
          <a:gdLst/>
          <a:ahLst/>
          <a:cxnLst/>
          <a:rect l="0" t="0" r="0" b="0"/>
          <a:pathLst>
            <a:path>
              <a:moveTo>
                <a:pt x="0" y="0"/>
              </a:moveTo>
              <a:lnTo>
                <a:pt x="0" y="215460"/>
              </a:lnTo>
              <a:lnTo>
                <a:pt x="2657396" y="215460"/>
              </a:lnTo>
              <a:lnTo>
                <a:pt x="2657396" y="3161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3302C1-6E51-425F-9074-C19C12031536}">
      <dsp:nvSpPr>
        <dsp:cNvPr id="0" name=""/>
        <dsp:cNvSpPr/>
      </dsp:nvSpPr>
      <dsp:spPr>
        <a:xfrm>
          <a:off x="7190452" y="2586104"/>
          <a:ext cx="1328698" cy="316169"/>
        </a:xfrm>
        <a:custGeom>
          <a:avLst/>
          <a:gdLst/>
          <a:ahLst/>
          <a:cxnLst/>
          <a:rect l="0" t="0" r="0" b="0"/>
          <a:pathLst>
            <a:path>
              <a:moveTo>
                <a:pt x="0" y="0"/>
              </a:moveTo>
              <a:lnTo>
                <a:pt x="0" y="215460"/>
              </a:lnTo>
              <a:lnTo>
                <a:pt x="1328698" y="215460"/>
              </a:lnTo>
              <a:lnTo>
                <a:pt x="1328698" y="3161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DD6A41-BF9D-4F1D-AE9F-B50EE60E6BB5}">
      <dsp:nvSpPr>
        <dsp:cNvPr id="0" name=""/>
        <dsp:cNvSpPr/>
      </dsp:nvSpPr>
      <dsp:spPr>
        <a:xfrm>
          <a:off x="7144732" y="2586104"/>
          <a:ext cx="91440" cy="316169"/>
        </a:xfrm>
        <a:custGeom>
          <a:avLst/>
          <a:gdLst/>
          <a:ahLst/>
          <a:cxnLst/>
          <a:rect l="0" t="0" r="0" b="0"/>
          <a:pathLst>
            <a:path>
              <a:moveTo>
                <a:pt x="45720" y="0"/>
              </a:moveTo>
              <a:lnTo>
                <a:pt x="45720" y="3161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C3B1DFB-8D8A-4529-8286-64F7509454BE}">
      <dsp:nvSpPr>
        <dsp:cNvPr id="0" name=""/>
        <dsp:cNvSpPr/>
      </dsp:nvSpPr>
      <dsp:spPr>
        <a:xfrm>
          <a:off x="5861753" y="2586104"/>
          <a:ext cx="1328698" cy="316169"/>
        </a:xfrm>
        <a:custGeom>
          <a:avLst/>
          <a:gdLst/>
          <a:ahLst/>
          <a:cxnLst/>
          <a:rect l="0" t="0" r="0" b="0"/>
          <a:pathLst>
            <a:path>
              <a:moveTo>
                <a:pt x="1328698" y="0"/>
              </a:moveTo>
              <a:lnTo>
                <a:pt x="1328698" y="215460"/>
              </a:lnTo>
              <a:lnTo>
                <a:pt x="0" y="215460"/>
              </a:lnTo>
              <a:lnTo>
                <a:pt x="0" y="3161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F7C1FC-DDFF-499D-B2DE-7BD483FF962F}">
      <dsp:nvSpPr>
        <dsp:cNvPr id="0" name=""/>
        <dsp:cNvSpPr/>
      </dsp:nvSpPr>
      <dsp:spPr>
        <a:xfrm>
          <a:off x="4533055" y="2586104"/>
          <a:ext cx="2657396" cy="316169"/>
        </a:xfrm>
        <a:custGeom>
          <a:avLst/>
          <a:gdLst/>
          <a:ahLst/>
          <a:cxnLst/>
          <a:rect l="0" t="0" r="0" b="0"/>
          <a:pathLst>
            <a:path>
              <a:moveTo>
                <a:pt x="2657396" y="0"/>
              </a:moveTo>
              <a:lnTo>
                <a:pt x="2657396" y="215460"/>
              </a:lnTo>
              <a:lnTo>
                <a:pt x="0" y="215460"/>
              </a:lnTo>
              <a:lnTo>
                <a:pt x="0" y="3161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3E891B-8ED2-4ECD-9E8A-0327E0CAFCAC}">
      <dsp:nvSpPr>
        <dsp:cNvPr id="0" name=""/>
        <dsp:cNvSpPr/>
      </dsp:nvSpPr>
      <dsp:spPr>
        <a:xfrm>
          <a:off x="4533055" y="1579615"/>
          <a:ext cx="2657396" cy="316169"/>
        </a:xfrm>
        <a:custGeom>
          <a:avLst/>
          <a:gdLst/>
          <a:ahLst/>
          <a:cxnLst/>
          <a:rect l="0" t="0" r="0" b="0"/>
          <a:pathLst>
            <a:path>
              <a:moveTo>
                <a:pt x="0" y="0"/>
              </a:moveTo>
              <a:lnTo>
                <a:pt x="0" y="215460"/>
              </a:lnTo>
              <a:lnTo>
                <a:pt x="2657396" y="215460"/>
              </a:lnTo>
              <a:lnTo>
                <a:pt x="2657396" y="3161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865959-C50A-477F-999C-E18E302153EF}">
      <dsp:nvSpPr>
        <dsp:cNvPr id="0" name=""/>
        <dsp:cNvSpPr/>
      </dsp:nvSpPr>
      <dsp:spPr>
        <a:xfrm>
          <a:off x="1875658" y="2586104"/>
          <a:ext cx="1328698" cy="316169"/>
        </a:xfrm>
        <a:custGeom>
          <a:avLst/>
          <a:gdLst/>
          <a:ahLst/>
          <a:cxnLst/>
          <a:rect l="0" t="0" r="0" b="0"/>
          <a:pathLst>
            <a:path>
              <a:moveTo>
                <a:pt x="0" y="0"/>
              </a:moveTo>
              <a:lnTo>
                <a:pt x="0" y="215460"/>
              </a:lnTo>
              <a:lnTo>
                <a:pt x="1328698" y="215460"/>
              </a:lnTo>
              <a:lnTo>
                <a:pt x="1328698" y="3161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9B805C-271F-45B5-BA00-ED3481BA0672}">
      <dsp:nvSpPr>
        <dsp:cNvPr id="0" name=""/>
        <dsp:cNvSpPr/>
      </dsp:nvSpPr>
      <dsp:spPr>
        <a:xfrm>
          <a:off x="1829938" y="2586104"/>
          <a:ext cx="91440" cy="316169"/>
        </a:xfrm>
        <a:custGeom>
          <a:avLst/>
          <a:gdLst/>
          <a:ahLst/>
          <a:cxnLst/>
          <a:rect l="0" t="0" r="0" b="0"/>
          <a:pathLst>
            <a:path>
              <a:moveTo>
                <a:pt x="45720" y="0"/>
              </a:moveTo>
              <a:lnTo>
                <a:pt x="45720" y="3161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772BB78-E21F-4CA7-9B06-1DA140BD5F96}">
      <dsp:nvSpPr>
        <dsp:cNvPr id="0" name=""/>
        <dsp:cNvSpPr/>
      </dsp:nvSpPr>
      <dsp:spPr>
        <a:xfrm>
          <a:off x="546960" y="2586104"/>
          <a:ext cx="1328698" cy="316169"/>
        </a:xfrm>
        <a:custGeom>
          <a:avLst/>
          <a:gdLst/>
          <a:ahLst/>
          <a:cxnLst/>
          <a:rect l="0" t="0" r="0" b="0"/>
          <a:pathLst>
            <a:path>
              <a:moveTo>
                <a:pt x="1328698" y="0"/>
              </a:moveTo>
              <a:lnTo>
                <a:pt x="1328698" y="215460"/>
              </a:lnTo>
              <a:lnTo>
                <a:pt x="0" y="215460"/>
              </a:lnTo>
              <a:lnTo>
                <a:pt x="0" y="3161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E9B50A-563F-40CF-A87A-E35DB64E26F8}">
      <dsp:nvSpPr>
        <dsp:cNvPr id="0" name=""/>
        <dsp:cNvSpPr/>
      </dsp:nvSpPr>
      <dsp:spPr>
        <a:xfrm>
          <a:off x="1875658" y="1579615"/>
          <a:ext cx="2657396" cy="316169"/>
        </a:xfrm>
        <a:custGeom>
          <a:avLst/>
          <a:gdLst/>
          <a:ahLst/>
          <a:cxnLst/>
          <a:rect l="0" t="0" r="0" b="0"/>
          <a:pathLst>
            <a:path>
              <a:moveTo>
                <a:pt x="2657396" y="0"/>
              </a:moveTo>
              <a:lnTo>
                <a:pt x="2657396" y="215460"/>
              </a:lnTo>
              <a:lnTo>
                <a:pt x="0" y="215460"/>
              </a:lnTo>
              <a:lnTo>
                <a:pt x="0" y="3161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04AA75-6C66-4625-B0D2-2FAD6D6034A5}">
      <dsp:nvSpPr>
        <dsp:cNvPr id="0" name=""/>
        <dsp:cNvSpPr/>
      </dsp:nvSpPr>
      <dsp:spPr>
        <a:xfrm>
          <a:off x="3989496" y="889296"/>
          <a:ext cx="1087116" cy="6903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661437-DD95-4C7D-972A-02EC5C41EB03}">
      <dsp:nvSpPr>
        <dsp:cNvPr id="0" name=""/>
        <dsp:cNvSpPr/>
      </dsp:nvSpPr>
      <dsp:spPr>
        <a:xfrm>
          <a:off x="4110287" y="1004047"/>
          <a:ext cx="1087116" cy="6903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P&amp;C Products</a:t>
          </a:r>
        </a:p>
      </dsp:txBody>
      <dsp:txXfrm>
        <a:off x="4130506" y="1024266"/>
        <a:ext cx="1046678" cy="649881"/>
      </dsp:txXfrm>
    </dsp:sp>
    <dsp:sp modelId="{E508E430-A4B8-46B6-9D4C-CEA4453F25FE}">
      <dsp:nvSpPr>
        <dsp:cNvPr id="0" name=""/>
        <dsp:cNvSpPr/>
      </dsp:nvSpPr>
      <dsp:spPr>
        <a:xfrm>
          <a:off x="1332100" y="1895785"/>
          <a:ext cx="1087116" cy="6903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6D6E04-2B8C-467F-8B5C-7EE00005C7A9}">
      <dsp:nvSpPr>
        <dsp:cNvPr id="0" name=""/>
        <dsp:cNvSpPr/>
      </dsp:nvSpPr>
      <dsp:spPr>
        <a:xfrm>
          <a:off x="1452890" y="2010536"/>
          <a:ext cx="1087116" cy="6903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Personal</a:t>
          </a:r>
        </a:p>
      </dsp:txBody>
      <dsp:txXfrm>
        <a:off x="1473109" y="2030755"/>
        <a:ext cx="1046678" cy="649881"/>
      </dsp:txXfrm>
    </dsp:sp>
    <dsp:sp modelId="{2F2430AC-7FE3-4989-873F-2D19F789A5FB}">
      <dsp:nvSpPr>
        <dsp:cNvPr id="0" name=""/>
        <dsp:cNvSpPr/>
      </dsp:nvSpPr>
      <dsp:spPr>
        <a:xfrm>
          <a:off x="3401" y="2902274"/>
          <a:ext cx="1087116" cy="6903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274899-2349-47C6-A5AF-0424DACC6606}">
      <dsp:nvSpPr>
        <dsp:cNvPr id="0" name=""/>
        <dsp:cNvSpPr/>
      </dsp:nvSpPr>
      <dsp:spPr>
        <a:xfrm>
          <a:off x="124192" y="3017025"/>
          <a:ext cx="1087116" cy="6903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Auto</a:t>
          </a:r>
        </a:p>
      </dsp:txBody>
      <dsp:txXfrm>
        <a:off x="144411" y="3037244"/>
        <a:ext cx="1046678" cy="649881"/>
      </dsp:txXfrm>
    </dsp:sp>
    <dsp:sp modelId="{8C943BD1-3A68-4463-9E3F-BB943D2B0D72}">
      <dsp:nvSpPr>
        <dsp:cNvPr id="0" name=""/>
        <dsp:cNvSpPr/>
      </dsp:nvSpPr>
      <dsp:spPr>
        <a:xfrm>
          <a:off x="1332100" y="2902274"/>
          <a:ext cx="1087116" cy="6903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9F4E80-F711-4A9B-805E-C789862C03A1}">
      <dsp:nvSpPr>
        <dsp:cNvPr id="0" name=""/>
        <dsp:cNvSpPr/>
      </dsp:nvSpPr>
      <dsp:spPr>
        <a:xfrm>
          <a:off x="1452890" y="3017025"/>
          <a:ext cx="1087116" cy="6903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Homeowner</a:t>
          </a:r>
        </a:p>
      </dsp:txBody>
      <dsp:txXfrm>
        <a:off x="1473109" y="3037244"/>
        <a:ext cx="1046678" cy="649881"/>
      </dsp:txXfrm>
    </dsp:sp>
    <dsp:sp modelId="{DD2E5C3C-6929-4BE0-8E21-209ED8687817}">
      <dsp:nvSpPr>
        <dsp:cNvPr id="0" name=""/>
        <dsp:cNvSpPr/>
      </dsp:nvSpPr>
      <dsp:spPr>
        <a:xfrm>
          <a:off x="2660798" y="2902274"/>
          <a:ext cx="1087116" cy="6903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193643-F373-4582-B336-8151FF9F6D48}">
      <dsp:nvSpPr>
        <dsp:cNvPr id="0" name=""/>
        <dsp:cNvSpPr/>
      </dsp:nvSpPr>
      <dsp:spPr>
        <a:xfrm>
          <a:off x="2781589" y="3017025"/>
          <a:ext cx="1087116" cy="6903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Umbrella</a:t>
          </a:r>
        </a:p>
      </dsp:txBody>
      <dsp:txXfrm>
        <a:off x="2801808" y="3037244"/>
        <a:ext cx="1046678" cy="649881"/>
      </dsp:txXfrm>
    </dsp:sp>
    <dsp:sp modelId="{AEF532FF-C6AD-4FDD-ADB3-5EF71AA398E1}">
      <dsp:nvSpPr>
        <dsp:cNvPr id="0" name=""/>
        <dsp:cNvSpPr/>
      </dsp:nvSpPr>
      <dsp:spPr>
        <a:xfrm>
          <a:off x="6646893" y="1895785"/>
          <a:ext cx="1087116" cy="6903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A03CDF-E6DC-4169-A0AD-1FD80B1EEC7B}">
      <dsp:nvSpPr>
        <dsp:cNvPr id="0" name=""/>
        <dsp:cNvSpPr/>
      </dsp:nvSpPr>
      <dsp:spPr>
        <a:xfrm>
          <a:off x="6767684" y="2010536"/>
          <a:ext cx="1087116" cy="690319"/>
        </a:xfrm>
        <a:prstGeom prst="roundRect">
          <a:avLst>
            <a:gd name="adj" fmla="val 10000"/>
          </a:avLst>
        </a:prstGeom>
        <a:solidFill>
          <a:schemeClr val="accent2">
            <a:lumMod val="40000"/>
            <a:lumOff val="6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Commercial</a:t>
          </a:r>
        </a:p>
      </dsp:txBody>
      <dsp:txXfrm>
        <a:off x="6787903" y="2030755"/>
        <a:ext cx="1046678" cy="649881"/>
      </dsp:txXfrm>
    </dsp:sp>
    <dsp:sp modelId="{A23DEB69-C7B3-4215-A07D-F862D3D13266}">
      <dsp:nvSpPr>
        <dsp:cNvPr id="0" name=""/>
        <dsp:cNvSpPr/>
      </dsp:nvSpPr>
      <dsp:spPr>
        <a:xfrm>
          <a:off x="3989496" y="2902274"/>
          <a:ext cx="1087116" cy="6903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3D7CDF-C15B-4CD4-AF1F-0DD0E1E270D0}">
      <dsp:nvSpPr>
        <dsp:cNvPr id="0" name=""/>
        <dsp:cNvSpPr/>
      </dsp:nvSpPr>
      <dsp:spPr>
        <a:xfrm>
          <a:off x="4110287" y="3017025"/>
          <a:ext cx="1087116" cy="690319"/>
        </a:xfrm>
        <a:prstGeom prst="roundRect">
          <a:avLst>
            <a:gd name="adj" fmla="val 10000"/>
          </a:avLst>
        </a:prstGeom>
        <a:solidFill>
          <a:schemeClr val="accent2">
            <a:lumMod val="40000"/>
            <a:lumOff val="6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CGL</a:t>
          </a:r>
        </a:p>
      </dsp:txBody>
      <dsp:txXfrm>
        <a:off x="4130506" y="3037244"/>
        <a:ext cx="1046678" cy="649881"/>
      </dsp:txXfrm>
    </dsp:sp>
    <dsp:sp modelId="{C97BAA02-DF33-4D4D-AD03-3773E3CCC48E}">
      <dsp:nvSpPr>
        <dsp:cNvPr id="0" name=""/>
        <dsp:cNvSpPr/>
      </dsp:nvSpPr>
      <dsp:spPr>
        <a:xfrm>
          <a:off x="5318195" y="2902274"/>
          <a:ext cx="1087116" cy="6903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5320D8-D882-4CDB-BAB3-00E0950A2421}">
      <dsp:nvSpPr>
        <dsp:cNvPr id="0" name=""/>
        <dsp:cNvSpPr/>
      </dsp:nvSpPr>
      <dsp:spPr>
        <a:xfrm>
          <a:off x="5438986" y="3017025"/>
          <a:ext cx="1087116" cy="690319"/>
        </a:xfrm>
        <a:prstGeom prst="roundRect">
          <a:avLst>
            <a:gd name="adj" fmla="val 10000"/>
          </a:avLst>
        </a:prstGeom>
        <a:solidFill>
          <a:schemeClr val="accent2">
            <a:lumMod val="40000"/>
            <a:lumOff val="6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CP</a:t>
          </a:r>
        </a:p>
      </dsp:txBody>
      <dsp:txXfrm>
        <a:off x="5459205" y="3037244"/>
        <a:ext cx="1046678" cy="649881"/>
      </dsp:txXfrm>
    </dsp:sp>
    <dsp:sp modelId="{F31EDAB0-C61C-4FA0-9531-30A712633C21}">
      <dsp:nvSpPr>
        <dsp:cNvPr id="0" name=""/>
        <dsp:cNvSpPr/>
      </dsp:nvSpPr>
      <dsp:spPr>
        <a:xfrm>
          <a:off x="6646893" y="2902274"/>
          <a:ext cx="1087116" cy="6903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133069-5FF1-41E7-A4CA-EA0988A70076}">
      <dsp:nvSpPr>
        <dsp:cNvPr id="0" name=""/>
        <dsp:cNvSpPr/>
      </dsp:nvSpPr>
      <dsp:spPr>
        <a:xfrm>
          <a:off x="6767684" y="3017025"/>
          <a:ext cx="1087116" cy="690319"/>
        </a:xfrm>
        <a:prstGeom prst="roundRect">
          <a:avLst>
            <a:gd name="adj" fmla="val 10000"/>
          </a:avLst>
        </a:prstGeom>
        <a:solidFill>
          <a:schemeClr val="accent2">
            <a:lumMod val="40000"/>
            <a:lumOff val="6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CPP</a:t>
          </a:r>
        </a:p>
      </dsp:txBody>
      <dsp:txXfrm>
        <a:off x="6787903" y="3037244"/>
        <a:ext cx="1046678" cy="649881"/>
      </dsp:txXfrm>
    </dsp:sp>
    <dsp:sp modelId="{2F59E6C9-E982-495A-B852-B93C08138C7F}">
      <dsp:nvSpPr>
        <dsp:cNvPr id="0" name=""/>
        <dsp:cNvSpPr/>
      </dsp:nvSpPr>
      <dsp:spPr>
        <a:xfrm>
          <a:off x="7975592" y="2902274"/>
          <a:ext cx="1087116" cy="6903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8FD020-C9A2-4AA2-B746-13664A53894C}">
      <dsp:nvSpPr>
        <dsp:cNvPr id="0" name=""/>
        <dsp:cNvSpPr/>
      </dsp:nvSpPr>
      <dsp:spPr>
        <a:xfrm>
          <a:off x="8096383" y="3017025"/>
          <a:ext cx="1087116" cy="690319"/>
        </a:xfrm>
        <a:prstGeom prst="roundRect">
          <a:avLst>
            <a:gd name="adj" fmla="val 10000"/>
          </a:avLst>
        </a:prstGeom>
        <a:solidFill>
          <a:schemeClr val="accent2">
            <a:lumMod val="40000"/>
            <a:lumOff val="6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CIM</a:t>
          </a:r>
        </a:p>
      </dsp:txBody>
      <dsp:txXfrm>
        <a:off x="8116602" y="3037244"/>
        <a:ext cx="1046678" cy="649881"/>
      </dsp:txXfrm>
    </dsp:sp>
    <dsp:sp modelId="{B26E5E97-A5C3-41B3-B63C-E1EF5FA54DA8}">
      <dsp:nvSpPr>
        <dsp:cNvPr id="0" name=""/>
        <dsp:cNvSpPr/>
      </dsp:nvSpPr>
      <dsp:spPr>
        <a:xfrm>
          <a:off x="9304290" y="2902274"/>
          <a:ext cx="1087116" cy="6903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E314D4-0ADD-417A-BCCF-56FFE03E0F96}">
      <dsp:nvSpPr>
        <dsp:cNvPr id="0" name=""/>
        <dsp:cNvSpPr/>
      </dsp:nvSpPr>
      <dsp:spPr>
        <a:xfrm>
          <a:off x="9425081" y="3017025"/>
          <a:ext cx="1087116" cy="690319"/>
        </a:xfrm>
        <a:prstGeom prst="roundRect">
          <a:avLst>
            <a:gd name="adj" fmla="val 10000"/>
          </a:avLst>
        </a:prstGeom>
        <a:solidFill>
          <a:schemeClr val="accent2">
            <a:lumMod val="40000"/>
            <a:lumOff val="6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Umbrella</a:t>
          </a:r>
        </a:p>
      </dsp:txBody>
      <dsp:txXfrm>
        <a:off x="9445300" y="3037244"/>
        <a:ext cx="1046678" cy="64988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92F85EA-AA2C-4F4A-B679-EC05160A8B96}" type="datetimeFigureOut">
              <a:rPr lang="en-US" smtClean="0"/>
              <a:t>1/7/2020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 Capgemini 2019. All rights reserved</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05728F-CD52-435C-99FF-4AF3948C81E8}" type="slidenum">
              <a:rPr lang="en-US" smtClean="0"/>
              <a:t>‹#›</a:t>
            </a:fld>
            <a:endParaRPr lang="en-US"/>
          </a:p>
        </p:txBody>
      </p:sp>
    </p:spTree>
    <p:extLst>
      <p:ext uri="{BB962C8B-B14F-4D97-AF65-F5344CB8AC3E}">
        <p14:creationId xmlns:p14="http://schemas.microsoft.com/office/powerpoint/2010/main" val="147864581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B32DEF-659E-445D-8610-98C37315DF02}" type="datetimeFigureOut">
              <a:rPr lang="en-US" smtClean="0"/>
              <a:t>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 Capgemini 2019. All rights reserved</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617F6F-0915-484A-B697-4114F0071E65}" type="slidenum">
              <a:rPr lang="en-US" smtClean="0"/>
              <a:t>‹#›</a:t>
            </a:fld>
            <a:endParaRPr lang="en-US"/>
          </a:p>
        </p:txBody>
      </p:sp>
    </p:spTree>
    <p:extLst>
      <p:ext uri="{BB962C8B-B14F-4D97-AF65-F5344CB8AC3E}">
        <p14:creationId xmlns:p14="http://schemas.microsoft.com/office/powerpoint/2010/main" val="243363698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17F6F-0915-484A-B697-4114F0071E65}" type="slidenum">
              <a:rPr lang="en-US" smtClean="0"/>
              <a:t>2</a:t>
            </a:fld>
            <a:endParaRPr lang="en-US"/>
          </a:p>
        </p:txBody>
      </p:sp>
      <p:sp>
        <p:nvSpPr>
          <p:cNvPr id="5" name="Footer Placeholder 4"/>
          <p:cNvSpPr>
            <a:spLocks noGrp="1"/>
          </p:cNvSpPr>
          <p:nvPr>
            <p:ph type="ftr" sz="quarter" idx="11"/>
          </p:nvPr>
        </p:nvSpPr>
        <p:spPr/>
        <p:txBody>
          <a:bodyPr/>
          <a:lstStyle/>
          <a:p>
            <a:r>
              <a:rPr lang="en-US"/>
              <a:t>© Capgemini 2019. All rights reserved</a:t>
            </a:r>
          </a:p>
        </p:txBody>
      </p:sp>
    </p:spTree>
    <p:extLst>
      <p:ext uri="{BB962C8B-B14F-4D97-AF65-F5344CB8AC3E}">
        <p14:creationId xmlns:p14="http://schemas.microsoft.com/office/powerpoint/2010/main" val="466652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17F6F-0915-484A-B697-4114F0071E65}" type="slidenum">
              <a:rPr lang="en-US" smtClean="0"/>
              <a:t>12</a:t>
            </a:fld>
            <a:endParaRPr lang="en-US"/>
          </a:p>
        </p:txBody>
      </p:sp>
      <p:sp>
        <p:nvSpPr>
          <p:cNvPr id="5" name="Footer Placeholder 4"/>
          <p:cNvSpPr>
            <a:spLocks noGrp="1"/>
          </p:cNvSpPr>
          <p:nvPr>
            <p:ph type="ftr" sz="quarter" idx="11"/>
          </p:nvPr>
        </p:nvSpPr>
        <p:spPr/>
        <p:txBody>
          <a:bodyPr/>
          <a:lstStyle/>
          <a:p>
            <a:r>
              <a:rPr lang="en-US"/>
              <a:t>© Capgemini 2019. All rights reserved</a:t>
            </a:r>
          </a:p>
        </p:txBody>
      </p:sp>
    </p:spTree>
    <p:extLst>
      <p:ext uri="{BB962C8B-B14F-4D97-AF65-F5344CB8AC3E}">
        <p14:creationId xmlns:p14="http://schemas.microsoft.com/office/powerpoint/2010/main" val="2092264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17F6F-0915-484A-B697-4114F0071E65}" type="slidenum">
              <a:rPr lang="en-US" smtClean="0"/>
              <a:t>13</a:t>
            </a:fld>
            <a:endParaRPr lang="en-US"/>
          </a:p>
        </p:txBody>
      </p:sp>
      <p:sp>
        <p:nvSpPr>
          <p:cNvPr id="5" name="Footer Placeholder 4"/>
          <p:cNvSpPr>
            <a:spLocks noGrp="1"/>
          </p:cNvSpPr>
          <p:nvPr>
            <p:ph type="ftr" sz="quarter" idx="11"/>
          </p:nvPr>
        </p:nvSpPr>
        <p:spPr/>
        <p:txBody>
          <a:bodyPr/>
          <a:lstStyle/>
          <a:p>
            <a:r>
              <a:rPr lang="en-US"/>
              <a:t>© Capgemini 2019. All rights reserved</a:t>
            </a:r>
          </a:p>
        </p:txBody>
      </p:sp>
    </p:spTree>
    <p:extLst>
      <p:ext uri="{BB962C8B-B14F-4D97-AF65-F5344CB8AC3E}">
        <p14:creationId xmlns:p14="http://schemas.microsoft.com/office/powerpoint/2010/main" val="179093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17F6F-0915-484A-B697-4114F0071E65}" type="slidenum">
              <a:rPr lang="en-US" smtClean="0"/>
              <a:t>14</a:t>
            </a:fld>
            <a:endParaRPr lang="en-US"/>
          </a:p>
        </p:txBody>
      </p:sp>
      <p:sp>
        <p:nvSpPr>
          <p:cNvPr id="5" name="Footer Placeholder 4"/>
          <p:cNvSpPr>
            <a:spLocks noGrp="1"/>
          </p:cNvSpPr>
          <p:nvPr>
            <p:ph type="ftr" sz="quarter" idx="11"/>
          </p:nvPr>
        </p:nvSpPr>
        <p:spPr/>
        <p:txBody>
          <a:bodyPr/>
          <a:lstStyle/>
          <a:p>
            <a:r>
              <a:rPr lang="en-US"/>
              <a:t>© Capgemini 2019. All rights reserved</a:t>
            </a:r>
          </a:p>
        </p:txBody>
      </p:sp>
    </p:spTree>
    <p:extLst>
      <p:ext uri="{BB962C8B-B14F-4D97-AF65-F5344CB8AC3E}">
        <p14:creationId xmlns:p14="http://schemas.microsoft.com/office/powerpoint/2010/main" val="3246110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17F6F-0915-484A-B697-4114F0071E65}" type="slidenum">
              <a:rPr lang="en-US" smtClean="0"/>
              <a:t>15</a:t>
            </a:fld>
            <a:endParaRPr lang="en-US"/>
          </a:p>
        </p:txBody>
      </p:sp>
      <p:sp>
        <p:nvSpPr>
          <p:cNvPr id="5" name="Footer Placeholder 4"/>
          <p:cNvSpPr>
            <a:spLocks noGrp="1"/>
          </p:cNvSpPr>
          <p:nvPr>
            <p:ph type="ftr" sz="quarter" idx="11"/>
          </p:nvPr>
        </p:nvSpPr>
        <p:spPr/>
        <p:txBody>
          <a:bodyPr/>
          <a:lstStyle/>
          <a:p>
            <a:r>
              <a:rPr lang="en-US"/>
              <a:t>© Capgemini 2019. All rights reserved</a:t>
            </a:r>
          </a:p>
        </p:txBody>
      </p:sp>
    </p:spTree>
    <p:extLst>
      <p:ext uri="{BB962C8B-B14F-4D97-AF65-F5344CB8AC3E}">
        <p14:creationId xmlns:p14="http://schemas.microsoft.com/office/powerpoint/2010/main" val="4113283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17F6F-0915-484A-B697-4114F0071E65}" type="slidenum">
              <a:rPr lang="en-US" smtClean="0"/>
              <a:t>16</a:t>
            </a:fld>
            <a:endParaRPr lang="en-US"/>
          </a:p>
        </p:txBody>
      </p:sp>
      <p:sp>
        <p:nvSpPr>
          <p:cNvPr id="5" name="Footer Placeholder 4"/>
          <p:cNvSpPr>
            <a:spLocks noGrp="1"/>
          </p:cNvSpPr>
          <p:nvPr>
            <p:ph type="ftr" sz="quarter" idx="11"/>
          </p:nvPr>
        </p:nvSpPr>
        <p:spPr/>
        <p:txBody>
          <a:bodyPr/>
          <a:lstStyle/>
          <a:p>
            <a:r>
              <a:rPr lang="en-US"/>
              <a:t>© Capgemini 2019. All rights reserved</a:t>
            </a:r>
          </a:p>
        </p:txBody>
      </p:sp>
    </p:spTree>
    <p:extLst>
      <p:ext uri="{BB962C8B-B14F-4D97-AF65-F5344CB8AC3E}">
        <p14:creationId xmlns:p14="http://schemas.microsoft.com/office/powerpoint/2010/main" val="1944465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17F6F-0915-484A-B697-4114F0071E65}" type="slidenum">
              <a:rPr lang="en-US" smtClean="0"/>
              <a:t>17</a:t>
            </a:fld>
            <a:endParaRPr lang="en-US"/>
          </a:p>
        </p:txBody>
      </p:sp>
      <p:sp>
        <p:nvSpPr>
          <p:cNvPr id="5" name="Footer Placeholder 4"/>
          <p:cNvSpPr>
            <a:spLocks noGrp="1"/>
          </p:cNvSpPr>
          <p:nvPr>
            <p:ph type="ftr" sz="quarter" idx="11"/>
          </p:nvPr>
        </p:nvSpPr>
        <p:spPr/>
        <p:txBody>
          <a:bodyPr/>
          <a:lstStyle/>
          <a:p>
            <a:r>
              <a:rPr lang="en-US"/>
              <a:t>© Capgemini 2019. All rights reserved</a:t>
            </a:r>
          </a:p>
        </p:txBody>
      </p:sp>
    </p:spTree>
    <p:extLst>
      <p:ext uri="{BB962C8B-B14F-4D97-AF65-F5344CB8AC3E}">
        <p14:creationId xmlns:p14="http://schemas.microsoft.com/office/powerpoint/2010/main" val="30033587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17F6F-0915-484A-B697-4114F0071E65}" type="slidenum">
              <a:rPr lang="en-US" smtClean="0"/>
              <a:t>18</a:t>
            </a:fld>
            <a:endParaRPr lang="en-US"/>
          </a:p>
        </p:txBody>
      </p:sp>
      <p:sp>
        <p:nvSpPr>
          <p:cNvPr id="5" name="Footer Placeholder 4"/>
          <p:cNvSpPr>
            <a:spLocks noGrp="1"/>
          </p:cNvSpPr>
          <p:nvPr>
            <p:ph type="ftr" sz="quarter" idx="11"/>
          </p:nvPr>
        </p:nvSpPr>
        <p:spPr/>
        <p:txBody>
          <a:bodyPr/>
          <a:lstStyle/>
          <a:p>
            <a:r>
              <a:rPr lang="en-US"/>
              <a:t>© Capgemini 2019. All rights reserved</a:t>
            </a:r>
          </a:p>
        </p:txBody>
      </p:sp>
    </p:spTree>
    <p:extLst>
      <p:ext uri="{BB962C8B-B14F-4D97-AF65-F5344CB8AC3E}">
        <p14:creationId xmlns:p14="http://schemas.microsoft.com/office/powerpoint/2010/main" val="30534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17F6F-0915-484A-B697-4114F0071E65}" type="slidenum">
              <a:rPr lang="en-US" smtClean="0"/>
              <a:t>19</a:t>
            </a:fld>
            <a:endParaRPr lang="en-US"/>
          </a:p>
        </p:txBody>
      </p:sp>
      <p:sp>
        <p:nvSpPr>
          <p:cNvPr id="5" name="Footer Placeholder 4"/>
          <p:cNvSpPr>
            <a:spLocks noGrp="1"/>
          </p:cNvSpPr>
          <p:nvPr>
            <p:ph type="ftr" sz="quarter" idx="11"/>
          </p:nvPr>
        </p:nvSpPr>
        <p:spPr/>
        <p:txBody>
          <a:bodyPr/>
          <a:lstStyle/>
          <a:p>
            <a:r>
              <a:rPr lang="en-US"/>
              <a:t>© Capgemini 2019. All rights reserved</a:t>
            </a:r>
          </a:p>
        </p:txBody>
      </p:sp>
    </p:spTree>
    <p:extLst>
      <p:ext uri="{BB962C8B-B14F-4D97-AF65-F5344CB8AC3E}">
        <p14:creationId xmlns:p14="http://schemas.microsoft.com/office/powerpoint/2010/main" val="28850920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17F6F-0915-484A-B697-4114F0071E65}" type="slidenum">
              <a:rPr lang="en-US" smtClean="0"/>
              <a:t>20</a:t>
            </a:fld>
            <a:endParaRPr lang="en-US"/>
          </a:p>
        </p:txBody>
      </p:sp>
      <p:sp>
        <p:nvSpPr>
          <p:cNvPr id="5" name="Footer Placeholder 4"/>
          <p:cNvSpPr>
            <a:spLocks noGrp="1"/>
          </p:cNvSpPr>
          <p:nvPr>
            <p:ph type="ftr" sz="quarter" idx="11"/>
          </p:nvPr>
        </p:nvSpPr>
        <p:spPr/>
        <p:txBody>
          <a:bodyPr/>
          <a:lstStyle/>
          <a:p>
            <a:r>
              <a:rPr lang="en-US"/>
              <a:t>© Capgemini 2019. All rights reserved</a:t>
            </a:r>
          </a:p>
        </p:txBody>
      </p:sp>
    </p:spTree>
    <p:extLst>
      <p:ext uri="{BB962C8B-B14F-4D97-AF65-F5344CB8AC3E}">
        <p14:creationId xmlns:p14="http://schemas.microsoft.com/office/powerpoint/2010/main" val="39407765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17F6F-0915-484A-B697-4114F0071E65}" type="slidenum">
              <a:rPr lang="en-US" smtClean="0"/>
              <a:t>21</a:t>
            </a:fld>
            <a:endParaRPr lang="en-US"/>
          </a:p>
        </p:txBody>
      </p:sp>
      <p:sp>
        <p:nvSpPr>
          <p:cNvPr id="5" name="Footer Placeholder 4"/>
          <p:cNvSpPr>
            <a:spLocks noGrp="1"/>
          </p:cNvSpPr>
          <p:nvPr>
            <p:ph type="ftr" sz="quarter" idx="11"/>
          </p:nvPr>
        </p:nvSpPr>
        <p:spPr/>
        <p:txBody>
          <a:bodyPr/>
          <a:lstStyle/>
          <a:p>
            <a:r>
              <a:rPr lang="en-US"/>
              <a:t>© Capgemini 2019. All rights reserved</a:t>
            </a:r>
          </a:p>
        </p:txBody>
      </p:sp>
    </p:spTree>
    <p:extLst>
      <p:ext uri="{BB962C8B-B14F-4D97-AF65-F5344CB8AC3E}">
        <p14:creationId xmlns:p14="http://schemas.microsoft.com/office/powerpoint/2010/main" val="3666700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17F6F-0915-484A-B697-4114F0071E65}" type="slidenum">
              <a:rPr lang="en-US" smtClean="0"/>
              <a:t>4</a:t>
            </a:fld>
            <a:endParaRPr lang="en-US"/>
          </a:p>
        </p:txBody>
      </p:sp>
      <p:sp>
        <p:nvSpPr>
          <p:cNvPr id="5" name="Footer Placeholder 4"/>
          <p:cNvSpPr>
            <a:spLocks noGrp="1"/>
          </p:cNvSpPr>
          <p:nvPr>
            <p:ph type="ftr" sz="quarter" idx="11"/>
          </p:nvPr>
        </p:nvSpPr>
        <p:spPr/>
        <p:txBody>
          <a:bodyPr/>
          <a:lstStyle/>
          <a:p>
            <a:r>
              <a:rPr lang="en-US"/>
              <a:t>© Capgemini 2019. All rights reserved</a:t>
            </a:r>
          </a:p>
        </p:txBody>
      </p:sp>
    </p:spTree>
    <p:extLst>
      <p:ext uri="{BB962C8B-B14F-4D97-AF65-F5344CB8AC3E}">
        <p14:creationId xmlns:p14="http://schemas.microsoft.com/office/powerpoint/2010/main" val="269381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17F6F-0915-484A-B697-4114F0071E65}" type="slidenum">
              <a:rPr lang="en-US" smtClean="0"/>
              <a:t>5</a:t>
            </a:fld>
            <a:endParaRPr lang="en-US"/>
          </a:p>
        </p:txBody>
      </p:sp>
      <p:sp>
        <p:nvSpPr>
          <p:cNvPr id="5" name="Footer Placeholder 4"/>
          <p:cNvSpPr>
            <a:spLocks noGrp="1"/>
          </p:cNvSpPr>
          <p:nvPr>
            <p:ph type="ftr" sz="quarter" idx="11"/>
          </p:nvPr>
        </p:nvSpPr>
        <p:spPr/>
        <p:txBody>
          <a:bodyPr/>
          <a:lstStyle/>
          <a:p>
            <a:r>
              <a:rPr lang="en-US"/>
              <a:t>© Capgemini 2019. All rights reserved</a:t>
            </a:r>
          </a:p>
        </p:txBody>
      </p:sp>
    </p:spTree>
    <p:extLst>
      <p:ext uri="{BB962C8B-B14F-4D97-AF65-F5344CB8AC3E}">
        <p14:creationId xmlns:p14="http://schemas.microsoft.com/office/powerpoint/2010/main" val="3175787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17F6F-0915-484A-B697-4114F0071E65}" type="slidenum">
              <a:rPr lang="en-US" smtClean="0"/>
              <a:t>6</a:t>
            </a:fld>
            <a:endParaRPr lang="en-US"/>
          </a:p>
        </p:txBody>
      </p:sp>
      <p:sp>
        <p:nvSpPr>
          <p:cNvPr id="5" name="Footer Placeholder 4"/>
          <p:cNvSpPr>
            <a:spLocks noGrp="1"/>
          </p:cNvSpPr>
          <p:nvPr>
            <p:ph type="ftr" sz="quarter" idx="11"/>
          </p:nvPr>
        </p:nvSpPr>
        <p:spPr/>
        <p:txBody>
          <a:bodyPr/>
          <a:lstStyle/>
          <a:p>
            <a:r>
              <a:rPr lang="en-US"/>
              <a:t>© Capgemini 2019. All rights reserved</a:t>
            </a:r>
          </a:p>
        </p:txBody>
      </p:sp>
    </p:spTree>
    <p:extLst>
      <p:ext uri="{BB962C8B-B14F-4D97-AF65-F5344CB8AC3E}">
        <p14:creationId xmlns:p14="http://schemas.microsoft.com/office/powerpoint/2010/main" val="3081028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17F6F-0915-484A-B697-4114F0071E65}" type="slidenum">
              <a:rPr lang="en-US" smtClean="0"/>
              <a:t>7</a:t>
            </a:fld>
            <a:endParaRPr lang="en-US"/>
          </a:p>
        </p:txBody>
      </p:sp>
      <p:sp>
        <p:nvSpPr>
          <p:cNvPr id="5" name="Footer Placeholder 4"/>
          <p:cNvSpPr>
            <a:spLocks noGrp="1"/>
          </p:cNvSpPr>
          <p:nvPr>
            <p:ph type="ftr" sz="quarter" idx="11"/>
          </p:nvPr>
        </p:nvSpPr>
        <p:spPr/>
        <p:txBody>
          <a:bodyPr/>
          <a:lstStyle/>
          <a:p>
            <a:r>
              <a:rPr lang="en-US"/>
              <a:t>© Capgemini 2019. All rights reserved</a:t>
            </a:r>
          </a:p>
        </p:txBody>
      </p:sp>
    </p:spTree>
    <p:extLst>
      <p:ext uri="{BB962C8B-B14F-4D97-AF65-F5344CB8AC3E}">
        <p14:creationId xmlns:p14="http://schemas.microsoft.com/office/powerpoint/2010/main" val="780826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17F6F-0915-484A-B697-4114F0071E65}" type="slidenum">
              <a:rPr lang="en-US" smtClean="0"/>
              <a:t>8</a:t>
            </a:fld>
            <a:endParaRPr lang="en-US"/>
          </a:p>
        </p:txBody>
      </p:sp>
      <p:sp>
        <p:nvSpPr>
          <p:cNvPr id="5" name="Footer Placeholder 4"/>
          <p:cNvSpPr>
            <a:spLocks noGrp="1"/>
          </p:cNvSpPr>
          <p:nvPr>
            <p:ph type="ftr" sz="quarter" idx="11"/>
          </p:nvPr>
        </p:nvSpPr>
        <p:spPr/>
        <p:txBody>
          <a:bodyPr/>
          <a:lstStyle/>
          <a:p>
            <a:r>
              <a:rPr lang="en-US"/>
              <a:t>© Capgemini 2019. All rights reserved</a:t>
            </a:r>
          </a:p>
        </p:txBody>
      </p:sp>
    </p:spTree>
    <p:extLst>
      <p:ext uri="{BB962C8B-B14F-4D97-AF65-F5344CB8AC3E}">
        <p14:creationId xmlns:p14="http://schemas.microsoft.com/office/powerpoint/2010/main" val="2474663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17F6F-0915-484A-B697-4114F0071E65}" type="slidenum">
              <a:rPr lang="en-US" smtClean="0"/>
              <a:t>9</a:t>
            </a:fld>
            <a:endParaRPr lang="en-US"/>
          </a:p>
        </p:txBody>
      </p:sp>
      <p:sp>
        <p:nvSpPr>
          <p:cNvPr id="5" name="Footer Placeholder 4"/>
          <p:cNvSpPr>
            <a:spLocks noGrp="1"/>
          </p:cNvSpPr>
          <p:nvPr>
            <p:ph type="ftr" sz="quarter" idx="11"/>
          </p:nvPr>
        </p:nvSpPr>
        <p:spPr/>
        <p:txBody>
          <a:bodyPr/>
          <a:lstStyle/>
          <a:p>
            <a:r>
              <a:rPr lang="en-US"/>
              <a:t>© Capgemini 2019. All rights reserved</a:t>
            </a:r>
          </a:p>
        </p:txBody>
      </p:sp>
    </p:spTree>
    <p:extLst>
      <p:ext uri="{BB962C8B-B14F-4D97-AF65-F5344CB8AC3E}">
        <p14:creationId xmlns:p14="http://schemas.microsoft.com/office/powerpoint/2010/main" val="4203291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17F6F-0915-484A-B697-4114F0071E65}" type="slidenum">
              <a:rPr lang="en-US" smtClean="0"/>
              <a:t>10</a:t>
            </a:fld>
            <a:endParaRPr lang="en-US"/>
          </a:p>
        </p:txBody>
      </p:sp>
      <p:sp>
        <p:nvSpPr>
          <p:cNvPr id="5" name="Footer Placeholder 4"/>
          <p:cNvSpPr>
            <a:spLocks noGrp="1"/>
          </p:cNvSpPr>
          <p:nvPr>
            <p:ph type="ftr" sz="quarter" idx="11"/>
          </p:nvPr>
        </p:nvSpPr>
        <p:spPr/>
        <p:txBody>
          <a:bodyPr/>
          <a:lstStyle/>
          <a:p>
            <a:r>
              <a:rPr lang="en-US"/>
              <a:t>© Capgemini 2019. All rights reserved</a:t>
            </a:r>
          </a:p>
        </p:txBody>
      </p:sp>
    </p:spTree>
    <p:extLst>
      <p:ext uri="{BB962C8B-B14F-4D97-AF65-F5344CB8AC3E}">
        <p14:creationId xmlns:p14="http://schemas.microsoft.com/office/powerpoint/2010/main" val="390642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617F6F-0915-484A-B697-4114F0071E65}" type="slidenum">
              <a:rPr lang="en-US" smtClean="0"/>
              <a:t>11</a:t>
            </a:fld>
            <a:endParaRPr lang="en-US"/>
          </a:p>
        </p:txBody>
      </p:sp>
      <p:sp>
        <p:nvSpPr>
          <p:cNvPr id="5" name="Footer Placeholder 4"/>
          <p:cNvSpPr>
            <a:spLocks noGrp="1"/>
          </p:cNvSpPr>
          <p:nvPr>
            <p:ph type="ftr" sz="quarter" idx="11"/>
          </p:nvPr>
        </p:nvSpPr>
        <p:spPr/>
        <p:txBody>
          <a:bodyPr/>
          <a:lstStyle/>
          <a:p>
            <a:r>
              <a:rPr lang="en-US"/>
              <a:t>© Capgemini 2019. All rights reserved</a:t>
            </a:r>
          </a:p>
        </p:txBody>
      </p:sp>
    </p:spTree>
    <p:extLst>
      <p:ext uri="{BB962C8B-B14F-4D97-AF65-F5344CB8AC3E}">
        <p14:creationId xmlns:p14="http://schemas.microsoft.com/office/powerpoint/2010/main" val="3606007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FDFE2B6-9A70-49AA-8B84-0B1EE9EDFFA0}" type="datetime1">
              <a:rPr lang="en-US" smtClean="0"/>
              <a:t>1/7/2020</a:t>
            </a:fld>
            <a:endParaRPr lang="en-US"/>
          </a:p>
        </p:txBody>
      </p:sp>
      <p:sp>
        <p:nvSpPr>
          <p:cNvPr id="5" name="Footer Placeholder 4"/>
          <p:cNvSpPr>
            <a:spLocks noGrp="1"/>
          </p:cNvSpPr>
          <p:nvPr>
            <p:ph type="ftr" sz="quarter" idx="11"/>
          </p:nvPr>
        </p:nvSpPr>
        <p:spPr/>
        <p:txBody>
          <a:bodyPr/>
          <a:lstStyle/>
          <a:p>
            <a:r>
              <a:rPr lang="en-US"/>
              <a:t>© Capgemini 2019. All rights reserved.</a:t>
            </a:r>
          </a:p>
        </p:txBody>
      </p:sp>
      <p:sp>
        <p:nvSpPr>
          <p:cNvPr id="6" name="Slide Number Placeholder 5"/>
          <p:cNvSpPr>
            <a:spLocks noGrp="1"/>
          </p:cNvSpPr>
          <p:nvPr>
            <p:ph type="sldNum" sz="quarter" idx="12"/>
          </p:nvPr>
        </p:nvSpPr>
        <p:spPr/>
        <p:txBody>
          <a:bodyPr/>
          <a:lstStyle/>
          <a:p>
            <a:fld id="{6597BDD4-AD00-4170-84A2-125435EE3581}" type="slidenum">
              <a:rPr lang="en-US" smtClean="0"/>
              <a:t>‹#›</a:t>
            </a:fld>
            <a:endParaRPr lang="en-US"/>
          </a:p>
        </p:txBody>
      </p:sp>
    </p:spTree>
    <p:extLst>
      <p:ext uri="{BB962C8B-B14F-4D97-AF65-F5344CB8AC3E}">
        <p14:creationId xmlns:p14="http://schemas.microsoft.com/office/powerpoint/2010/main" val="1859426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C0966F-E1A9-4A8A-A474-E7D92C907E2E}" type="datetime1">
              <a:rPr lang="en-US" smtClean="0"/>
              <a:t>1/7/2020</a:t>
            </a:fld>
            <a:endParaRPr lang="en-US"/>
          </a:p>
        </p:txBody>
      </p:sp>
      <p:sp>
        <p:nvSpPr>
          <p:cNvPr id="5" name="Footer Placeholder 4"/>
          <p:cNvSpPr>
            <a:spLocks noGrp="1"/>
          </p:cNvSpPr>
          <p:nvPr>
            <p:ph type="ftr" sz="quarter" idx="11"/>
          </p:nvPr>
        </p:nvSpPr>
        <p:spPr/>
        <p:txBody>
          <a:bodyPr/>
          <a:lstStyle/>
          <a:p>
            <a:r>
              <a:rPr lang="en-US"/>
              <a:t>© Capgemini 2019. All rights reserved.</a:t>
            </a:r>
          </a:p>
        </p:txBody>
      </p:sp>
      <p:sp>
        <p:nvSpPr>
          <p:cNvPr id="6" name="Slide Number Placeholder 5"/>
          <p:cNvSpPr>
            <a:spLocks noGrp="1"/>
          </p:cNvSpPr>
          <p:nvPr>
            <p:ph type="sldNum" sz="quarter" idx="12"/>
          </p:nvPr>
        </p:nvSpPr>
        <p:spPr/>
        <p:txBody>
          <a:bodyPr/>
          <a:lstStyle/>
          <a:p>
            <a:fld id="{6597BDD4-AD00-4170-84A2-125435EE3581}" type="slidenum">
              <a:rPr lang="en-US" smtClean="0"/>
              <a:t>‹#›</a:t>
            </a:fld>
            <a:endParaRPr lang="en-US"/>
          </a:p>
        </p:txBody>
      </p:sp>
    </p:spTree>
    <p:extLst>
      <p:ext uri="{BB962C8B-B14F-4D97-AF65-F5344CB8AC3E}">
        <p14:creationId xmlns:p14="http://schemas.microsoft.com/office/powerpoint/2010/main" val="595866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5D0895-A5EC-4E8B-A732-B06DAC8FB527}" type="datetime1">
              <a:rPr lang="en-US" smtClean="0"/>
              <a:t>1/7/2020</a:t>
            </a:fld>
            <a:endParaRPr lang="en-US"/>
          </a:p>
        </p:txBody>
      </p:sp>
      <p:sp>
        <p:nvSpPr>
          <p:cNvPr id="5" name="Footer Placeholder 4"/>
          <p:cNvSpPr>
            <a:spLocks noGrp="1"/>
          </p:cNvSpPr>
          <p:nvPr>
            <p:ph type="ftr" sz="quarter" idx="11"/>
          </p:nvPr>
        </p:nvSpPr>
        <p:spPr/>
        <p:txBody>
          <a:bodyPr/>
          <a:lstStyle/>
          <a:p>
            <a:r>
              <a:rPr lang="en-US"/>
              <a:t>© Capgemini 2019. All rights reserved.</a:t>
            </a:r>
          </a:p>
        </p:txBody>
      </p:sp>
      <p:sp>
        <p:nvSpPr>
          <p:cNvPr id="6" name="Slide Number Placeholder 5"/>
          <p:cNvSpPr>
            <a:spLocks noGrp="1"/>
          </p:cNvSpPr>
          <p:nvPr>
            <p:ph type="sldNum" sz="quarter" idx="12"/>
          </p:nvPr>
        </p:nvSpPr>
        <p:spPr/>
        <p:txBody>
          <a:bodyPr/>
          <a:lstStyle/>
          <a:p>
            <a:fld id="{6597BDD4-AD00-4170-84A2-125435EE3581}" type="slidenum">
              <a:rPr lang="en-US" smtClean="0"/>
              <a:t>‹#›</a:t>
            </a:fld>
            <a:endParaRPr lang="en-US"/>
          </a:p>
        </p:txBody>
      </p:sp>
    </p:spTree>
    <p:extLst>
      <p:ext uri="{BB962C8B-B14F-4D97-AF65-F5344CB8AC3E}">
        <p14:creationId xmlns:p14="http://schemas.microsoft.com/office/powerpoint/2010/main" val="301376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6EF762-DDB5-435B-AD39-B9314F0D5388}" type="datetime1">
              <a:rPr lang="en-US" smtClean="0"/>
              <a:t>1/7/2020</a:t>
            </a:fld>
            <a:endParaRPr lang="en-US"/>
          </a:p>
        </p:txBody>
      </p:sp>
      <p:sp>
        <p:nvSpPr>
          <p:cNvPr id="5" name="Footer Placeholder 4"/>
          <p:cNvSpPr>
            <a:spLocks noGrp="1"/>
          </p:cNvSpPr>
          <p:nvPr>
            <p:ph type="ftr" sz="quarter" idx="11"/>
          </p:nvPr>
        </p:nvSpPr>
        <p:spPr/>
        <p:txBody>
          <a:bodyPr/>
          <a:lstStyle/>
          <a:p>
            <a:r>
              <a:rPr lang="en-US"/>
              <a:t>© Capgemini 2019. All rights reserved.</a:t>
            </a:r>
          </a:p>
        </p:txBody>
      </p:sp>
      <p:sp>
        <p:nvSpPr>
          <p:cNvPr id="6" name="Slide Number Placeholder 5"/>
          <p:cNvSpPr>
            <a:spLocks noGrp="1"/>
          </p:cNvSpPr>
          <p:nvPr>
            <p:ph type="sldNum" sz="quarter" idx="12"/>
          </p:nvPr>
        </p:nvSpPr>
        <p:spPr/>
        <p:txBody>
          <a:bodyPr/>
          <a:lstStyle/>
          <a:p>
            <a:fld id="{6597BDD4-AD00-4170-84A2-125435EE3581}" type="slidenum">
              <a:rPr lang="en-US" smtClean="0"/>
              <a:t>‹#›</a:t>
            </a:fld>
            <a:endParaRPr lang="en-US"/>
          </a:p>
        </p:txBody>
      </p:sp>
    </p:spTree>
    <p:extLst>
      <p:ext uri="{BB962C8B-B14F-4D97-AF65-F5344CB8AC3E}">
        <p14:creationId xmlns:p14="http://schemas.microsoft.com/office/powerpoint/2010/main" val="2772693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0589EA-6742-4020-BF6F-311FF3304268}" type="datetime1">
              <a:rPr lang="en-US" smtClean="0"/>
              <a:t>1/7/2020</a:t>
            </a:fld>
            <a:endParaRPr lang="en-US"/>
          </a:p>
        </p:txBody>
      </p:sp>
      <p:sp>
        <p:nvSpPr>
          <p:cNvPr id="5" name="Footer Placeholder 4"/>
          <p:cNvSpPr>
            <a:spLocks noGrp="1"/>
          </p:cNvSpPr>
          <p:nvPr>
            <p:ph type="ftr" sz="quarter" idx="11"/>
          </p:nvPr>
        </p:nvSpPr>
        <p:spPr/>
        <p:txBody>
          <a:bodyPr/>
          <a:lstStyle/>
          <a:p>
            <a:r>
              <a:rPr lang="en-US"/>
              <a:t>© Capgemini 2019. All rights reserved.</a:t>
            </a:r>
          </a:p>
        </p:txBody>
      </p:sp>
      <p:sp>
        <p:nvSpPr>
          <p:cNvPr id="6" name="Slide Number Placeholder 5"/>
          <p:cNvSpPr>
            <a:spLocks noGrp="1"/>
          </p:cNvSpPr>
          <p:nvPr>
            <p:ph type="sldNum" sz="quarter" idx="12"/>
          </p:nvPr>
        </p:nvSpPr>
        <p:spPr/>
        <p:txBody>
          <a:bodyPr/>
          <a:lstStyle/>
          <a:p>
            <a:fld id="{6597BDD4-AD00-4170-84A2-125435EE3581}" type="slidenum">
              <a:rPr lang="en-US" smtClean="0"/>
              <a:t>‹#›</a:t>
            </a:fld>
            <a:endParaRPr lang="en-US"/>
          </a:p>
        </p:txBody>
      </p:sp>
    </p:spTree>
    <p:extLst>
      <p:ext uri="{BB962C8B-B14F-4D97-AF65-F5344CB8AC3E}">
        <p14:creationId xmlns:p14="http://schemas.microsoft.com/office/powerpoint/2010/main" val="2136135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401846-C9C1-42C3-B153-0ABF85766FF3}" type="datetime1">
              <a:rPr lang="en-US" smtClean="0"/>
              <a:t>1/7/2020</a:t>
            </a:fld>
            <a:endParaRPr lang="en-US"/>
          </a:p>
        </p:txBody>
      </p:sp>
      <p:sp>
        <p:nvSpPr>
          <p:cNvPr id="6" name="Footer Placeholder 5"/>
          <p:cNvSpPr>
            <a:spLocks noGrp="1"/>
          </p:cNvSpPr>
          <p:nvPr>
            <p:ph type="ftr" sz="quarter" idx="11"/>
          </p:nvPr>
        </p:nvSpPr>
        <p:spPr/>
        <p:txBody>
          <a:bodyPr/>
          <a:lstStyle/>
          <a:p>
            <a:r>
              <a:rPr lang="en-US"/>
              <a:t>© Capgemini 2019. All rights reserved.</a:t>
            </a:r>
          </a:p>
        </p:txBody>
      </p:sp>
      <p:sp>
        <p:nvSpPr>
          <p:cNvPr id="7" name="Slide Number Placeholder 6"/>
          <p:cNvSpPr>
            <a:spLocks noGrp="1"/>
          </p:cNvSpPr>
          <p:nvPr>
            <p:ph type="sldNum" sz="quarter" idx="12"/>
          </p:nvPr>
        </p:nvSpPr>
        <p:spPr/>
        <p:txBody>
          <a:bodyPr/>
          <a:lstStyle/>
          <a:p>
            <a:fld id="{6597BDD4-AD00-4170-84A2-125435EE3581}" type="slidenum">
              <a:rPr lang="en-US" smtClean="0"/>
              <a:t>‹#›</a:t>
            </a:fld>
            <a:endParaRPr lang="en-US"/>
          </a:p>
        </p:txBody>
      </p:sp>
    </p:spTree>
    <p:extLst>
      <p:ext uri="{BB962C8B-B14F-4D97-AF65-F5344CB8AC3E}">
        <p14:creationId xmlns:p14="http://schemas.microsoft.com/office/powerpoint/2010/main" val="2974437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DBE40E-C356-4A92-B909-5B95806D7A9A}" type="datetime1">
              <a:rPr lang="en-US" smtClean="0"/>
              <a:t>1/7/2020</a:t>
            </a:fld>
            <a:endParaRPr lang="en-US"/>
          </a:p>
        </p:txBody>
      </p:sp>
      <p:sp>
        <p:nvSpPr>
          <p:cNvPr id="8" name="Footer Placeholder 7"/>
          <p:cNvSpPr>
            <a:spLocks noGrp="1"/>
          </p:cNvSpPr>
          <p:nvPr>
            <p:ph type="ftr" sz="quarter" idx="11"/>
          </p:nvPr>
        </p:nvSpPr>
        <p:spPr/>
        <p:txBody>
          <a:bodyPr/>
          <a:lstStyle/>
          <a:p>
            <a:r>
              <a:rPr lang="en-US"/>
              <a:t>© Capgemini 2019. All rights reserved.</a:t>
            </a:r>
          </a:p>
        </p:txBody>
      </p:sp>
      <p:sp>
        <p:nvSpPr>
          <p:cNvPr id="9" name="Slide Number Placeholder 8"/>
          <p:cNvSpPr>
            <a:spLocks noGrp="1"/>
          </p:cNvSpPr>
          <p:nvPr>
            <p:ph type="sldNum" sz="quarter" idx="12"/>
          </p:nvPr>
        </p:nvSpPr>
        <p:spPr/>
        <p:txBody>
          <a:bodyPr/>
          <a:lstStyle/>
          <a:p>
            <a:fld id="{6597BDD4-AD00-4170-84A2-125435EE3581}" type="slidenum">
              <a:rPr lang="en-US" smtClean="0"/>
              <a:t>‹#›</a:t>
            </a:fld>
            <a:endParaRPr lang="en-US"/>
          </a:p>
        </p:txBody>
      </p:sp>
    </p:spTree>
    <p:extLst>
      <p:ext uri="{BB962C8B-B14F-4D97-AF65-F5344CB8AC3E}">
        <p14:creationId xmlns:p14="http://schemas.microsoft.com/office/powerpoint/2010/main" val="638406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9D105B9-E692-4A96-A8F3-B604BE6DBF27}" type="datetime1">
              <a:rPr lang="en-US" smtClean="0"/>
              <a:t>1/7/2020</a:t>
            </a:fld>
            <a:endParaRPr lang="en-US"/>
          </a:p>
        </p:txBody>
      </p:sp>
      <p:sp>
        <p:nvSpPr>
          <p:cNvPr id="4" name="Footer Placeholder 3"/>
          <p:cNvSpPr>
            <a:spLocks noGrp="1"/>
          </p:cNvSpPr>
          <p:nvPr>
            <p:ph type="ftr" sz="quarter" idx="11"/>
          </p:nvPr>
        </p:nvSpPr>
        <p:spPr/>
        <p:txBody>
          <a:bodyPr/>
          <a:lstStyle/>
          <a:p>
            <a:r>
              <a:rPr lang="en-US"/>
              <a:t>© Capgemini 2019. All rights reserved.</a:t>
            </a:r>
          </a:p>
        </p:txBody>
      </p:sp>
      <p:sp>
        <p:nvSpPr>
          <p:cNvPr id="5" name="Slide Number Placeholder 4"/>
          <p:cNvSpPr>
            <a:spLocks noGrp="1"/>
          </p:cNvSpPr>
          <p:nvPr>
            <p:ph type="sldNum" sz="quarter" idx="12"/>
          </p:nvPr>
        </p:nvSpPr>
        <p:spPr/>
        <p:txBody>
          <a:bodyPr/>
          <a:lstStyle/>
          <a:p>
            <a:fld id="{6597BDD4-AD00-4170-84A2-125435EE3581}" type="slidenum">
              <a:rPr lang="en-US" smtClean="0"/>
              <a:t>‹#›</a:t>
            </a:fld>
            <a:endParaRPr lang="en-US"/>
          </a:p>
        </p:txBody>
      </p:sp>
    </p:spTree>
    <p:extLst>
      <p:ext uri="{BB962C8B-B14F-4D97-AF65-F5344CB8AC3E}">
        <p14:creationId xmlns:p14="http://schemas.microsoft.com/office/powerpoint/2010/main" val="2421630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7C7055-C4A8-49E6-B178-C69D1ED9E8D5}" type="datetime1">
              <a:rPr lang="en-US" smtClean="0"/>
              <a:t>1/7/2020</a:t>
            </a:fld>
            <a:endParaRPr lang="en-US"/>
          </a:p>
        </p:txBody>
      </p:sp>
      <p:sp>
        <p:nvSpPr>
          <p:cNvPr id="3" name="Footer Placeholder 2"/>
          <p:cNvSpPr>
            <a:spLocks noGrp="1"/>
          </p:cNvSpPr>
          <p:nvPr>
            <p:ph type="ftr" sz="quarter" idx="11"/>
          </p:nvPr>
        </p:nvSpPr>
        <p:spPr/>
        <p:txBody>
          <a:bodyPr/>
          <a:lstStyle/>
          <a:p>
            <a:r>
              <a:rPr lang="en-US"/>
              <a:t>© Capgemini 2019. All rights reserved.</a:t>
            </a:r>
          </a:p>
        </p:txBody>
      </p:sp>
      <p:sp>
        <p:nvSpPr>
          <p:cNvPr id="4" name="Slide Number Placeholder 3"/>
          <p:cNvSpPr>
            <a:spLocks noGrp="1"/>
          </p:cNvSpPr>
          <p:nvPr>
            <p:ph type="sldNum" sz="quarter" idx="12"/>
          </p:nvPr>
        </p:nvSpPr>
        <p:spPr/>
        <p:txBody>
          <a:bodyPr/>
          <a:lstStyle/>
          <a:p>
            <a:fld id="{6597BDD4-AD00-4170-84A2-125435EE3581}" type="slidenum">
              <a:rPr lang="en-US" smtClean="0"/>
              <a:t>‹#›</a:t>
            </a:fld>
            <a:endParaRPr lang="en-US"/>
          </a:p>
        </p:txBody>
      </p:sp>
    </p:spTree>
    <p:extLst>
      <p:ext uri="{BB962C8B-B14F-4D97-AF65-F5344CB8AC3E}">
        <p14:creationId xmlns:p14="http://schemas.microsoft.com/office/powerpoint/2010/main" val="1068353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29757F-E1A0-4CE3-AF50-FB0EDDEDDB30}" type="datetime1">
              <a:rPr lang="en-US" smtClean="0"/>
              <a:t>1/7/2020</a:t>
            </a:fld>
            <a:endParaRPr lang="en-US"/>
          </a:p>
        </p:txBody>
      </p:sp>
      <p:sp>
        <p:nvSpPr>
          <p:cNvPr id="6" name="Footer Placeholder 5"/>
          <p:cNvSpPr>
            <a:spLocks noGrp="1"/>
          </p:cNvSpPr>
          <p:nvPr>
            <p:ph type="ftr" sz="quarter" idx="11"/>
          </p:nvPr>
        </p:nvSpPr>
        <p:spPr/>
        <p:txBody>
          <a:bodyPr/>
          <a:lstStyle/>
          <a:p>
            <a:r>
              <a:rPr lang="en-US"/>
              <a:t>© Capgemini 2019. All rights reserved.</a:t>
            </a:r>
          </a:p>
        </p:txBody>
      </p:sp>
      <p:sp>
        <p:nvSpPr>
          <p:cNvPr id="7" name="Slide Number Placeholder 6"/>
          <p:cNvSpPr>
            <a:spLocks noGrp="1"/>
          </p:cNvSpPr>
          <p:nvPr>
            <p:ph type="sldNum" sz="quarter" idx="12"/>
          </p:nvPr>
        </p:nvSpPr>
        <p:spPr/>
        <p:txBody>
          <a:bodyPr/>
          <a:lstStyle/>
          <a:p>
            <a:fld id="{6597BDD4-AD00-4170-84A2-125435EE3581}" type="slidenum">
              <a:rPr lang="en-US" smtClean="0"/>
              <a:t>‹#›</a:t>
            </a:fld>
            <a:endParaRPr lang="en-US"/>
          </a:p>
        </p:txBody>
      </p:sp>
    </p:spTree>
    <p:extLst>
      <p:ext uri="{BB962C8B-B14F-4D97-AF65-F5344CB8AC3E}">
        <p14:creationId xmlns:p14="http://schemas.microsoft.com/office/powerpoint/2010/main" val="719729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6F42CC-F6E5-4A64-AA42-8BBA048C8753}" type="datetime1">
              <a:rPr lang="en-US" smtClean="0"/>
              <a:t>1/7/2020</a:t>
            </a:fld>
            <a:endParaRPr lang="en-US"/>
          </a:p>
        </p:txBody>
      </p:sp>
      <p:sp>
        <p:nvSpPr>
          <p:cNvPr id="6" name="Footer Placeholder 5"/>
          <p:cNvSpPr>
            <a:spLocks noGrp="1"/>
          </p:cNvSpPr>
          <p:nvPr>
            <p:ph type="ftr" sz="quarter" idx="11"/>
          </p:nvPr>
        </p:nvSpPr>
        <p:spPr/>
        <p:txBody>
          <a:bodyPr/>
          <a:lstStyle/>
          <a:p>
            <a:r>
              <a:rPr lang="en-US"/>
              <a:t>© Capgemini 2019. All rights reserved.</a:t>
            </a:r>
          </a:p>
        </p:txBody>
      </p:sp>
      <p:sp>
        <p:nvSpPr>
          <p:cNvPr id="7" name="Slide Number Placeholder 6"/>
          <p:cNvSpPr>
            <a:spLocks noGrp="1"/>
          </p:cNvSpPr>
          <p:nvPr>
            <p:ph type="sldNum" sz="quarter" idx="12"/>
          </p:nvPr>
        </p:nvSpPr>
        <p:spPr/>
        <p:txBody>
          <a:bodyPr/>
          <a:lstStyle/>
          <a:p>
            <a:fld id="{6597BDD4-AD00-4170-84A2-125435EE3581}" type="slidenum">
              <a:rPr lang="en-US" smtClean="0"/>
              <a:t>‹#›</a:t>
            </a:fld>
            <a:endParaRPr lang="en-US"/>
          </a:p>
        </p:txBody>
      </p:sp>
    </p:spTree>
    <p:extLst>
      <p:ext uri="{BB962C8B-B14F-4D97-AF65-F5344CB8AC3E}">
        <p14:creationId xmlns:p14="http://schemas.microsoft.com/office/powerpoint/2010/main" val="301822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70000" t="-5000" r="-1000" b="7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372B23-D746-41F0-A9AE-98E16FAAAA97}" type="datetime1">
              <a:rPr lang="en-US" smtClean="0"/>
              <a:t>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Capgemini 2019. All rights reserved.</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97BDD4-AD00-4170-84A2-125435EE3581}" type="slidenum">
              <a:rPr lang="en-US" smtClean="0"/>
              <a:t>‹#›</a:t>
            </a:fld>
            <a:endParaRPr lang="en-US"/>
          </a:p>
        </p:txBody>
      </p:sp>
    </p:spTree>
    <p:extLst>
      <p:ext uri="{BB962C8B-B14F-4D97-AF65-F5344CB8AC3E}">
        <p14:creationId xmlns:p14="http://schemas.microsoft.com/office/powerpoint/2010/main" val="378001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r">
              <a:buNone/>
            </a:pPr>
            <a:endParaRPr lang="en-US" sz="3000" b="1" dirty="0">
              <a:solidFill>
                <a:schemeClr val="accent1">
                  <a:lumMod val="50000"/>
                </a:schemeClr>
              </a:solidFill>
              <a:latin typeface="Segoe UI" panose="020B0502040204020203" pitchFamily="34" charset="0"/>
              <a:cs typeface="Segoe UI" panose="020B0502040204020203" pitchFamily="34" charset="0"/>
            </a:endParaRPr>
          </a:p>
          <a:p>
            <a:pPr marL="0" indent="0" algn="r">
              <a:buNone/>
            </a:pPr>
            <a:r>
              <a:rPr lang="en-US" sz="3000" b="1" dirty="0">
                <a:solidFill>
                  <a:schemeClr val="accent1">
                    <a:lumMod val="50000"/>
                  </a:schemeClr>
                </a:solidFill>
                <a:latin typeface="Segoe UI" panose="020B0502040204020203" pitchFamily="34" charset="0"/>
                <a:cs typeface="Segoe UI" panose="020B0502040204020203" pitchFamily="34" charset="0"/>
              </a:rPr>
              <a:t>FS Duck Creek – Insurance Overview</a:t>
            </a:r>
          </a:p>
          <a:p>
            <a:pPr marL="0" indent="0" algn="r">
              <a:buNone/>
            </a:pPr>
            <a:endParaRPr lang="en-US" sz="3000" b="1" dirty="0">
              <a:solidFill>
                <a:schemeClr val="accent1">
                  <a:lumMod val="50000"/>
                </a:schemeClr>
              </a:solidFill>
              <a:latin typeface="Segoe UI" panose="020B0502040204020203" pitchFamily="34" charset="0"/>
              <a:cs typeface="Segoe UI" panose="020B0502040204020203" pitchFamily="34" charset="0"/>
            </a:endParaRPr>
          </a:p>
          <a:p>
            <a:pPr marL="0" indent="0" algn="r">
              <a:buNone/>
            </a:pPr>
            <a:r>
              <a:rPr lang="en-US" sz="3000" b="1" dirty="0">
                <a:solidFill>
                  <a:schemeClr val="accent1">
                    <a:lumMod val="50000"/>
                  </a:schemeClr>
                </a:solidFill>
                <a:latin typeface="Segoe UI" panose="020B0502040204020203" pitchFamily="34" charset="0"/>
                <a:cs typeface="Segoe UI" panose="020B0502040204020203" pitchFamily="34" charset="0"/>
              </a:rPr>
              <a:t>Capgemini Technology Services India Limited</a:t>
            </a:r>
          </a:p>
          <a:p>
            <a:pPr marL="0" indent="0" algn="r">
              <a:buNone/>
            </a:pPr>
            <a:endParaRPr lang="en-US" sz="1800" dirty="0">
              <a:solidFill>
                <a:schemeClr val="accent1">
                  <a:lumMod val="50000"/>
                </a:schemeClr>
              </a:solidFill>
              <a:latin typeface="Segoe UI" panose="020B0502040204020203" pitchFamily="34" charset="0"/>
              <a:cs typeface="Segoe UI" panose="020B0502040204020203" pitchFamily="34" charset="0"/>
            </a:endParaRPr>
          </a:p>
          <a:p>
            <a:pPr marL="0" indent="0" algn="r">
              <a:buNone/>
            </a:pPr>
            <a:endParaRPr lang="en-US" sz="1800" dirty="0">
              <a:solidFill>
                <a:schemeClr val="accent1">
                  <a:lumMod val="50000"/>
                </a:schemeClr>
              </a:solidFill>
              <a:latin typeface="Segoe UI" panose="020B0502040204020203" pitchFamily="34" charset="0"/>
              <a:cs typeface="Segoe UI" panose="020B0502040204020203" pitchFamily="34" charset="0"/>
            </a:endParaRPr>
          </a:p>
          <a:p>
            <a:pPr marL="0" indent="0" algn="r">
              <a:buNone/>
            </a:pPr>
            <a:r>
              <a:rPr lang="en-US" sz="1800" dirty="0">
                <a:solidFill>
                  <a:schemeClr val="accent1">
                    <a:lumMod val="50000"/>
                  </a:schemeClr>
                </a:solidFill>
                <a:latin typeface="Segoe UI" panose="020B0502040204020203" pitchFamily="34" charset="0"/>
                <a:cs typeface="Segoe UI" panose="020B0502040204020203" pitchFamily="34" charset="0"/>
              </a:rPr>
              <a:t>Bhubaneswar | January 2020</a:t>
            </a:r>
          </a:p>
        </p:txBody>
      </p:sp>
      <p:sp>
        <p:nvSpPr>
          <p:cNvPr id="4" name="Footer Placeholder 3"/>
          <p:cNvSpPr>
            <a:spLocks noGrp="1"/>
          </p:cNvSpPr>
          <p:nvPr>
            <p:ph type="ftr" sz="quarter" idx="11"/>
          </p:nvPr>
        </p:nvSpPr>
        <p:spPr/>
        <p:txBody>
          <a:bodyPr/>
          <a:lstStyle/>
          <a:p>
            <a:r>
              <a:rPr lang="en-US"/>
              <a:t>© Capgemini 2019. All rights reserved.</a:t>
            </a:r>
          </a:p>
        </p:txBody>
      </p:sp>
      <p:sp>
        <p:nvSpPr>
          <p:cNvPr id="5" name="Slide Number Placeholder 4"/>
          <p:cNvSpPr>
            <a:spLocks noGrp="1"/>
          </p:cNvSpPr>
          <p:nvPr>
            <p:ph type="sldNum" sz="quarter" idx="12"/>
          </p:nvPr>
        </p:nvSpPr>
        <p:spPr/>
        <p:txBody>
          <a:bodyPr/>
          <a:lstStyle/>
          <a:p>
            <a:fld id="{6597BDD4-AD00-4170-84A2-125435EE3581}" type="slidenum">
              <a:rPr lang="en-US" smtClean="0"/>
              <a:t>1</a:t>
            </a:fld>
            <a:endParaRPr lang="en-US"/>
          </a:p>
        </p:txBody>
      </p:sp>
      <p:pic>
        <p:nvPicPr>
          <p:cNvPr id="6" name="Picture 4" descr="https://kaggle2.blob.core.windows.net/competitions/kaggle/4699/media/iStock_insurancehands300.png">
            <a:extLst>
              <a:ext uri="{FF2B5EF4-FFF2-40B4-BE49-F238E27FC236}">
                <a16:creationId xmlns:a16="http://schemas.microsoft.com/office/drawing/2014/main" id="{588798A4-37C9-4260-854C-EEF5B0622E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814" y="3429001"/>
            <a:ext cx="2895568" cy="2837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691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70000" t="-5000" r="-1000" b="7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Segoe UI" panose="020B0502040204020203" pitchFamily="34" charset="0"/>
                <a:cs typeface="Segoe UI" panose="020B0502040204020203" pitchFamily="34" charset="0"/>
              </a:rPr>
              <a:t>How does insurance work?</a:t>
            </a:r>
          </a:p>
        </p:txBody>
      </p:sp>
      <p:sp>
        <p:nvSpPr>
          <p:cNvPr id="9" name="Rectangle 4">
            <a:extLst>
              <a:ext uri="{FF2B5EF4-FFF2-40B4-BE49-F238E27FC236}">
                <a16:creationId xmlns:a16="http://schemas.microsoft.com/office/drawing/2014/main" id="{1444253F-0300-49F4-80EA-9623964AA7CC}"/>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p>
            <a:pPr algn="just">
              <a:spcAft>
                <a:spcPts val="1200"/>
              </a:spcAft>
            </a:pPr>
            <a:r>
              <a:rPr lang="en-US" altLang="en-US" sz="1800" dirty="0">
                <a:latin typeface="Segoe UI" panose="020B0502040204020203" pitchFamily="34" charset="0"/>
                <a:cs typeface="Segoe UI" panose="020B0502040204020203" pitchFamily="34" charset="0"/>
              </a:rPr>
              <a:t>A large number of individuals, business firms and organizations transfer their risks to an Insurer by buying an insurance policy at the cost of a premium.</a:t>
            </a:r>
          </a:p>
          <a:p>
            <a:pPr algn="just">
              <a:spcAft>
                <a:spcPts val="1200"/>
              </a:spcAft>
            </a:pPr>
            <a:r>
              <a:rPr lang="en-US" altLang="en-US" sz="1800" dirty="0">
                <a:latin typeface="Segoe UI" panose="020B0502040204020203" pitchFamily="34" charset="0"/>
                <a:cs typeface="Segoe UI" panose="020B0502040204020203" pitchFamily="34" charset="0"/>
              </a:rPr>
              <a:t>These premiums go in to a large pool at the insurance company. </a:t>
            </a:r>
          </a:p>
          <a:p>
            <a:pPr algn="just">
              <a:spcAft>
                <a:spcPts val="1200"/>
              </a:spcAft>
            </a:pPr>
            <a:r>
              <a:rPr lang="en-US" altLang="en-US" sz="1800" dirty="0">
                <a:latin typeface="Segoe UI" panose="020B0502040204020203" pitchFamily="34" charset="0"/>
                <a:cs typeface="Segoe UI" panose="020B0502040204020203" pitchFamily="34" charset="0"/>
              </a:rPr>
              <a:t>Since only a few policy holder from the insured group may suffer losses in any given year there are sufficient funds available in the pool to pay for the losses. </a:t>
            </a:r>
          </a:p>
          <a:p>
            <a:pPr marL="0" indent="0" algn="just">
              <a:spcAft>
                <a:spcPts val="1200"/>
              </a:spcAft>
              <a:buNone/>
            </a:pPr>
            <a:r>
              <a:rPr lang="en-US" altLang="en-US" sz="1800" b="1" dirty="0">
                <a:latin typeface="Segoe UI" panose="020B0502040204020203" pitchFamily="34" charset="0"/>
                <a:cs typeface="Segoe UI" panose="020B0502040204020203" pitchFamily="34" charset="0"/>
              </a:rPr>
              <a:t>Example</a:t>
            </a:r>
            <a:r>
              <a:rPr lang="en-US" altLang="en-US" sz="1800" dirty="0">
                <a:latin typeface="Segoe UI" panose="020B0502040204020203" pitchFamily="34" charset="0"/>
                <a:cs typeface="Segoe UI" panose="020B0502040204020203" pitchFamily="34" charset="0"/>
              </a:rPr>
              <a:t> – Suppose a village has 100 houses. It has been observed that every year, on an average, 2 houses are damaged due to wildfire.  Cost of repairing/rebuilding each burnt house is roughly $1000. So, every year at least $1000 x 2 = $2000 is required for repairing the damaged houses. </a:t>
            </a:r>
          </a:p>
          <a:p>
            <a:pPr marL="0" indent="0" algn="just">
              <a:spcAft>
                <a:spcPts val="1200"/>
              </a:spcAft>
              <a:buNone/>
            </a:pPr>
            <a:r>
              <a:rPr lang="en-US" altLang="en-US" sz="1800">
                <a:latin typeface="Segoe UI" panose="020B0502040204020203" pitchFamily="34" charset="0"/>
                <a:cs typeface="Segoe UI" panose="020B0502040204020203" pitchFamily="34" charset="0"/>
              </a:rPr>
              <a:t>If </a:t>
            </a:r>
            <a:r>
              <a:rPr lang="en-US" altLang="en-US" sz="1800" dirty="0">
                <a:latin typeface="Segoe UI" panose="020B0502040204020203" pitchFamily="34" charset="0"/>
                <a:cs typeface="Segoe UI" panose="020B0502040204020203" pitchFamily="34" charset="0"/>
              </a:rPr>
              <a:t>the villagers want to create a common fund for the repair, each family would have </a:t>
            </a:r>
            <a:r>
              <a:rPr lang="en-US" altLang="en-US" sz="1800">
                <a:latin typeface="Segoe UI" panose="020B0502040204020203" pitchFamily="34" charset="0"/>
                <a:cs typeface="Segoe UI" panose="020B0502040204020203" pitchFamily="34" charset="0"/>
              </a:rPr>
              <a:t>to contribute = $2000/100 = $200 per year. </a:t>
            </a:r>
            <a:endParaRPr lang="en-US" altLang="en-US" sz="1800" dirty="0">
              <a:latin typeface="Segoe UI" panose="020B0502040204020203" pitchFamily="34" charset="0"/>
              <a:cs typeface="Segoe UI" panose="020B0502040204020203" pitchFamily="34" charset="0"/>
            </a:endParaRPr>
          </a:p>
        </p:txBody>
      </p:sp>
      <p:sp>
        <p:nvSpPr>
          <p:cNvPr id="4" name="Footer Placeholder 3"/>
          <p:cNvSpPr>
            <a:spLocks noGrp="1"/>
          </p:cNvSpPr>
          <p:nvPr>
            <p:ph type="ftr" sz="quarter" idx="11"/>
          </p:nvPr>
        </p:nvSpPr>
        <p:spPr/>
        <p:txBody>
          <a:bodyPr/>
          <a:lstStyle/>
          <a:p>
            <a:r>
              <a:rPr lang="en-US"/>
              <a:t>© Capgemini 2019. All rights reserved.</a:t>
            </a:r>
          </a:p>
        </p:txBody>
      </p:sp>
      <p:sp>
        <p:nvSpPr>
          <p:cNvPr id="5" name="Slide Number Placeholder 4"/>
          <p:cNvSpPr>
            <a:spLocks noGrp="1"/>
          </p:cNvSpPr>
          <p:nvPr>
            <p:ph type="sldNum" sz="quarter" idx="12"/>
          </p:nvPr>
        </p:nvSpPr>
        <p:spPr/>
        <p:txBody>
          <a:bodyPr/>
          <a:lstStyle/>
          <a:p>
            <a:fld id="{6597BDD4-AD00-4170-84A2-125435EE3581}" type="slidenum">
              <a:rPr lang="en-US" smtClean="0"/>
              <a:t>10</a:t>
            </a:fld>
            <a:endParaRPr lang="en-US"/>
          </a:p>
        </p:txBody>
      </p:sp>
    </p:spTree>
    <p:extLst>
      <p:ext uri="{BB962C8B-B14F-4D97-AF65-F5344CB8AC3E}">
        <p14:creationId xmlns:p14="http://schemas.microsoft.com/office/powerpoint/2010/main" val="374342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8929" y="629266"/>
            <a:ext cx="3651467" cy="1676603"/>
          </a:xfrm>
        </p:spPr>
        <p:txBody>
          <a:bodyPr>
            <a:normAutofit/>
          </a:bodyPr>
          <a:lstStyle/>
          <a:p>
            <a:r>
              <a:rPr lang="en-US" sz="3700" b="1">
                <a:latin typeface="Segoe UI" panose="020B0502040204020203" pitchFamily="34" charset="0"/>
                <a:cs typeface="Segoe UI" panose="020B0502040204020203" pitchFamily="34" charset="0"/>
              </a:rPr>
              <a:t>Different Types of Insurance</a:t>
            </a:r>
          </a:p>
        </p:txBody>
      </p:sp>
      <p:sp>
        <p:nvSpPr>
          <p:cNvPr id="9" name="Rectangle 4">
            <a:extLst>
              <a:ext uri="{FF2B5EF4-FFF2-40B4-BE49-F238E27FC236}">
                <a16:creationId xmlns:a16="http://schemas.microsoft.com/office/drawing/2014/main" id="{1444253F-0300-49F4-80EA-9623964AA7CC}"/>
              </a:ext>
            </a:extLst>
          </p:cNvPr>
          <p:cNvSpPr>
            <a:spLocks noGrp="1" noChangeArrowheads="1"/>
          </p:cNvSpPr>
          <p:nvPr>
            <p:ph idx="1"/>
          </p:nvPr>
        </p:nvSpPr>
        <p:spPr bwMode="auto">
          <a:xfrm>
            <a:off x="648931" y="2438400"/>
            <a:ext cx="3893252" cy="287903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marL="0" indent="0">
              <a:buNone/>
            </a:pPr>
            <a:r>
              <a:rPr lang="en-US" altLang="en-US" sz="1800" dirty="0">
                <a:latin typeface="Segoe UI" panose="020B0502040204020203" pitchFamily="34" charset="0"/>
                <a:cs typeface="Segoe UI" panose="020B0502040204020203" pitchFamily="34" charset="0"/>
              </a:rPr>
              <a:t>Insurance can be broadly classified into four types:</a:t>
            </a:r>
          </a:p>
          <a:p>
            <a:r>
              <a:rPr lang="en-US" altLang="en-US" sz="1800" dirty="0">
                <a:latin typeface="Segoe UI" panose="020B0502040204020203" pitchFamily="34" charset="0"/>
                <a:cs typeface="Segoe UI" panose="020B0502040204020203" pitchFamily="34" charset="0"/>
              </a:rPr>
              <a:t>Life</a:t>
            </a:r>
          </a:p>
          <a:p>
            <a:r>
              <a:rPr lang="en-US" altLang="en-US" sz="1800" dirty="0">
                <a:latin typeface="Segoe UI" panose="020B0502040204020203" pitchFamily="34" charset="0"/>
                <a:cs typeface="Segoe UI" panose="020B0502040204020203" pitchFamily="34" charset="0"/>
              </a:rPr>
              <a:t>Property &amp; Casualty (abbreviated as P&amp;C, also known as non-life)</a:t>
            </a:r>
          </a:p>
          <a:p>
            <a:r>
              <a:rPr lang="en-US" altLang="en-US" sz="1800" dirty="0">
                <a:latin typeface="Segoe UI" panose="020B0502040204020203" pitchFamily="34" charset="0"/>
                <a:cs typeface="Segoe UI" panose="020B0502040204020203" pitchFamily="34" charset="0"/>
              </a:rPr>
              <a:t>Health</a:t>
            </a:r>
          </a:p>
          <a:p>
            <a:r>
              <a:rPr lang="en-US" altLang="en-US" sz="1800" dirty="0">
                <a:latin typeface="Segoe UI" panose="020B0502040204020203" pitchFamily="34" charset="0"/>
                <a:cs typeface="Segoe UI" panose="020B0502040204020203" pitchFamily="34" charset="0"/>
              </a:rPr>
              <a:t>Pension Plans (Annuity)</a:t>
            </a:r>
          </a:p>
          <a:p>
            <a:r>
              <a:rPr lang="en-US" altLang="en-US" sz="1800" dirty="0">
                <a:latin typeface="Segoe UI" panose="020B0502040204020203" pitchFamily="34" charset="0"/>
                <a:cs typeface="Segoe UI" panose="020B0502040204020203" pitchFamily="34" charset="0"/>
              </a:rPr>
              <a:t>Reinsurance </a:t>
            </a:r>
          </a:p>
          <a:p>
            <a:pPr marL="0" indent="0">
              <a:buNone/>
            </a:pPr>
            <a:endParaRPr lang="en-US" altLang="en-US" sz="1800" dirty="0">
              <a:latin typeface="Segoe UI" panose="020B0502040204020203" pitchFamily="34" charset="0"/>
              <a:cs typeface="Segoe UI" panose="020B0502040204020203" pitchFamily="34" charset="0"/>
            </a:endParaRPr>
          </a:p>
        </p:txBody>
      </p:sp>
      <p:sp>
        <p:nvSpPr>
          <p:cNvPr id="4" name="Footer Placeholder 3"/>
          <p:cNvSpPr>
            <a:spLocks noGrp="1"/>
          </p:cNvSpPr>
          <p:nvPr>
            <p:ph type="ftr" sz="quarter" idx="11"/>
          </p:nvPr>
        </p:nvSpPr>
        <p:spPr>
          <a:xfrm>
            <a:off x="648929" y="6356350"/>
            <a:ext cx="3651466" cy="365125"/>
          </a:xfrm>
        </p:spPr>
        <p:txBody>
          <a:bodyPr>
            <a:normAutofit/>
          </a:bodyPr>
          <a:lstStyle/>
          <a:p>
            <a:pPr algn="l">
              <a:spcAft>
                <a:spcPts val="600"/>
              </a:spcAft>
            </a:pPr>
            <a:r>
              <a:rPr lang="en-US" dirty="0"/>
              <a:t>© Capgemini 2019. All rights reserved.</a:t>
            </a:r>
          </a:p>
        </p:txBody>
      </p:sp>
      <p:pic>
        <p:nvPicPr>
          <p:cNvPr id="10" name="Picture 9" descr="A picture containing table, text, wooden&#10;&#10;Description automatically generated">
            <a:extLst>
              <a:ext uri="{FF2B5EF4-FFF2-40B4-BE49-F238E27FC236}">
                <a16:creationId xmlns:a16="http://schemas.microsoft.com/office/drawing/2014/main" id="{05E79B95-F5E3-4408-B2CE-8BF782B9BCE3}"/>
              </a:ext>
            </a:extLst>
          </p:cNvPr>
          <p:cNvPicPr>
            <a:picLocks noChangeAspect="1"/>
          </p:cNvPicPr>
          <p:nvPr/>
        </p:nvPicPr>
        <p:blipFill rotWithShape="1">
          <a:blip r:embed="rId3">
            <a:extLst>
              <a:ext uri="{28A0092B-C50C-407E-A947-70E740481C1C}">
                <a14:useLocalDpi xmlns:a14="http://schemas.microsoft.com/office/drawing/2010/main" val="0"/>
              </a:ext>
            </a:extLst>
          </a:blip>
          <a:srcRect l="19329" r="18721"/>
          <a:stretch/>
        </p:blipFill>
        <p:spPr>
          <a:xfrm>
            <a:off x="4639056" y="10"/>
            <a:ext cx="7552944" cy="6857990"/>
          </a:xfrm>
          <a:prstGeom prst="rect">
            <a:avLst/>
          </a:prstGeom>
          <a:effectLst/>
        </p:spPr>
      </p:pic>
      <p:sp>
        <p:nvSpPr>
          <p:cNvPr id="5" name="Slide Number Placeholder 4"/>
          <p:cNvSpPr>
            <a:spLocks noGrp="1"/>
          </p:cNvSpPr>
          <p:nvPr>
            <p:ph type="sldNum" sz="quarter" idx="12"/>
          </p:nvPr>
        </p:nvSpPr>
        <p:spPr>
          <a:xfrm>
            <a:off x="10853928" y="6356350"/>
            <a:ext cx="685800" cy="365125"/>
          </a:xfrm>
        </p:spPr>
        <p:txBody>
          <a:bodyPr>
            <a:normAutofit/>
          </a:bodyPr>
          <a:lstStyle/>
          <a:p>
            <a:pPr algn="l">
              <a:spcAft>
                <a:spcPts val="600"/>
              </a:spcAft>
            </a:pPr>
            <a:fld id="{6597BDD4-AD00-4170-84A2-125435EE3581}" type="slidenum">
              <a:rPr lang="en-US">
                <a:solidFill>
                  <a:srgbClr val="FFFFFF"/>
                </a:solidFill>
              </a:rPr>
              <a:pPr algn="l">
                <a:spcAft>
                  <a:spcPts val="600"/>
                </a:spcAft>
              </a:pPr>
              <a:t>11</a:t>
            </a:fld>
            <a:endParaRPr lang="en-US">
              <a:solidFill>
                <a:srgbClr val="FFFFFF"/>
              </a:solidFill>
            </a:endParaRPr>
          </a:p>
        </p:txBody>
      </p:sp>
    </p:spTree>
    <p:extLst>
      <p:ext uri="{BB962C8B-B14F-4D97-AF65-F5344CB8AC3E}">
        <p14:creationId xmlns:p14="http://schemas.microsoft.com/office/powerpoint/2010/main" val="890050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newspaper&#10;&#10;Description automatically generated">
            <a:extLst>
              <a:ext uri="{FF2B5EF4-FFF2-40B4-BE49-F238E27FC236}">
                <a16:creationId xmlns:a16="http://schemas.microsoft.com/office/drawing/2014/main" id="{91EF2C42-99BC-4321-A79F-B76E8A6500D1}"/>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14876" r="15196"/>
          <a:stretch/>
        </p:blipFill>
        <p:spPr>
          <a:xfrm>
            <a:off x="5797543" y="10"/>
            <a:ext cx="6394152" cy="6857990"/>
          </a:xfrm>
          <a:prstGeom prst="rect">
            <a:avLst/>
          </a:prstGeom>
        </p:spPr>
      </p:pic>
      <p:pic>
        <p:nvPicPr>
          <p:cNvPr id="23" name="Picture 18">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p:cNvSpPr>
            <a:spLocks noGrp="1"/>
          </p:cNvSpPr>
          <p:nvPr>
            <p:ph type="title"/>
          </p:nvPr>
        </p:nvSpPr>
        <p:spPr>
          <a:xfrm>
            <a:off x="805661" y="475207"/>
            <a:ext cx="4803636" cy="1311664"/>
          </a:xfrm>
        </p:spPr>
        <p:txBody>
          <a:bodyPr>
            <a:normAutofit/>
          </a:bodyPr>
          <a:lstStyle/>
          <a:p>
            <a:r>
              <a:rPr lang="en-US" b="1" dirty="0">
                <a:solidFill>
                  <a:srgbClr val="000000"/>
                </a:solidFill>
                <a:latin typeface="Segoe UI" panose="020B0502040204020203" pitchFamily="34" charset="0"/>
                <a:cs typeface="Segoe UI" panose="020B0502040204020203" pitchFamily="34" charset="0"/>
              </a:rPr>
              <a:t>Life Insurance</a:t>
            </a:r>
          </a:p>
        </p:txBody>
      </p:sp>
      <p:sp>
        <p:nvSpPr>
          <p:cNvPr id="9" name="Rectangle 4">
            <a:extLst>
              <a:ext uri="{FF2B5EF4-FFF2-40B4-BE49-F238E27FC236}">
                <a16:creationId xmlns:a16="http://schemas.microsoft.com/office/drawing/2014/main" id="{1444253F-0300-49F4-80EA-9623964AA7CC}"/>
              </a:ext>
            </a:extLst>
          </p:cNvPr>
          <p:cNvSpPr>
            <a:spLocks noGrp="1" noChangeArrowheads="1"/>
          </p:cNvSpPr>
          <p:nvPr>
            <p:ph idx="1"/>
          </p:nvPr>
        </p:nvSpPr>
        <p:spPr bwMode="auto">
          <a:xfrm>
            <a:off x="805661" y="2828593"/>
            <a:ext cx="4803636" cy="378883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Autofit/>
          </a:bodyPr>
          <a:lstStyle/>
          <a:p>
            <a:pPr>
              <a:lnSpc>
                <a:spcPct val="150000"/>
              </a:lnSpc>
              <a:buFont typeface="Wingdings" panose="05000000000000000000" pitchFamily="2" charset="2"/>
              <a:buChar char="§"/>
            </a:pPr>
            <a:r>
              <a:rPr lang="en-US" altLang="en-US" sz="1800" dirty="0">
                <a:solidFill>
                  <a:srgbClr val="000000"/>
                </a:solidFill>
                <a:latin typeface="Segoe UI" panose="020B0502040204020203" pitchFamily="34" charset="0"/>
                <a:cs typeface="Segoe UI" panose="020B0502040204020203" pitchFamily="34" charset="0"/>
              </a:rPr>
              <a:t>Life Insurance is a product designed to protect the family and loved ones who are dependent on your income for financial support. </a:t>
            </a:r>
          </a:p>
          <a:p>
            <a:pPr>
              <a:lnSpc>
                <a:spcPct val="150000"/>
              </a:lnSpc>
              <a:buFont typeface="Wingdings" panose="05000000000000000000" pitchFamily="2" charset="2"/>
              <a:buChar char="§"/>
            </a:pPr>
            <a:r>
              <a:rPr lang="en-US" altLang="en-US" sz="1800" dirty="0">
                <a:solidFill>
                  <a:srgbClr val="000000"/>
                </a:solidFill>
                <a:latin typeface="Segoe UI" panose="020B0502040204020203" pitchFamily="34" charset="0"/>
                <a:cs typeface="Segoe UI" panose="020B0502040204020203" pitchFamily="34" charset="0"/>
              </a:rPr>
              <a:t>Life insurance is taken to mitigate risk of dying early.</a:t>
            </a:r>
          </a:p>
          <a:p>
            <a:pPr>
              <a:lnSpc>
                <a:spcPct val="150000"/>
              </a:lnSpc>
              <a:buFont typeface="Wingdings" panose="05000000000000000000" pitchFamily="2" charset="2"/>
              <a:buChar char="§"/>
            </a:pPr>
            <a:r>
              <a:rPr lang="en-US" altLang="en-US" sz="1800" dirty="0">
                <a:solidFill>
                  <a:srgbClr val="000000"/>
                </a:solidFill>
                <a:latin typeface="Segoe UI" panose="020B0502040204020203" pitchFamily="34" charset="0"/>
                <a:cs typeface="Segoe UI" panose="020B0502040204020203" pitchFamily="34" charset="0"/>
              </a:rPr>
              <a:t>Amongst all the insurance product only life policies have an element of investment. </a:t>
            </a:r>
          </a:p>
          <a:p>
            <a:pPr>
              <a:lnSpc>
                <a:spcPct val="150000"/>
              </a:lnSpc>
              <a:buFont typeface="Wingdings" panose="05000000000000000000" pitchFamily="2" charset="2"/>
              <a:buChar char="§"/>
            </a:pPr>
            <a:r>
              <a:rPr lang="en-US" altLang="en-US" sz="1800" dirty="0">
                <a:solidFill>
                  <a:srgbClr val="000000"/>
                </a:solidFill>
                <a:latin typeface="Segoe UI" panose="020B0502040204020203" pitchFamily="34" charset="0"/>
                <a:cs typeface="Segoe UI" panose="020B0502040204020203" pitchFamily="34" charset="0"/>
              </a:rPr>
              <a:t>Life insurance policies are not contracts of indemnity rather they are valued contracts. </a:t>
            </a:r>
          </a:p>
          <a:p>
            <a:pPr>
              <a:lnSpc>
                <a:spcPct val="150000"/>
              </a:lnSpc>
            </a:pPr>
            <a:endParaRPr lang="en-US" altLang="en-US" sz="1800" dirty="0">
              <a:solidFill>
                <a:srgbClr val="000000"/>
              </a:solidFill>
              <a:latin typeface="Segoe UI" panose="020B0502040204020203" pitchFamily="34" charset="0"/>
              <a:cs typeface="Segoe UI" panose="020B0502040204020203" pitchFamily="34" charset="0"/>
            </a:endParaRPr>
          </a:p>
          <a:p>
            <a:pPr>
              <a:lnSpc>
                <a:spcPct val="150000"/>
              </a:lnSpc>
              <a:buFontTx/>
              <a:buChar char="»"/>
            </a:pPr>
            <a:endParaRPr lang="en-US" altLang="en-US" sz="1800" dirty="0">
              <a:solidFill>
                <a:srgbClr val="000000"/>
              </a:solidFill>
              <a:latin typeface="Segoe UI" panose="020B0502040204020203" pitchFamily="34" charset="0"/>
              <a:cs typeface="Segoe UI" panose="020B0502040204020203" pitchFamily="34" charset="0"/>
            </a:endParaRPr>
          </a:p>
          <a:p>
            <a:pPr>
              <a:lnSpc>
                <a:spcPct val="150000"/>
              </a:lnSpc>
              <a:buFontTx/>
              <a:buChar char="»"/>
            </a:pPr>
            <a:endParaRPr lang="en-US" altLang="en-US" sz="1800" dirty="0">
              <a:solidFill>
                <a:srgbClr val="000000"/>
              </a:solidFill>
              <a:latin typeface="Segoe UI" panose="020B0502040204020203" pitchFamily="34" charset="0"/>
              <a:cs typeface="Segoe UI" panose="020B0502040204020203" pitchFamily="34" charset="0"/>
            </a:endParaRPr>
          </a:p>
        </p:txBody>
      </p:sp>
      <p:sp>
        <p:nvSpPr>
          <p:cNvPr id="4" name="Footer Placeholder 3"/>
          <p:cNvSpPr>
            <a:spLocks noGrp="1"/>
          </p:cNvSpPr>
          <p:nvPr>
            <p:ph type="ftr" sz="quarter" idx="11"/>
          </p:nvPr>
        </p:nvSpPr>
        <p:spPr>
          <a:xfrm>
            <a:off x="805661" y="6223702"/>
            <a:ext cx="6584750" cy="314067"/>
          </a:xfrm>
        </p:spPr>
        <p:txBody>
          <a:bodyPr>
            <a:normAutofit/>
          </a:bodyPr>
          <a:lstStyle/>
          <a:p>
            <a:pPr algn="l">
              <a:spcAft>
                <a:spcPts val="600"/>
              </a:spcAft>
            </a:pPr>
            <a:r>
              <a:rPr lang="en-US" sz="1100">
                <a:solidFill>
                  <a:srgbClr val="898989"/>
                </a:solidFill>
              </a:rPr>
              <a:t>© Capgemini 2019. All rights reserved.</a:t>
            </a:r>
          </a:p>
        </p:txBody>
      </p:sp>
      <p:sp>
        <p:nvSpPr>
          <p:cNvPr id="5" name="Slide Number Placeholder 4"/>
          <p:cNvSpPr>
            <a:spLocks noGrp="1"/>
          </p:cNvSpPr>
          <p:nvPr>
            <p:ph type="sldNum" sz="quarter" idx="12"/>
          </p:nvPr>
        </p:nvSpPr>
        <p:spPr>
          <a:xfrm>
            <a:off x="10825930" y="6223702"/>
            <a:ext cx="570728" cy="314067"/>
          </a:xfrm>
        </p:spPr>
        <p:txBody>
          <a:bodyPr>
            <a:normAutofit/>
          </a:bodyPr>
          <a:lstStyle/>
          <a:p>
            <a:pPr>
              <a:spcAft>
                <a:spcPts val="600"/>
              </a:spcAft>
            </a:pPr>
            <a:fld id="{6597BDD4-AD00-4170-84A2-125435EE3581}" type="slidenum">
              <a:rPr lang="en-US" sz="1100">
                <a:solidFill>
                  <a:srgbClr val="FFFFFF"/>
                </a:solidFill>
              </a:rPr>
              <a:pPr>
                <a:spcAft>
                  <a:spcPts val="600"/>
                </a:spcAft>
              </a:pPr>
              <a:t>12</a:t>
            </a:fld>
            <a:endParaRPr lang="en-US" sz="1100">
              <a:solidFill>
                <a:srgbClr val="FFFFFF"/>
              </a:solidFill>
            </a:endParaRPr>
          </a:p>
        </p:txBody>
      </p:sp>
    </p:spTree>
    <p:extLst>
      <p:ext uri="{BB962C8B-B14F-4D97-AF65-F5344CB8AC3E}">
        <p14:creationId xmlns:p14="http://schemas.microsoft.com/office/powerpoint/2010/main" val="370884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70000" t="-5000" r="-1000" b="7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Segoe UI" panose="020B0502040204020203" pitchFamily="34" charset="0"/>
                <a:cs typeface="Segoe UI" panose="020B0502040204020203" pitchFamily="34" charset="0"/>
              </a:rPr>
              <a:t>Life Insurance</a:t>
            </a:r>
          </a:p>
        </p:txBody>
      </p:sp>
      <p:sp>
        <p:nvSpPr>
          <p:cNvPr id="3" name="Content Placeholder 2"/>
          <p:cNvSpPr>
            <a:spLocks noGrp="1"/>
          </p:cNvSpPr>
          <p:nvPr>
            <p:ph idx="1"/>
          </p:nvPr>
        </p:nvSpPr>
        <p:spPr>
          <a:xfrm>
            <a:off x="838200" y="1577147"/>
            <a:ext cx="10661374" cy="4167670"/>
          </a:xfrm>
        </p:spPr>
        <p:txBody>
          <a:bodyPr>
            <a:noAutofit/>
          </a:bodyPr>
          <a:lstStyle/>
          <a:p>
            <a:pPr marL="0" indent="0" algn="just">
              <a:spcBef>
                <a:spcPts val="600"/>
              </a:spcBef>
              <a:spcAft>
                <a:spcPts val="1200"/>
              </a:spcAft>
              <a:buNone/>
            </a:pPr>
            <a:r>
              <a:rPr lang="en-US" altLang="en-US" sz="1800" dirty="0">
                <a:latin typeface="Segoe UI" panose="020B0502040204020203" pitchFamily="34" charset="0"/>
                <a:cs typeface="Segoe UI" panose="020B0502040204020203" pitchFamily="34" charset="0"/>
              </a:rPr>
              <a:t>There are several parties involved in life Insurance: </a:t>
            </a:r>
          </a:p>
          <a:p>
            <a:pPr lvl="1" algn="just">
              <a:spcBef>
                <a:spcPts val="600"/>
              </a:spcBef>
              <a:spcAft>
                <a:spcPts val="1200"/>
              </a:spcAft>
              <a:buFont typeface="Wingdings" panose="05000000000000000000" pitchFamily="2" charset="2"/>
              <a:buChar char="§"/>
            </a:pPr>
            <a:r>
              <a:rPr lang="en-US" altLang="en-US" sz="1800" b="1" dirty="0">
                <a:latin typeface="Segoe UI" panose="020B0502040204020203" pitchFamily="34" charset="0"/>
                <a:cs typeface="Segoe UI" panose="020B0502040204020203" pitchFamily="34" charset="0"/>
              </a:rPr>
              <a:t>Insurer</a:t>
            </a:r>
            <a:r>
              <a:rPr lang="en-US" altLang="en-US" sz="1800" dirty="0">
                <a:latin typeface="Segoe UI" panose="020B0502040204020203" pitchFamily="34" charset="0"/>
                <a:cs typeface="Segoe UI" panose="020B0502040204020203" pitchFamily="34" charset="0"/>
              </a:rPr>
              <a:t> – the company issuing the policy </a:t>
            </a:r>
          </a:p>
          <a:p>
            <a:pPr lvl="1" algn="just">
              <a:spcBef>
                <a:spcPts val="600"/>
              </a:spcBef>
              <a:spcAft>
                <a:spcPts val="1200"/>
              </a:spcAft>
              <a:buFont typeface="Wingdings" panose="05000000000000000000" pitchFamily="2" charset="2"/>
              <a:buChar char="§"/>
            </a:pPr>
            <a:r>
              <a:rPr lang="en-US" altLang="en-US" sz="1800" b="1" dirty="0">
                <a:latin typeface="Segoe UI" panose="020B0502040204020203" pitchFamily="34" charset="0"/>
                <a:cs typeface="Segoe UI" panose="020B0502040204020203" pitchFamily="34" charset="0"/>
              </a:rPr>
              <a:t>Insured</a:t>
            </a:r>
            <a:r>
              <a:rPr lang="en-US" altLang="en-US" sz="1800" dirty="0">
                <a:latin typeface="Segoe UI" panose="020B0502040204020203" pitchFamily="34" charset="0"/>
                <a:cs typeface="Segoe UI" panose="020B0502040204020203" pitchFamily="34" charset="0"/>
              </a:rPr>
              <a:t> – the subject matter of the insurance policy, i.e., on whose life the policy is taken. </a:t>
            </a:r>
          </a:p>
          <a:p>
            <a:pPr lvl="1" algn="just">
              <a:spcBef>
                <a:spcPts val="600"/>
              </a:spcBef>
              <a:spcAft>
                <a:spcPts val="1200"/>
              </a:spcAft>
              <a:buFont typeface="Wingdings" panose="05000000000000000000" pitchFamily="2" charset="2"/>
              <a:buChar char="§"/>
            </a:pPr>
            <a:r>
              <a:rPr lang="en-US" altLang="en-US" sz="1800" b="1" dirty="0">
                <a:latin typeface="Segoe UI" panose="020B0502040204020203" pitchFamily="34" charset="0"/>
                <a:cs typeface="Segoe UI" panose="020B0502040204020203" pitchFamily="34" charset="0"/>
              </a:rPr>
              <a:t>Owner</a:t>
            </a:r>
            <a:r>
              <a:rPr lang="en-US" altLang="en-US" sz="1800" dirty="0">
                <a:latin typeface="Segoe UI" panose="020B0502040204020203" pitchFamily="34" charset="0"/>
                <a:cs typeface="Segoe UI" panose="020B0502040204020203" pitchFamily="34" charset="0"/>
              </a:rPr>
              <a:t> – one who pays for the insurance policy. In most cases, owner and insured are the same person. </a:t>
            </a:r>
          </a:p>
          <a:p>
            <a:pPr lvl="1" algn="just">
              <a:spcBef>
                <a:spcPts val="600"/>
              </a:spcBef>
              <a:spcAft>
                <a:spcPts val="1200"/>
              </a:spcAft>
              <a:buFont typeface="Wingdings" panose="05000000000000000000" pitchFamily="2" charset="2"/>
              <a:buChar char="§"/>
            </a:pPr>
            <a:r>
              <a:rPr lang="en-US" altLang="en-US" sz="1800" b="1" dirty="0">
                <a:latin typeface="Segoe UI" panose="020B0502040204020203" pitchFamily="34" charset="0"/>
                <a:cs typeface="Segoe UI" panose="020B0502040204020203" pitchFamily="34" charset="0"/>
              </a:rPr>
              <a:t>Beneficiary</a:t>
            </a:r>
            <a:r>
              <a:rPr lang="en-US" altLang="en-US" sz="1800" dirty="0">
                <a:latin typeface="Segoe UI" panose="020B0502040204020203" pitchFamily="34" charset="0"/>
                <a:cs typeface="Segoe UI" panose="020B0502040204020203" pitchFamily="34" charset="0"/>
              </a:rPr>
              <a:t> - the person who will receive the policy amount in the event of death of insured</a:t>
            </a:r>
          </a:p>
          <a:p>
            <a:pPr marL="0" lvl="1" indent="0" algn="just">
              <a:lnSpc>
                <a:spcPct val="150000"/>
              </a:lnSpc>
              <a:spcBef>
                <a:spcPts val="600"/>
              </a:spcBef>
              <a:spcAft>
                <a:spcPts val="1200"/>
              </a:spcAft>
              <a:buNone/>
            </a:pPr>
            <a:r>
              <a:rPr lang="en-US" altLang="en-US" sz="1800" dirty="0">
                <a:latin typeface="Segoe UI" panose="020B0502040204020203" pitchFamily="34" charset="0"/>
                <a:cs typeface="Segoe UI" panose="020B0502040204020203" pitchFamily="34" charset="0"/>
              </a:rPr>
              <a:t>Brad took a life policy for $1,00,000 on his wife Emily from Aviva insurance. When Emily died their daughter Lourdes received the policy proceeds. In this example, Aviva Insurance </a:t>
            </a:r>
            <a:r>
              <a:rPr lang="en-US" altLang="en-US" sz="1800" dirty="0">
                <a:latin typeface="Segoe UI" panose="020B0502040204020203" pitchFamily="34" charset="0"/>
                <a:cs typeface="Segoe UI" panose="020B0502040204020203" pitchFamily="34" charset="0"/>
                <a:sym typeface="Wingdings" panose="05000000000000000000" pitchFamily="2" charset="2"/>
              </a:rPr>
              <a:t> I</a:t>
            </a:r>
            <a:r>
              <a:rPr lang="en-US" altLang="en-US" sz="1800" dirty="0">
                <a:latin typeface="Segoe UI" panose="020B0502040204020203" pitchFamily="34" charset="0"/>
                <a:cs typeface="Segoe UI" panose="020B0502040204020203" pitchFamily="34" charset="0"/>
              </a:rPr>
              <a:t>nsurer, Brad </a:t>
            </a:r>
            <a:r>
              <a:rPr lang="en-US" altLang="en-US" sz="1800" dirty="0">
                <a:latin typeface="Segoe UI" panose="020B0502040204020203" pitchFamily="34" charset="0"/>
                <a:cs typeface="Segoe UI" panose="020B0502040204020203" pitchFamily="34" charset="0"/>
                <a:sym typeface="Wingdings" panose="05000000000000000000" pitchFamily="2" charset="2"/>
              </a:rPr>
              <a:t> P</a:t>
            </a:r>
            <a:r>
              <a:rPr lang="en-US" altLang="en-US" sz="1800" dirty="0">
                <a:latin typeface="Segoe UI" panose="020B0502040204020203" pitchFamily="34" charset="0"/>
                <a:cs typeface="Segoe UI" panose="020B0502040204020203" pitchFamily="34" charset="0"/>
              </a:rPr>
              <a:t>olicy Owner, Emily </a:t>
            </a:r>
            <a:r>
              <a:rPr lang="en-US" altLang="en-US" sz="1800" dirty="0">
                <a:latin typeface="Segoe UI" panose="020B0502040204020203" pitchFamily="34" charset="0"/>
                <a:cs typeface="Segoe UI" panose="020B0502040204020203" pitchFamily="34" charset="0"/>
                <a:sym typeface="Wingdings" panose="05000000000000000000" pitchFamily="2" charset="2"/>
              </a:rPr>
              <a:t> </a:t>
            </a:r>
            <a:r>
              <a:rPr lang="en-US" altLang="en-US" sz="1800" dirty="0">
                <a:latin typeface="Segoe UI" panose="020B0502040204020203" pitchFamily="34" charset="0"/>
                <a:cs typeface="Segoe UI" panose="020B0502040204020203" pitchFamily="34" charset="0"/>
              </a:rPr>
              <a:t>Insured, Lourdes </a:t>
            </a:r>
            <a:r>
              <a:rPr lang="en-US" altLang="en-US" sz="1800" dirty="0">
                <a:latin typeface="Segoe UI" panose="020B0502040204020203" pitchFamily="34" charset="0"/>
                <a:cs typeface="Segoe UI" panose="020B0502040204020203" pitchFamily="34" charset="0"/>
                <a:sym typeface="Wingdings" panose="05000000000000000000" pitchFamily="2" charset="2"/>
              </a:rPr>
              <a:t> </a:t>
            </a:r>
            <a:r>
              <a:rPr lang="en-US" altLang="en-US" sz="1800" dirty="0">
                <a:latin typeface="Segoe UI" panose="020B0502040204020203" pitchFamily="34" charset="0"/>
                <a:cs typeface="Segoe UI" panose="020B0502040204020203" pitchFamily="34" charset="0"/>
              </a:rPr>
              <a:t>Beneficiary</a:t>
            </a:r>
          </a:p>
          <a:p>
            <a:pPr marL="457200" lvl="1" indent="0" algn="just">
              <a:spcBef>
                <a:spcPts val="600"/>
              </a:spcBef>
              <a:spcAft>
                <a:spcPts val="1200"/>
              </a:spcAft>
              <a:buNone/>
            </a:pPr>
            <a:endParaRPr lang="en-US" altLang="en-US" sz="1800" dirty="0">
              <a:latin typeface="Segoe UI" panose="020B0502040204020203" pitchFamily="34" charset="0"/>
              <a:cs typeface="Segoe UI" panose="020B0502040204020203" pitchFamily="34" charset="0"/>
            </a:endParaRPr>
          </a:p>
          <a:p>
            <a:pPr marL="0" indent="0" algn="just">
              <a:spcBef>
                <a:spcPts val="600"/>
              </a:spcBef>
              <a:spcAft>
                <a:spcPts val="1200"/>
              </a:spcAft>
              <a:buNone/>
            </a:pPr>
            <a:endParaRPr lang="en-US" altLang="en-US" sz="1800" dirty="0">
              <a:latin typeface="Segoe UI" panose="020B0502040204020203" pitchFamily="34" charset="0"/>
              <a:cs typeface="Segoe UI" panose="020B0502040204020203" pitchFamily="34" charset="0"/>
            </a:endParaRPr>
          </a:p>
        </p:txBody>
      </p:sp>
      <p:sp>
        <p:nvSpPr>
          <p:cNvPr id="4" name="Footer Placeholder 3"/>
          <p:cNvSpPr>
            <a:spLocks noGrp="1"/>
          </p:cNvSpPr>
          <p:nvPr>
            <p:ph type="ftr" sz="quarter" idx="11"/>
          </p:nvPr>
        </p:nvSpPr>
        <p:spPr/>
        <p:txBody>
          <a:bodyPr/>
          <a:lstStyle/>
          <a:p>
            <a:r>
              <a:rPr lang="en-US" dirty="0"/>
              <a:t>© Capgemini 2019. All rights reserved.</a:t>
            </a:r>
          </a:p>
        </p:txBody>
      </p:sp>
      <p:sp>
        <p:nvSpPr>
          <p:cNvPr id="5" name="Slide Number Placeholder 4"/>
          <p:cNvSpPr>
            <a:spLocks noGrp="1"/>
          </p:cNvSpPr>
          <p:nvPr>
            <p:ph type="sldNum" sz="quarter" idx="12"/>
          </p:nvPr>
        </p:nvSpPr>
        <p:spPr/>
        <p:txBody>
          <a:bodyPr/>
          <a:lstStyle/>
          <a:p>
            <a:fld id="{6597BDD4-AD00-4170-84A2-125435EE3581}" type="slidenum">
              <a:rPr lang="en-US" smtClean="0"/>
              <a:t>13</a:t>
            </a:fld>
            <a:endParaRPr lang="en-US"/>
          </a:p>
        </p:txBody>
      </p:sp>
    </p:spTree>
    <p:extLst>
      <p:ext uri="{BB962C8B-B14F-4D97-AF65-F5344CB8AC3E}">
        <p14:creationId xmlns:p14="http://schemas.microsoft.com/office/powerpoint/2010/main" val="226543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5536367" y="802955"/>
            <a:ext cx="5973146" cy="1454051"/>
          </a:xfrm>
        </p:spPr>
        <p:txBody>
          <a:bodyPr>
            <a:normAutofit/>
          </a:bodyPr>
          <a:lstStyle/>
          <a:p>
            <a:r>
              <a:rPr lang="en-US" sz="4100" b="1" dirty="0">
                <a:solidFill>
                  <a:srgbClr val="000000"/>
                </a:solidFill>
                <a:latin typeface="Segoe UI" panose="020B0502040204020203" pitchFamily="34" charset="0"/>
                <a:cs typeface="Segoe UI" panose="020B0502040204020203" pitchFamily="34" charset="0"/>
              </a:rPr>
              <a:t>Property &amp; Casualty Insurance</a:t>
            </a:r>
          </a:p>
        </p:txBody>
      </p:sp>
      <p:sp>
        <p:nvSpPr>
          <p:cNvPr id="16"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A picture containing accessory, umbrella, rain, sky&#10;&#10;Description automatically generated">
            <a:extLst>
              <a:ext uri="{FF2B5EF4-FFF2-40B4-BE49-F238E27FC236}">
                <a16:creationId xmlns:a16="http://schemas.microsoft.com/office/drawing/2014/main" id="{94FDF4B0-D92F-4673-8DC0-ED0334E1FFD9}"/>
              </a:ext>
            </a:extLst>
          </p:cNvPr>
          <p:cNvPicPr>
            <a:picLocks noChangeAspect="1"/>
          </p:cNvPicPr>
          <p:nvPr/>
        </p:nvPicPr>
        <p:blipFill rotWithShape="1">
          <a:blip r:embed="rId4">
            <a:alphaModFix/>
            <a:extLst>
              <a:ext uri="{28A0092B-C50C-407E-A947-70E740481C1C}">
                <a14:useLocalDpi xmlns:a14="http://schemas.microsoft.com/office/drawing/2010/main" val="0"/>
              </a:ext>
            </a:extLst>
          </a:blip>
          <a:srcRect l="6022" r="4886" b="2"/>
          <a:stretch/>
        </p:blipFill>
        <p:spPr>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3" name="Content Placeholder 2"/>
          <p:cNvSpPr>
            <a:spLocks noGrp="1"/>
          </p:cNvSpPr>
          <p:nvPr>
            <p:ph idx="1"/>
          </p:nvPr>
        </p:nvSpPr>
        <p:spPr>
          <a:xfrm>
            <a:off x="5536367" y="2421682"/>
            <a:ext cx="5973146" cy="3639289"/>
          </a:xfrm>
        </p:spPr>
        <p:txBody>
          <a:bodyPr anchor="ctr">
            <a:noAutofit/>
          </a:bodyPr>
          <a:lstStyle/>
          <a:p>
            <a:pPr marL="0" indent="0" algn="just">
              <a:spcBef>
                <a:spcPts val="600"/>
              </a:spcBef>
              <a:spcAft>
                <a:spcPts val="1200"/>
              </a:spcAft>
              <a:buNone/>
            </a:pPr>
            <a:r>
              <a:rPr lang="en-US" altLang="en-US" sz="1800" dirty="0">
                <a:solidFill>
                  <a:srgbClr val="000000"/>
                </a:solidFill>
                <a:latin typeface="Segoe UI" panose="020B0502040204020203" pitchFamily="34" charset="0"/>
                <a:cs typeface="Segoe UI" panose="020B0502040204020203" pitchFamily="34" charset="0"/>
              </a:rPr>
              <a:t>Property insurance helps cover stuff you own like your home or your car.</a:t>
            </a:r>
          </a:p>
          <a:p>
            <a:pPr marL="0" indent="0" algn="just">
              <a:spcBef>
                <a:spcPts val="600"/>
              </a:spcBef>
              <a:spcAft>
                <a:spcPts val="1200"/>
              </a:spcAft>
              <a:buNone/>
            </a:pPr>
            <a:r>
              <a:rPr lang="en-US" altLang="en-US" sz="1800" dirty="0">
                <a:solidFill>
                  <a:srgbClr val="000000"/>
                </a:solidFill>
                <a:latin typeface="Segoe UI" panose="020B0502040204020203" pitchFamily="34" charset="0"/>
                <a:cs typeface="Segoe UI" panose="020B0502040204020203" pitchFamily="34" charset="0"/>
              </a:rPr>
              <a:t>Casualty insurance means that the policy includes liability coverage to help protect you if you're found legally responsible for an accident that causes injuries to another person or damage to another person's belongings.</a:t>
            </a:r>
          </a:p>
          <a:p>
            <a:pPr marL="0" indent="0" algn="just">
              <a:spcBef>
                <a:spcPts val="600"/>
              </a:spcBef>
              <a:spcAft>
                <a:spcPts val="1200"/>
              </a:spcAft>
              <a:buNone/>
            </a:pPr>
            <a:r>
              <a:rPr lang="en-US" altLang="en-US" sz="1800" dirty="0">
                <a:solidFill>
                  <a:srgbClr val="000000"/>
                </a:solidFill>
                <a:latin typeface="Segoe UI" panose="020B0502040204020203" pitchFamily="34" charset="0"/>
                <a:cs typeface="Segoe UI" panose="020B0502040204020203" pitchFamily="34" charset="0"/>
              </a:rPr>
              <a:t>Property and casualty insurance are typically bundled together into one insurance policy. </a:t>
            </a:r>
          </a:p>
        </p:txBody>
      </p:sp>
      <p:sp>
        <p:nvSpPr>
          <p:cNvPr id="4" name="Footer Placeholder 3"/>
          <p:cNvSpPr>
            <a:spLocks noGrp="1"/>
          </p:cNvSpPr>
          <p:nvPr>
            <p:ph type="ftr" sz="quarter" idx="11"/>
          </p:nvPr>
        </p:nvSpPr>
        <p:spPr>
          <a:xfrm>
            <a:off x="5536367" y="6223702"/>
            <a:ext cx="5289562" cy="314067"/>
          </a:xfrm>
        </p:spPr>
        <p:txBody>
          <a:bodyPr>
            <a:normAutofit/>
          </a:bodyPr>
          <a:lstStyle/>
          <a:p>
            <a:pPr algn="r">
              <a:spcAft>
                <a:spcPts val="600"/>
              </a:spcAft>
            </a:pPr>
            <a:r>
              <a:rPr lang="en-US" sz="1100">
                <a:solidFill>
                  <a:srgbClr val="898989"/>
                </a:solidFill>
              </a:rPr>
              <a:t>© Capgemini 2019. All rights reserved.</a:t>
            </a:r>
          </a:p>
        </p:txBody>
      </p:sp>
      <p:sp>
        <p:nvSpPr>
          <p:cNvPr id="5" name="Slide Number Placeholder 4"/>
          <p:cNvSpPr>
            <a:spLocks noGrp="1"/>
          </p:cNvSpPr>
          <p:nvPr>
            <p:ph type="sldNum" sz="quarter" idx="12"/>
          </p:nvPr>
        </p:nvSpPr>
        <p:spPr>
          <a:xfrm>
            <a:off x="10825930" y="6223702"/>
            <a:ext cx="570728" cy="314067"/>
          </a:xfrm>
        </p:spPr>
        <p:txBody>
          <a:bodyPr>
            <a:normAutofit/>
          </a:bodyPr>
          <a:lstStyle/>
          <a:p>
            <a:pPr>
              <a:spcAft>
                <a:spcPts val="600"/>
              </a:spcAft>
            </a:pPr>
            <a:fld id="{6597BDD4-AD00-4170-84A2-125435EE3581}" type="slidenum">
              <a:rPr lang="en-US" sz="1100">
                <a:solidFill>
                  <a:srgbClr val="898989"/>
                </a:solidFill>
              </a:rPr>
              <a:pPr>
                <a:spcAft>
                  <a:spcPts val="600"/>
                </a:spcAft>
              </a:pPr>
              <a:t>14</a:t>
            </a:fld>
            <a:endParaRPr lang="en-US" sz="1100">
              <a:solidFill>
                <a:srgbClr val="898989"/>
              </a:solidFill>
            </a:endParaRPr>
          </a:p>
        </p:txBody>
      </p:sp>
    </p:spTree>
    <p:extLst>
      <p:ext uri="{BB962C8B-B14F-4D97-AF65-F5344CB8AC3E}">
        <p14:creationId xmlns:p14="http://schemas.microsoft.com/office/powerpoint/2010/main" val="651710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70000" t="-5000" r="-1000" b="7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0000"/>
                </a:solidFill>
                <a:latin typeface="Segoe UI" panose="020B0502040204020203" pitchFamily="34" charset="0"/>
                <a:cs typeface="Segoe UI" panose="020B0502040204020203" pitchFamily="34" charset="0"/>
              </a:rPr>
              <a:t>Property &amp; Casualty Insurance</a:t>
            </a:r>
            <a:endParaRPr lang="en-US" sz="3600" b="1" dirty="0">
              <a:latin typeface="Segoe UI" panose="020B0502040204020203" pitchFamily="34" charset="0"/>
              <a:cs typeface="Segoe UI" panose="020B0502040204020203" pitchFamily="34" charset="0"/>
            </a:endParaRPr>
          </a:p>
        </p:txBody>
      </p:sp>
      <p:sp>
        <p:nvSpPr>
          <p:cNvPr id="4" name="Footer Placeholder 3"/>
          <p:cNvSpPr>
            <a:spLocks noGrp="1"/>
          </p:cNvSpPr>
          <p:nvPr>
            <p:ph type="ftr" sz="quarter" idx="11"/>
          </p:nvPr>
        </p:nvSpPr>
        <p:spPr/>
        <p:txBody>
          <a:bodyPr/>
          <a:lstStyle/>
          <a:p>
            <a:r>
              <a:rPr lang="en-US" dirty="0"/>
              <a:t>© Capgemini 2019. All rights reserved.</a:t>
            </a:r>
          </a:p>
        </p:txBody>
      </p:sp>
      <p:sp>
        <p:nvSpPr>
          <p:cNvPr id="5" name="Slide Number Placeholder 4"/>
          <p:cNvSpPr>
            <a:spLocks noGrp="1"/>
          </p:cNvSpPr>
          <p:nvPr>
            <p:ph type="sldNum" sz="quarter" idx="12"/>
          </p:nvPr>
        </p:nvSpPr>
        <p:spPr/>
        <p:txBody>
          <a:bodyPr/>
          <a:lstStyle/>
          <a:p>
            <a:fld id="{6597BDD4-AD00-4170-84A2-125435EE3581}" type="slidenum">
              <a:rPr lang="en-US" smtClean="0"/>
              <a:t>15</a:t>
            </a:fld>
            <a:endParaRPr lang="en-US"/>
          </a:p>
        </p:txBody>
      </p:sp>
      <p:graphicFrame>
        <p:nvGraphicFramePr>
          <p:cNvPr id="8" name="Content Placeholder 7">
            <a:extLst>
              <a:ext uri="{FF2B5EF4-FFF2-40B4-BE49-F238E27FC236}">
                <a16:creationId xmlns:a16="http://schemas.microsoft.com/office/drawing/2014/main" id="{6127C461-A36D-446A-BA68-209B01653C46}"/>
              </a:ext>
            </a:extLst>
          </p:cNvPr>
          <p:cNvGraphicFramePr>
            <a:graphicFrameLocks noGrp="1"/>
          </p:cNvGraphicFramePr>
          <p:nvPr>
            <p:ph idx="1"/>
            <p:extLst>
              <p:ext uri="{D42A27DB-BD31-4B8C-83A1-F6EECF244321}">
                <p14:modId xmlns:p14="http://schemas.microsoft.com/office/powerpoint/2010/main" val="2954285023"/>
              </p:ext>
            </p:extLst>
          </p:nvPr>
        </p:nvGraphicFramePr>
        <p:xfrm>
          <a:off x="838200" y="1580322"/>
          <a:ext cx="10515600" cy="45966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TextBox 8">
            <a:extLst>
              <a:ext uri="{FF2B5EF4-FFF2-40B4-BE49-F238E27FC236}">
                <a16:creationId xmlns:a16="http://schemas.microsoft.com/office/drawing/2014/main" id="{7735CCCD-4FD5-448F-9084-46E6DF9DC007}"/>
              </a:ext>
            </a:extLst>
          </p:cNvPr>
          <p:cNvSpPr txBox="1"/>
          <p:nvPr/>
        </p:nvSpPr>
        <p:spPr>
          <a:xfrm>
            <a:off x="9197008" y="1958009"/>
            <a:ext cx="2551043" cy="954107"/>
          </a:xfrm>
          <a:prstGeom prst="rect">
            <a:avLst/>
          </a:prstGeom>
          <a:noFill/>
        </p:spPr>
        <p:txBody>
          <a:bodyPr wrap="square" rtlCol="0">
            <a:spAutoFit/>
          </a:bodyPr>
          <a:lstStyle/>
          <a:p>
            <a:pPr marL="171450" indent="-171450">
              <a:buFont typeface="Arial" panose="020B0604020202020204" pitchFamily="34" charset="0"/>
              <a:buChar char="•"/>
            </a:pPr>
            <a:r>
              <a:rPr lang="en-US" sz="1400" dirty="0"/>
              <a:t>CGL = Comm. General Liability</a:t>
            </a:r>
          </a:p>
          <a:p>
            <a:pPr marL="171450" indent="-171450">
              <a:buFont typeface="Arial" panose="020B0604020202020204" pitchFamily="34" charset="0"/>
              <a:buChar char="•"/>
            </a:pPr>
            <a:r>
              <a:rPr lang="en-US" sz="1400" dirty="0"/>
              <a:t>CPP = Comm. Package Policy</a:t>
            </a:r>
          </a:p>
          <a:p>
            <a:pPr marL="171450" indent="-171450">
              <a:buFont typeface="Arial" panose="020B0604020202020204" pitchFamily="34" charset="0"/>
              <a:buChar char="•"/>
            </a:pPr>
            <a:r>
              <a:rPr lang="en-US" sz="1400" dirty="0"/>
              <a:t>CIM = Comm. Inland Marine</a:t>
            </a:r>
          </a:p>
          <a:p>
            <a:pPr marL="171450" indent="-171450">
              <a:buFont typeface="Arial" panose="020B0604020202020204" pitchFamily="34" charset="0"/>
              <a:buChar char="•"/>
            </a:pPr>
            <a:r>
              <a:rPr lang="en-US" sz="1400" dirty="0"/>
              <a:t>CP = Commercial Property</a:t>
            </a:r>
          </a:p>
        </p:txBody>
      </p:sp>
    </p:spTree>
    <p:extLst>
      <p:ext uri="{BB962C8B-B14F-4D97-AF65-F5344CB8AC3E}">
        <p14:creationId xmlns:p14="http://schemas.microsoft.com/office/powerpoint/2010/main" val="3349459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70000" t="-5000" r="-1000" b="7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Segoe UI" panose="020B0502040204020203" pitchFamily="34" charset="0"/>
                <a:cs typeface="Segoe UI" panose="020B0502040204020203" pitchFamily="34" charset="0"/>
              </a:rPr>
              <a:t>Differences between Life and Non-Life Insurance</a:t>
            </a:r>
          </a:p>
        </p:txBody>
      </p:sp>
      <p:sp>
        <p:nvSpPr>
          <p:cNvPr id="4" name="Footer Placeholder 3"/>
          <p:cNvSpPr>
            <a:spLocks noGrp="1"/>
          </p:cNvSpPr>
          <p:nvPr>
            <p:ph type="ftr" sz="quarter" idx="11"/>
          </p:nvPr>
        </p:nvSpPr>
        <p:spPr/>
        <p:txBody>
          <a:bodyPr/>
          <a:lstStyle/>
          <a:p>
            <a:r>
              <a:rPr lang="en-US" dirty="0"/>
              <a:t>© Capgemini 2019. All rights reserved.</a:t>
            </a:r>
          </a:p>
        </p:txBody>
      </p:sp>
      <p:sp>
        <p:nvSpPr>
          <p:cNvPr id="5" name="Slide Number Placeholder 4"/>
          <p:cNvSpPr>
            <a:spLocks noGrp="1"/>
          </p:cNvSpPr>
          <p:nvPr>
            <p:ph type="sldNum" sz="quarter" idx="12"/>
          </p:nvPr>
        </p:nvSpPr>
        <p:spPr/>
        <p:txBody>
          <a:bodyPr/>
          <a:lstStyle/>
          <a:p>
            <a:fld id="{6597BDD4-AD00-4170-84A2-125435EE3581}" type="slidenum">
              <a:rPr lang="en-US" smtClean="0"/>
              <a:t>16</a:t>
            </a:fld>
            <a:endParaRPr lang="en-US"/>
          </a:p>
        </p:txBody>
      </p:sp>
      <p:graphicFrame>
        <p:nvGraphicFramePr>
          <p:cNvPr id="9" name="Table 8">
            <a:extLst>
              <a:ext uri="{FF2B5EF4-FFF2-40B4-BE49-F238E27FC236}">
                <a16:creationId xmlns:a16="http://schemas.microsoft.com/office/drawing/2014/main" id="{DF16DA20-5A3A-4A00-935C-371E80F22934}"/>
              </a:ext>
            </a:extLst>
          </p:cNvPr>
          <p:cNvGraphicFramePr>
            <a:graphicFrameLocks noGrp="1"/>
          </p:cNvGraphicFramePr>
          <p:nvPr>
            <p:extLst>
              <p:ext uri="{D42A27DB-BD31-4B8C-83A1-F6EECF244321}">
                <p14:modId xmlns:p14="http://schemas.microsoft.com/office/powerpoint/2010/main" val="826692942"/>
              </p:ext>
            </p:extLst>
          </p:nvPr>
        </p:nvGraphicFramePr>
        <p:xfrm>
          <a:off x="1003850" y="1825625"/>
          <a:ext cx="10187611" cy="4157734"/>
        </p:xfrm>
        <a:graphic>
          <a:graphicData uri="http://schemas.openxmlformats.org/drawingml/2006/table">
            <a:tbl>
              <a:tblPr>
                <a:tableStyleId>{616DA210-FB5B-4158-B5E0-FEB733F419BA}</a:tableStyleId>
              </a:tblPr>
              <a:tblGrid>
                <a:gridCol w="5275495">
                  <a:extLst>
                    <a:ext uri="{9D8B030D-6E8A-4147-A177-3AD203B41FA5}">
                      <a16:colId xmlns:a16="http://schemas.microsoft.com/office/drawing/2014/main" val="1681426466"/>
                    </a:ext>
                  </a:extLst>
                </a:gridCol>
                <a:gridCol w="4912116">
                  <a:extLst>
                    <a:ext uri="{9D8B030D-6E8A-4147-A177-3AD203B41FA5}">
                      <a16:colId xmlns:a16="http://schemas.microsoft.com/office/drawing/2014/main" val="4072331256"/>
                    </a:ext>
                  </a:extLst>
                </a:gridCol>
              </a:tblGrid>
              <a:tr h="380676">
                <a:tc>
                  <a:txBody>
                    <a:bodyPr/>
                    <a:lstStyle>
                      <a:lvl1pPr>
                        <a:spcBef>
                          <a:spcPct val="20000"/>
                        </a:spcBef>
                        <a:defRPr sz="20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200">
                          <a:solidFill>
                            <a:schemeClr val="tx1"/>
                          </a:solidFill>
                          <a:latin typeface="Arial" panose="020B0604020202020204" pitchFamily="34" charset="0"/>
                        </a:defRPr>
                      </a:lvl3pPr>
                      <a:lvl4pPr marL="1600200" indent="-228600">
                        <a:spcBef>
                          <a:spcPct val="20000"/>
                        </a:spcBef>
                        <a:defRPr sz="1200">
                          <a:solidFill>
                            <a:schemeClr val="tx1"/>
                          </a:solidFill>
                          <a:latin typeface="Arial" panose="020B0604020202020204" pitchFamily="34" charset="0"/>
                        </a:defRPr>
                      </a:lvl4pPr>
                      <a:lvl5pPr marL="2057400" indent="-22860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u="none" strike="noStrike" cap="none" normalizeH="0" baseline="0" dirty="0">
                          <a:ln>
                            <a:noFill/>
                          </a:ln>
                          <a:effectLst>
                            <a:outerShdw blurRad="38100" dist="38100" dir="2700000" algn="tl">
                              <a:srgbClr val="C0C0C0"/>
                            </a:outerShdw>
                          </a:effectLst>
                          <a:latin typeface="Segoe UI" panose="020B0502040204020203" pitchFamily="34" charset="0"/>
                          <a:cs typeface="Segoe UI" panose="020B0502040204020203" pitchFamily="34" charset="0"/>
                        </a:rPr>
                        <a:t>Life Insurance</a:t>
                      </a:r>
                      <a:endParaRPr kumimoji="0" lang="en-US" altLang="en-US" sz="1800" b="1" i="0" u="none" strike="noStrike" cap="none" normalizeH="0" baseline="0" dirty="0">
                        <a:ln>
                          <a:noFill/>
                        </a:ln>
                        <a:solidFill>
                          <a:schemeClr val="tx1"/>
                        </a:solidFill>
                        <a:effectLst>
                          <a:outerShdw blurRad="38100" dist="38100" dir="2700000" algn="tl">
                            <a:srgbClr val="C0C0C0"/>
                          </a:outerShdw>
                        </a:effectLst>
                        <a:latin typeface="Segoe UI" panose="020B0502040204020203" pitchFamily="34" charset="0"/>
                        <a:cs typeface="Segoe UI" panose="020B0502040204020203" pitchFamily="34" charset="0"/>
                      </a:endParaRPr>
                    </a:p>
                  </a:txBody>
                  <a:tcPr horzOverflow="overflow">
                    <a:solidFill>
                      <a:schemeClr val="accent1"/>
                    </a:solidFill>
                  </a:tcPr>
                </a:tc>
                <a:tc>
                  <a:txBody>
                    <a:bodyPr/>
                    <a:lstStyle>
                      <a:lvl1pPr>
                        <a:spcBef>
                          <a:spcPct val="20000"/>
                        </a:spcBef>
                        <a:defRPr sz="20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200">
                          <a:solidFill>
                            <a:schemeClr val="tx1"/>
                          </a:solidFill>
                          <a:latin typeface="Arial" panose="020B0604020202020204" pitchFamily="34" charset="0"/>
                        </a:defRPr>
                      </a:lvl3pPr>
                      <a:lvl4pPr marL="1600200" indent="-228600">
                        <a:spcBef>
                          <a:spcPct val="20000"/>
                        </a:spcBef>
                        <a:defRPr sz="1200">
                          <a:solidFill>
                            <a:schemeClr val="tx1"/>
                          </a:solidFill>
                          <a:latin typeface="Arial" panose="020B0604020202020204" pitchFamily="34" charset="0"/>
                        </a:defRPr>
                      </a:lvl4pPr>
                      <a:lvl5pPr marL="2057400" indent="-22860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u="none" strike="noStrike" cap="none" normalizeH="0" baseline="0" dirty="0">
                          <a:ln>
                            <a:noFill/>
                          </a:ln>
                          <a:effectLst>
                            <a:outerShdw blurRad="38100" dist="38100" dir="2700000" algn="tl">
                              <a:srgbClr val="C0C0C0"/>
                            </a:outerShdw>
                          </a:effectLst>
                          <a:latin typeface="Segoe UI" panose="020B0502040204020203" pitchFamily="34" charset="0"/>
                          <a:cs typeface="Segoe UI" panose="020B0502040204020203" pitchFamily="34" charset="0"/>
                        </a:rPr>
                        <a:t>Non-Life Insurance</a:t>
                      </a:r>
                      <a:endParaRPr kumimoji="0" lang="en-US" altLang="en-US" sz="1800" b="1" i="0" u="none" strike="noStrike" cap="none" normalizeH="0" baseline="0" dirty="0">
                        <a:ln>
                          <a:noFill/>
                        </a:ln>
                        <a:solidFill>
                          <a:schemeClr val="tx1"/>
                        </a:solidFill>
                        <a:effectLst>
                          <a:outerShdw blurRad="38100" dist="38100" dir="2700000" algn="tl">
                            <a:srgbClr val="C0C0C0"/>
                          </a:outerShdw>
                        </a:effectLst>
                        <a:latin typeface="Segoe UI" panose="020B0502040204020203" pitchFamily="34" charset="0"/>
                        <a:cs typeface="Segoe UI" panose="020B0502040204020203" pitchFamily="34" charset="0"/>
                      </a:endParaRPr>
                    </a:p>
                  </a:txBody>
                  <a:tcPr horzOverflow="overflow">
                    <a:solidFill>
                      <a:schemeClr val="accent1"/>
                    </a:solidFill>
                  </a:tcPr>
                </a:tc>
                <a:extLst>
                  <a:ext uri="{0D108BD9-81ED-4DB2-BD59-A6C34878D82A}">
                    <a16:rowId xmlns:a16="http://schemas.microsoft.com/office/drawing/2014/main" val="2045543473"/>
                  </a:ext>
                </a:extLst>
              </a:tr>
              <a:tr h="666183">
                <a:tc>
                  <a:txBody>
                    <a:bodyPr/>
                    <a:lstStyle>
                      <a:lvl1pPr>
                        <a:spcBef>
                          <a:spcPct val="20000"/>
                        </a:spcBef>
                        <a:defRPr sz="20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200">
                          <a:solidFill>
                            <a:schemeClr val="tx1"/>
                          </a:solidFill>
                          <a:latin typeface="Arial" panose="020B0604020202020204" pitchFamily="34" charset="0"/>
                        </a:defRPr>
                      </a:lvl3pPr>
                      <a:lvl4pPr marL="1600200" indent="-228600">
                        <a:spcBef>
                          <a:spcPct val="20000"/>
                        </a:spcBef>
                        <a:defRPr sz="1200">
                          <a:solidFill>
                            <a:schemeClr val="tx1"/>
                          </a:solidFill>
                          <a:latin typeface="Arial" panose="020B0604020202020204" pitchFamily="34" charset="0"/>
                        </a:defRPr>
                      </a:lvl4pPr>
                      <a:lvl5pPr marL="2057400" indent="-22860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u="none" strike="noStrike" cap="none" normalizeH="0" baseline="0" dirty="0">
                          <a:ln>
                            <a:noFill/>
                          </a:ln>
                          <a:effectLst/>
                          <a:latin typeface="Segoe UI" panose="020B0502040204020203" pitchFamily="34" charset="0"/>
                          <a:cs typeface="Segoe UI" panose="020B0502040204020203" pitchFamily="34" charset="0"/>
                        </a:rPr>
                        <a:t>Subject of insurance is life</a:t>
                      </a:r>
                      <a:endPar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txBody>
                  <a:tcPr horzOverflow="overflow"/>
                </a:tc>
                <a:tc>
                  <a:txBody>
                    <a:bodyPr/>
                    <a:lstStyle>
                      <a:lvl1pPr>
                        <a:spcBef>
                          <a:spcPct val="20000"/>
                        </a:spcBef>
                        <a:defRPr sz="20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200">
                          <a:solidFill>
                            <a:schemeClr val="tx1"/>
                          </a:solidFill>
                          <a:latin typeface="Arial" panose="020B0604020202020204" pitchFamily="34" charset="0"/>
                        </a:defRPr>
                      </a:lvl3pPr>
                      <a:lvl4pPr marL="1600200" indent="-228600">
                        <a:spcBef>
                          <a:spcPct val="20000"/>
                        </a:spcBef>
                        <a:defRPr sz="1200">
                          <a:solidFill>
                            <a:schemeClr val="tx1"/>
                          </a:solidFill>
                          <a:latin typeface="Arial" panose="020B0604020202020204" pitchFamily="34" charset="0"/>
                        </a:defRPr>
                      </a:lvl4pPr>
                      <a:lvl5pPr marL="2057400" indent="-22860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u="none" strike="noStrike" cap="none" normalizeH="0" baseline="0" dirty="0">
                          <a:ln>
                            <a:noFill/>
                          </a:ln>
                          <a:effectLst/>
                          <a:latin typeface="Segoe UI" panose="020B0502040204020203" pitchFamily="34" charset="0"/>
                          <a:cs typeface="Segoe UI" panose="020B0502040204020203" pitchFamily="34" charset="0"/>
                        </a:rPr>
                        <a:t>Subject of insurance is property / liability</a:t>
                      </a:r>
                      <a:endPar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txBody>
                  <a:tcPr horzOverflow="overflow"/>
                </a:tc>
                <a:extLst>
                  <a:ext uri="{0D108BD9-81ED-4DB2-BD59-A6C34878D82A}">
                    <a16:rowId xmlns:a16="http://schemas.microsoft.com/office/drawing/2014/main" val="1776422128"/>
                  </a:ext>
                </a:extLst>
              </a:tr>
              <a:tr h="666183">
                <a:tc>
                  <a:txBody>
                    <a:bodyPr/>
                    <a:lstStyle>
                      <a:lvl1pPr>
                        <a:spcBef>
                          <a:spcPct val="20000"/>
                        </a:spcBef>
                        <a:defRPr sz="20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200">
                          <a:solidFill>
                            <a:schemeClr val="tx1"/>
                          </a:solidFill>
                          <a:latin typeface="Arial" panose="020B0604020202020204" pitchFamily="34" charset="0"/>
                        </a:defRPr>
                      </a:lvl3pPr>
                      <a:lvl4pPr marL="1600200" indent="-228600">
                        <a:spcBef>
                          <a:spcPct val="20000"/>
                        </a:spcBef>
                        <a:defRPr sz="1200">
                          <a:solidFill>
                            <a:schemeClr val="tx1"/>
                          </a:solidFill>
                          <a:latin typeface="Arial" panose="020B0604020202020204" pitchFamily="34" charset="0"/>
                        </a:defRPr>
                      </a:lvl4pPr>
                      <a:lvl5pPr marL="2057400" indent="-22860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u="none" strike="noStrike" cap="none" normalizeH="0" baseline="0" dirty="0">
                          <a:ln>
                            <a:noFill/>
                          </a:ln>
                          <a:effectLst/>
                          <a:latin typeface="Segoe UI" panose="020B0502040204020203" pitchFamily="34" charset="0"/>
                          <a:cs typeface="Segoe UI" panose="020B0502040204020203" pitchFamily="34" charset="0"/>
                        </a:rPr>
                        <a:t>Loss is bound to happen. Timing of loss is uncertain. </a:t>
                      </a:r>
                      <a:endPar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txBody>
                  <a:tcPr horzOverflow="overflow"/>
                </a:tc>
                <a:tc>
                  <a:txBody>
                    <a:bodyPr/>
                    <a:lstStyle>
                      <a:lvl1pPr>
                        <a:spcBef>
                          <a:spcPct val="20000"/>
                        </a:spcBef>
                        <a:defRPr sz="20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200">
                          <a:solidFill>
                            <a:schemeClr val="tx1"/>
                          </a:solidFill>
                          <a:latin typeface="Arial" panose="020B0604020202020204" pitchFamily="34" charset="0"/>
                        </a:defRPr>
                      </a:lvl3pPr>
                      <a:lvl4pPr marL="1600200" indent="-228600">
                        <a:spcBef>
                          <a:spcPct val="20000"/>
                        </a:spcBef>
                        <a:defRPr sz="1200">
                          <a:solidFill>
                            <a:schemeClr val="tx1"/>
                          </a:solidFill>
                          <a:latin typeface="Arial" panose="020B0604020202020204" pitchFamily="34" charset="0"/>
                        </a:defRPr>
                      </a:lvl4pPr>
                      <a:lvl5pPr marL="2057400" indent="-22860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u="none" strike="noStrike" cap="none" normalizeH="0" baseline="0" dirty="0">
                          <a:ln>
                            <a:noFill/>
                          </a:ln>
                          <a:effectLst/>
                          <a:latin typeface="Segoe UI" panose="020B0502040204020203" pitchFamily="34" charset="0"/>
                          <a:cs typeface="Segoe UI" panose="020B0502040204020203" pitchFamily="34" charset="0"/>
                        </a:rPr>
                        <a:t>Loss may / may not happen</a:t>
                      </a:r>
                      <a:endPar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txBody>
                  <a:tcPr horzOverflow="overflow"/>
                </a:tc>
                <a:extLst>
                  <a:ext uri="{0D108BD9-81ED-4DB2-BD59-A6C34878D82A}">
                    <a16:rowId xmlns:a16="http://schemas.microsoft.com/office/drawing/2014/main" val="2386697693"/>
                  </a:ext>
                </a:extLst>
              </a:tr>
              <a:tr h="446143">
                <a:tc>
                  <a:txBody>
                    <a:bodyPr/>
                    <a:lstStyle>
                      <a:lvl1pPr>
                        <a:spcBef>
                          <a:spcPct val="20000"/>
                        </a:spcBef>
                        <a:defRPr sz="20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200">
                          <a:solidFill>
                            <a:schemeClr val="tx1"/>
                          </a:solidFill>
                          <a:latin typeface="Arial" panose="020B0604020202020204" pitchFamily="34" charset="0"/>
                        </a:defRPr>
                      </a:lvl3pPr>
                      <a:lvl4pPr marL="1600200" indent="-228600">
                        <a:spcBef>
                          <a:spcPct val="20000"/>
                        </a:spcBef>
                        <a:defRPr sz="1200">
                          <a:solidFill>
                            <a:schemeClr val="tx1"/>
                          </a:solidFill>
                          <a:latin typeface="Arial" panose="020B0604020202020204" pitchFamily="34" charset="0"/>
                        </a:defRPr>
                      </a:lvl4pPr>
                      <a:lvl5pPr marL="2057400" indent="-22860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u="none" strike="noStrike" cap="none" normalizeH="0" baseline="0" dirty="0">
                          <a:ln>
                            <a:noFill/>
                          </a:ln>
                          <a:effectLst/>
                          <a:latin typeface="Segoe UI" panose="020B0502040204020203" pitchFamily="34" charset="0"/>
                          <a:cs typeface="Segoe UI" panose="020B0502040204020203" pitchFamily="34" charset="0"/>
                        </a:rPr>
                        <a:t>Long term</a:t>
                      </a:r>
                      <a:endPar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txBody>
                  <a:tcPr horzOverflow="overflow"/>
                </a:tc>
                <a:tc>
                  <a:txBody>
                    <a:bodyPr/>
                    <a:lstStyle>
                      <a:lvl1pPr>
                        <a:spcBef>
                          <a:spcPct val="20000"/>
                        </a:spcBef>
                        <a:defRPr sz="20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200">
                          <a:solidFill>
                            <a:schemeClr val="tx1"/>
                          </a:solidFill>
                          <a:latin typeface="Arial" panose="020B0604020202020204" pitchFamily="34" charset="0"/>
                        </a:defRPr>
                      </a:lvl3pPr>
                      <a:lvl4pPr marL="1600200" indent="-228600">
                        <a:spcBef>
                          <a:spcPct val="20000"/>
                        </a:spcBef>
                        <a:defRPr sz="1200">
                          <a:solidFill>
                            <a:schemeClr val="tx1"/>
                          </a:solidFill>
                          <a:latin typeface="Arial" panose="020B0604020202020204" pitchFamily="34" charset="0"/>
                        </a:defRPr>
                      </a:lvl4pPr>
                      <a:lvl5pPr marL="2057400" indent="-22860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u="none" strike="noStrike" cap="none" normalizeH="0" baseline="0" dirty="0">
                          <a:ln>
                            <a:noFill/>
                          </a:ln>
                          <a:effectLst/>
                          <a:latin typeface="Segoe UI" panose="020B0502040204020203" pitchFamily="34" charset="0"/>
                          <a:cs typeface="Segoe UI" panose="020B0502040204020203" pitchFamily="34" charset="0"/>
                        </a:rPr>
                        <a:t>Short term</a:t>
                      </a:r>
                      <a:endPar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txBody>
                  <a:tcPr horzOverflow="overflow"/>
                </a:tc>
                <a:extLst>
                  <a:ext uri="{0D108BD9-81ED-4DB2-BD59-A6C34878D82A}">
                    <a16:rowId xmlns:a16="http://schemas.microsoft.com/office/drawing/2014/main" val="365972883"/>
                  </a:ext>
                </a:extLst>
              </a:tr>
              <a:tr h="666183">
                <a:tc>
                  <a:txBody>
                    <a:bodyPr/>
                    <a:lstStyle>
                      <a:lvl1pPr>
                        <a:spcBef>
                          <a:spcPct val="20000"/>
                        </a:spcBef>
                        <a:defRPr sz="20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200">
                          <a:solidFill>
                            <a:schemeClr val="tx1"/>
                          </a:solidFill>
                          <a:latin typeface="Arial" panose="020B0604020202020204" pitchFamily="34" charset="0"/>
                        </a:defRPr>
                      </a:lvl3pPr>
                      <a:lvl4pPr marL="1600200" indent="-228600">
                        <a:spcBef>
                          <a:spcPct val="20000"/>
                        </a:spcBef>
                        <a:defRPr sz="1200">
                          <a:solidFill>
                            <a:schemeClr val="tx1"/>
                          </a:solidFill>
                          <a:latin typeface="Arial" panose="020B0604020202020204" pitchFamily="34" charset="0"/>
                        </a:defRPr>
                      </a:lvl4pPr>
                      <a:lvl5pPr marL="2057400" indent="-22860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u="none" strike="noStrike" cap="none" normalizeH="0" baseline="0" dirty="0">
                          <a:ln>
                            <a:noFill/>
                          </a:ln>
                          <a:effectLst/>
                          <a:latin typeface="Segoe UI" panose="020B0502040204020203" pitchFamily="34" charset="0"/>
                          <a:cs typeface="Segoe UI" panose="020B0502040204020203" pitchFamily="34" charset="0"/>
                        </a:rPr>
                        <a:t>Guarantee-Assurance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txBody>
                  <a:tcPr horzOverflow="overflow"/>
                </a:tc>
                <a:tc>
                  <a:txBody>
                    <a:bodyPr/>
                    <a:lstStyle>
                      <a:lvl1pPr>
                        <a:spcBef>
                          <a:spcPct val="20000"/>
                        </a:spcBef>
                        <a:defRPr sz="20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200">
                          <a:solidFill>
                            <a:schemeClr val="tx1"/>
                          </a:solidFill>
                          <a:latin typeface="Arial" panose="020B0604020202020204" pitchFamily="34" charset="0"/>
                        </a:defRPr>
                      </a:lvl3pPr>
                      <a:lvl4pPr marL="1600200" indent="-228600">
                        <a:spcBef>
                          <a:spcPct val="20000"/>
                        </a:spcBef>
                        <a:defRPr sz="1200">
                          <a:solidFill>
                            <a:schemeClr val="tx1"/>
                          </a:solidFill>
                          <a:latin typeface="Arial" panose="020B0604020202020204" pitchFamily="34" charset="0"/>
                        </a:defRPr>
                      </a:lvl4pPr>
                      <a:lvl5pPr marL="2057400" indent="-22860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u="none" strike="noStrike" cap="none" normalizeH="0" baseline="0" dirty="0">
                          <a:ln>
                            <a:noFill/>
                          </a:ln>
                          <a:effectLst/>
                          <a:latin typeface="Segoe UI" panose="020B0502040204020203" pitchFamily="34" charset="0"/>
                          <a:cs typeface="Segoe UI" panose="020B0502040204020203" pitchFamily="34" charset="0"/>
                        </a:rPr>
                        <a:t>Indemnity-Insurance</a:t>
                      </a:r>
                      <a:endPar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txBody>
                  <a:tcPr horzOverflow="overflow"/>
                </a:tc>
                <a:extLst>
                  <a:ext uri="{0D108BD9-81ED-4DB2-BD59-A6C34878D82A}">
                    <a16:rowId xmlns:a16="http://schemas.microsoft.com/office/drawing/2014/main" val="1700121761"/>
                  </a:ext>
                </a:extLst>
              </a:tr>
              <a:tr h="666183">
                <a:tc>
                  <a:txBody>
                    <a:bodyPr/>
                    <a:lstStyle>
                      <a:lvl1pPr>
                        <a:spcBef>
                          <a:spcPct val="20000"/>
                        </a:spcBef>
                        <a:defRPr sz="20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200">
                          <a:solidFill>
                            <a:schemeClr val="tx1"/>
                          </a:solidFill>
                          <a:latin typeface="Arial" panose="020B0604020202020204" pitchFamily="34" charset="0"/>
                        </a:defRPr>
                      </a:lvl3pPr>
                      <a:lvl4pPr marL="1600200" indent="-228600">
                        <a:spcBef>
                          <a:spcPct val="20000"/>
                        </a:spcBef>
                        <a:defRPr sz="1200">
                          <a:solidFill>
                            <a:schemeClr val="tx1"/>
                          </a:solidFill>
                          <a:latin typeface="Arial" panose="020B0604020202020204" pitchFamily="34" charset="0"/>
                        </a:defRPr>
                      </a:lvl4pPr>
                      <a:lvl5pPr marL="2057400" indent="-22860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u="none" strike="noStrike" cap="none" normalizeH="0" baseline="0" dirty="0">
                          <a:ln>
                            <a:noFill/>
                          </a:ln>
                          <a:effectLst/>
                          <a:latin typeface="Segoe UI" panose="020B0502040204020203" pitchFamily="34" charset="0"/>
                          <a:cs typeface="Segoe UI" panose="020B0502040204020203" pitchFamily="34" charset="0"/>
                        </a:rPr>
                        <a:t>Risk cover combined with savings</a:t>
                      </a:r>
                      <a:endPar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txBody>
                  <a:tcPr horzOverflow="overflow"/>
                </a:tc>
                <a:tc>
                  <a:txBody>
                    <a:bodyPr/>
                    <a:lstStyle>
                      <a:lvl1pPr>
                        <a:spcBef>
                          <a:spcPct val="20000"/>
                        </a:spcBef>
                        <a:defRPr sz="20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200">
                          <a:solidFill>
                            <a:schemeClr val="tx1"/>
                          </a:solidFill>
                          <a:latin typeface="Arial" panose="020B0604020202020204" pitchFamily="34" charset="0"/>
                        </a:defRPr>
                      </a:lvl3pPr>
                      <a:lvl4pPr marL="1600200" indent="-228600">
                        <a:spcBef>
                          <a:spcPct val="20000"/>
                        </a:spcBef>
                        <a:defRPr sz="1200">
                          <a:solidFill>
                            <a:schemeClr val="tx1"/>
                          </a:solidFill>
                          <a:latin typeface="Arial" panose="020B0604020202020204" pitchFamily="34" charset="0"/>
                        </a:defRPr>
                      </a:lvl4pPr>
                      <a:lvl5pPr marL="2057400" indent="-22860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u="none" strike="noStrike" cap="none" normalizeH="0" baseline="0" dirty="0">
                          <a:ln>
                            <a:noFill/>
                          </a:ln>
                          <a:effectLst/>
                          <a:latin typeface="Segoe UI" panose="020B0502040204020203" pitchFamily="34" charset="0"/>
                          <a:cs typeface="Segoe UI" panose="020B0502040204020203" pitchFamily="34" charset="0"/>
                        </a:rPr>
                        <a:t>Risk cover only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txBody>
                  <a:tcPr horzOverflow="overflow"/>
                </a:tc>
                <a:extLst>
                  <a:ext uri="{0D108BD9-81ED-4DB2-BD59-A6C34878D82A}">
                    <a16:rowId xmlns:a16="http://schemas.microsoft.com/office/drawing/2014/main" val="918941789"/>
                  </a:ext>
                </a:extLst>
              </a:tr>
              <a:tr h="666183">
                <a:tc>
                  <a:txBody>
                    <a:bodyPr/>
                    <a:lstStyle>
                      <a:lvl1pPr>
                        <a:spcBef>
                          <a:spcPct val="20000"/>
                        </a:spcBef>
                        <a:defRPr sz="20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200">
                          <a:solidFill>
                            <a:schemeClr val="tx1"/>
                          </a:solidFill>
                          <a:latin typeface="Arial" panose="020B0604020202020204" pitchFamily="34" charset="0"/>
                        </a:defRPr>
                      </a:lvl3pPr>
                      <a:lvl4pPr marL="1600200" indent="-228600">
                        <a:spcBef>
                          <a:spcPct val="20000"/>
                        </a:spcBef>
                        <a:defRPr sz="1200">
                          <a:solidFill>
                            <a:schemeClr val="tx1"/>
                          </a:solidFill>
                          <a:latin typeface="Arial" panose="020B0604020202020204" pitchFamily="34" charset="0"/>
                        </a:defRPr>
                      </a:lvl4pPr>
                      <a:lvl5pPr marL="2057400" indent="-22860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u="none" strike="noStrike" cap="none" normalizeH="0" baseline="0" dirty="0">
                          <a:ln>
                            <a:noFill/>
                          </a:ln>
                          <a:effectLst/>
                          <a:latin typeface="Segoe UI" panose="020B0502040204020203" pitchFamily="34" charset="0"/>
                          <a:cs typeface="Segoe UI" panose="020B0502040204020203" pitchFamily="34" charset="0"/>
                        </a:rPr>
                        <a:t>Maturity benefit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txBody>
                  <a:tcPr horzOverflow="overflow"/>
                </a:tc>
                <a:tc>
                  <a:txBody>
                    <a:bodyPr/>
                    <a:lstStyle>
                      <a:lvl1pPr>
                        <a:spcBef>
                          <a:spcPct val="20000"/>
                        </a:spcBef>
                        <a:defRPr sz="20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200">
                          <a:solidFill>
                            <a:schemeClr val="tx1"/>
                          </a:solidFill>
                          <a:latin typeface="Arial" panose="020B0604020202020204" pitchFamily="34" charset="0"/>
                        </a:defRPr>
                      </a:lvl3pPr>
                      <a:lvl4pPr marL="1600200" indent="-228600">
                        <a:spcBef>
                          <a:spcPct val="20000"/>
                        </a:spcBef>
                        <a:defRPr sz="1200">
                          <a:solidFill>
                            <a:schemeClr val="tx1"/>
                          </a:solidFill>
                          <a:latin typeface="Arial" panose="020B0604020202020204" pitchFamily="34" charset="0"/>
                        </a:defRPr>
                      </a:lvl4pPr>
                      <a:lvl5pPr marL="2057400" indent="-22860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u="none" strike="noStrike" cap="none" normalizeH="0" baseline="0" dirty="0">
                          <a:ln>
                            <a:noFill/>
                          </a:ln>
                          <a:effectLst/>
                          <a:latin typeface="Segoe UI" panose="020B0502040204020203" pitchFamily="34" charset="0"/>
                          <a:cs typeface="Segoe UI" panose="020B0502040204020203" pitchFamily="34" charset="0"/>
                        </a:rPr>
                        <a:t>No returns from policy</a:t>
                      </a:r>
                      <a:endPar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txBody>
                  <a:tcPr horzOverflow="overflow"/>
                </a:tc>
                <a:extLst>
                  <a:ext uri="{0D108BD9-81ED-4DB2-BD59-A6C34878D82A}">
                    <a16:rowId xmlns:a16="http://schemas.microsoft.com/office/drawing/2014/main" val="2884057382"/>
                  </a:ext>
                </a:extLst>
              </a:tr>
            </a:tbl>
          </a:graphicData>
        </a:graphic>
      </p:graphicFrame>
    </p:spTree>
    <p:extLst>
      <p:ext uri="{BB962C8B-B14F-4D97-AF65-F5344CB8AC3E}">
        <p14:creationId xmlns:p14="http://schemas.microsoft.com/office/powerpoint/2010/main" val="3588904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60129AE-0E4A-4801-BD3F-D2BD0B5F43D6}"/>
              </a:ext>
            </a:extLst>
          </p:cNvPr>
          <p:cNvPicPr>
            <a:picLocks noChangeAspect="1"/>
          </p:cNvPicPr>
          <p:nvPr/>
        </p:nvPicPr>
        <p:blipFill rotWithShape="1">
          <a:blip r:embed="rId3">
            <a:extLst>
              <a:ext uri="{28A0092B-C50C-407E-A947-70E740481C1C}">
                <a14:useLocalDpi xmlns:a14="http://schemas.microsoft.com/office/drawing/2010/main" val="0"/>
              </a:ext>
            </a:extLst>
          </a:blip>
          <a:srcRect t="3017"/>
          <a:stretch/>
        </p:blipFill>
        <p:spPr>
          <a:xfrm>
            <a:off x="-1" y="10"/>
            <a:ext cx="12192000" cy="6857990"/>
          </a:xfrm>
          <a:prstGeom prst="rect">
            <a:avLst/>
          </a:prstGeom>
        </p:spPr>
      </p:pic>
      <p:sp>
        <p:nvSpPr>
          <p:cNvPr id="12"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p:cNvSpPr>
            <a:spLocks noGrp="1"/>
          </p:cNvSpPr>
          <p:nvPr>
            <p:ph type="title"/>
          </p:nvPr>
        </p:nvSpPr>
        <p:spPr>
          <a:xfrm>
            <a:off x="709448" y="1913950"/>
            <a:ext cx="4204137" cy="1342754"/>
          </a:xfrm>
        </p:spPr>
        <p:txBody>
          <a:bodyPr>
            <a:normAutofit/>
          </a:bodyPr>
          <a:lstStyle/>
          <a:p>
            <a:pPr algn="ctr"/>
            <a:r>
              <a:rPr lang="en-US" sz="3600" b="1" dirty="0">
                <a:latin typeface="Segoe UI" panose="020B0502040204020203" pitchFamily="34" charset="0"/>
                <a:cs typeface="Segoe UI" panose="020B0502040204020203" pitchFamily="34" charset="0"/>
              </a:rPr>
              <a:t>Health Insurance</a:t>
            </a:r>
          </a:p>
        </p:txBody>
      </p:sp>
      <p:cxnSp>
        <p:nvCxnSpPr>
          <p:cNvPr id="14" name="Straight Connector 13">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25516" y="3417573"/>
            <a:ext cx="4593021" cy="2619839"/>
          </a:xfrm>
        </p:spPr>
        <p:txBody>
          <a:bodyPr anchor="ctr">
            <a:normAutofit/>
          </a:bodyPr>
          <a:lstStyle/>
          <a:p>
            <a:pPr marL="0" indent="0">
              <a:buNone/>
            </a:pPr>
            <a:r>
              <a:rPr lang="en-US" altLang="en-US" sz="1800" dirty="0">
                <a:latin typeface="Segoe UI" panose="020B0502040204020203" pitchFamily="34" charset="0"/>
                <a:cs typeface="Segoe UI" panose="020B0502040204020203" pitchFamily="34" charset="0"/>
              </a:rPr>
              <a:t>Health insurance covers cost of routine, preventive and emergency cost of medical procedures and the prescription drugs.</a:t>
            </a:r>
          </a:p>
          <a:p>
            <a:pPr marL="0" indent="0">
              <a:buNone/>
            </a:pPr>
            <a:r>
              <a:rPr lang="en-US" altLang="en-US" sz="1800" dirty="0">
                <a:latin typeface="Segoe UI" panose="020B0502040204020203" pitchFamily="34" charset="0"/>
                <a:cs typeface="Segoe UI" panose="020B0502040204020203" pitchFamily="34" charset="0"/>
              </a:rPr>
              <a:t>Types of health plans:</a:t>
            </a:r>
          </a:p>
          <a:p>
            <a:pPr lvl="1"/>
            <a:r>
              <a:rPr lang="en-US" altLang="en-US" sz="1800" dirty="0">
                <a:latin typeface="Segoe UI" panose="020B0502040204020203" pitchFamily="34" charset="0"/>
                <a:cs typeface="Segoe UI" panose="020B0502040204020203" pitchFamily="34" charset="0"/>
              </a:rPr>
              <a:t>Individual Plans</a:t>
            </a:r>
          </a:p>
          <a:p>
            <a:pPr lvl="1"/>
            <a:r>
              <a:rPr lang="en-US" altLang="en-US" sz="1800" dirty="0">
                <a:latin typeface="Segoe UI" panose="020B0502040204020203" pitchFamily="34" charset="0"/>
                <a:cs typeface="Segoe UI" panose="020B0502040204020203" pitchFamily="34" charset="0"/>
              </a:rPr>
              <a:t>Group Plans</a:t>
            </a:r>
          </a:p>
          <a:p>
            <a:pPr lvl="1"/>
            <a:r>
              <a:rPr lang="en-US" altLang="en-US" sz="1800" dirty="0">
                <a:latin typeface="Segoe UI" panose="020B0502040204020203" pitchFamily="34" charset="0"/>
                <a:cs typeface="Segoe UI" panose="020B0502040204020203" pitchFamily="34" charset="0"/>
              </a:rPr>
              <a:t>Government Plans</a:t>
            </a:r>
          </a:p>
          <a:p>
            <a:endParaRPr lang="en-US" altLang="en-US" sz="1800" dirty="0">
              <a:latin typeface="Segoe UI" panose="020B0502040204020203" pitchFamily="34" charset="0"/>
              <a:cs typeface="Segoe UI" panose="020B0502040204020203" pitchFamily="34" charset="0"/>
            </a:endParaRPr>
          </a:p>
        </p:txBody>
      </p:sp>
      <p:sp>
        <p:nvSpPr>
          <p:cNvPr id="4" name="Footer Placeholder 3"/>
          <p:cNvSpPr>
            <a:spLocks noGrp="1"/>
          </p:cNvSpPr>
          <p:nvPr>
            <p:ph type="ftr" sz="quarter" idx="11"/>
          </p:nvPr>
        </p:nvSpPr>
        <p:spPr>
          <a:xfrm>
            <a:off x="1216573" y="6144611"/>
            <a:ext cx="3069020" cy="361977"/>
          </a:xfrm>
        </p:spPr>
        <p:txBody>
          <a:bodyPr>
            <a:normAutofit/>
          </a:bodyPr>
          <a:lstStyle/>
          <a:p>
            <a:pPr>
              <a:spcAft>
                <a:spcPts val="600"/>
              </a:spcAft>
            </a:pPr>
            <a:r>
              <a:rPr lang="en-US" sz="1000">
                <a:solidFill>
                  <a:schemeClr val="tx1"/>
                </a:solidFill>
              </a:rPr>
              <a:t>© Capgemini 2019. All rights reserved.</a:t>
            </a:r>
          </a:p>
        </p:txBody>
      </p:sp>
    </p:spTree>
    <p:extLst>
      <p:ext uri="{BB962C8B-B14F-4D97-AF65-F5344CB8AC3E}">
        <p14:creationId xmlns:p14="http://schemas.microsoft.com/office/powerpoint/2010/main" val="438667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70000" t="-5000" r="-1000" b="7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Segoe UI" panose="020B0502040204020203" pitchFamily="34" charset="0"/>
                <a:cs typeface="Segoe UI" panose="020B0502040204020203" pitchFamily="34" charset="0"/>
              </a:rPr>
              <a:t>Health Insurance</a:t>
            </a:r>
          </a:p>
        </p:txBody>
      </p:sp>
      <p:sp>
        <p:nvSpPr>
          <p:cNvPr id="3" name="Content Placeholder 2"/>
          <p:cNvSpPr>
            <a:spLocks noGrp="1"/>
          </p:cNvSpPr>
          <p:nvPr>
            <p:ph idx="1"/>
          </p:nvPr>
        </p:nvSpPr>
        <p:spPr>
          <a:xfrm>
            <a:off x="838200" y="1577147"/>
            <a:ext cx="10661374" cy="4167670"/>
          </a:xfrm>
        </p:spPr>
        <p:txBody>
          <a:bodyPr>
            <a:noAutofit/>
          </a:bodyPr>
          <a:lstStyle/>
          <a:p>
            <a:pPr marL="0" indent="0" algn="just">
              <a:lnSpc>
                <a:spcPct val="150000"/>
              </a:lnSpc>
              <a:spcBef>
                <a:spcPts val="600"/>
              </a:spcBef>
              <a:spcAft>
                <a:spcPts val="1200"/>
              </a:spcAft>
              <a:buNone/>
            </a:pPr>
            <a:r>
              <a:rPr lang="en-US" altLang="en-US" sz="1800" dirty="0">
                <a:latin typeface="Segoe UI" panose="020B0502040204020203" pitchFamily="34" charset="0"/>
                <a:cs typeface="Segoe UI" panose="020B0502040204020203" pitchFamily="34" charset="0"/>
              </a:rPr>
              <a:t>Types of health insurance plans:</a:t>
            </a:r>
          </a:p>
          <a:p>
            <a:pPr lvl="1">
              <a:lnSpc>
                <a:spcPct val="150000"/>
              </a:lnSpc>
              <a:spcBef>
                <a:spcPts val="600"/>
              </a:spcBef>
              <a:spcAft>
                <a:spcPts val="1200"/>
              </a:spcAft>
              <a:buFont typeface="Wingdings" panose="05000000000000000000" pitchFamily="2" charset="2"/>
              <a:buChar char="§"/>
            </a:pPr>
            <a:r>
              <a:rPr lang="en-US" altLang="en-US" sz="1800" b="1" dirty="0">
                <a:latin typeface="Segoe UI" panose="020B0502040204020203" pitchFamily="34" charset="0"/>
                <a:cs typeface="Segoe UI" panose="020B0502040204020203" pitchFamily="34" charset="0"/>
              </a:rPr>
              <a:t>Individual Plans </a:t>
            </a:r>
            <a:r>
              <a:rPr lang="en-US" altLang="en-US" sz="1800" dirty="0">
                <a:latin typeface="Segoe UI" panose="020B0502040204020203" pitchFamily="34" charset="0"/>
                <a:cs typeface="Segoe UI" panose="020B0502040204020203" pitchFamily="34" charset="0"/>
              </a:rPr>
              <a:t>- Private plans that can be taken by an individual. Covers the cost of hospitalization, surgeries and medications thereafter. They are renewed annually. </a:t>
            </a:r>
          </a:p>
          <a:p>
            <a:pPr lvl="1">
              <a:lnSpc>
                <a:spcPct val="150000"/>
              </a:lnSpc>
              <a:spcBef>
                <a:spcPts val="600"/>
              </a:spcBef>
              <a:spcAft>
                <a:spcPts val="1200"/>
              </a:spcAft>
              <a:buFont typeface="Wingdings" panose="05000000000000000000" pitchFamily="2" charset="2"/>
              <a:buChar char="§"/>
            </a:pPr>
            <a:r>
              <a:rPr lang="en-US" altLang="en-US" sz="1800" b="1" dirty="0">
                <a:latin typeface="Segoe UI" panose="020B0502040204020203" pitchFamily="34" charset="0"/>
                <a:cs typeface="Segoe UI" panose="020B0502040204020203" pitchFamily="34" charset="0"/>
              </a:rPr>
              <a:t>Group Plans </a:t>
            </a:r>
            <a:r>
              <a:rPr lang="en-US" altLang="en-US" sz="1800" dirty="0">
                <a:latin typeface="Segoe UI" panose="020B0502040204020203" pitchFamily="34" charset="0"/>
                <a:cs typeface="Segoe UI" panose="020B0502040204020203" pitchFamily="34" charset="0"/>
              </a:rPr>
              <a:t>– Generally offered by the corporate as part of employee benefit. The premiums are often paid by the employer in part or full. </a:t>
            </a:r>
          </a:p>
          <a:p>
            <a:pPr lvl="1">
              <a:lnSpc>
                <a:spcPct val="150000"/>
              </a:lnSpc>
              <a:spcBef>
                <a:spcPts val="600"/>
              </a:spcBef>
              <a:spcAft>
                <a:spcPts val="1200"/>
              </a:spcAft>
              <a:buFont typeface="Wingdings" panose="05000000000000000000" pitchFamily="2" charset="2"/>
              <a:buChar char="§"/>
            </a:pPr>
            <a:r>
              <a:rPr lang="en-US" altLang="en-US" sz="1800" b="1" dirty="0">
                <a:latin typeface="Segoe UI" panose="020B0502040204020203" pitchFamily="34" charset="0"/>
                <a:cs typeface="Segoe UI" panose="020B0502040204020203" pitchFamily="34" charset="0"/>
              </a:rPr>
              <a:t>Government Plans </a:t>
            </a:r>
            <a:r>
              <a:rPr lang="en-US" altLang="en-US" sz="1800" dirty="0">
                <a:latin typeface="Segoe UI" panose="020B0502040204020203" pitchFamily="34" charset="0"/>
                <a:cs typeface="Segoe UI" panose="020B0502040204020203" pitchFamily="34" charset="0"/>
              </a:rPr>
              <a:t>- When a country offers insurance to its citizens to meet medical expenses. Example – Medicare,  Medicaid by US government. </a:t>
            </a:r>
          </a:p>
          <a:p>
            <a:pPr marL="0" indent="0" algn="just">
              <a:lnSpc>
                <a:spcPct val="150000"/>
              </a:lnSpc>
              <a:spcBef>
                <a:spcPts val="600"/>
              </a:spcBef>
              <a:spcAft>
                <a:spcPts val="1200"/>
              </a:spcAft>
              <a:buNone/>
            </a:pPr>
            <a:endParaRPr lang="en-US" altLang="en-US" sz="1800" dirty="0">
              <a:latin typeface="Segoe UI" panose="020B0502040204020203" pitchFamily="34" charset="0"/>
              <a:cs typeface="Segoe UI" panose="020B0502040204020203" pitchFamily="34" charset="0"/>
            </a:endParaRPr>
          </a:p>
        </p:txBody>
      </p:sp>
      <p:sp>
        <p:nvSpPr>
          <p:cNvPr id="4" name="Footer Placeholder 3"/>
          <p:cNvSpPr>
            <a:spLocks noGrp="1"/>
          </p:cNvSpPr>
          <p:nvPr>
            <p:ph type="ftr" sz="quarter" idx="11"/>
          </p:nvPr>
        </p:nvSpPr>
        <p:spPr/>
        <p:txBody>
          <a:bodyPr/>
          <a:lstStyle/>
          <a:p>
            <a:r>
              <a:rPr lang="en-US" dirty="0"/>
              <a:t>© Capgemini 2019. All rights reserved.</a:t>
            </a:r>
          </a:p>
        </p:txBody>
      </p:sp>
      <p:sp>
        <p:nvSpPr>
          <p:cNvPr id="5" name="Slide Number Placeholder 4"/>
          <p:cNvSpPr>
            <a:spLocks noGrp="1"/>
          </p:cNvSpPr>
          <p:nvPr>
            <p:ph type="sldNum" sz="quarter" idx="12"/>
          </p:nvPr>
        </p:nvSpPr>
        <p:spPr/>
        <p:txBody>
          <a:bodyPr/>
          <a:lstStyle/>
          <a:p>
            <a:fld id="{6597BDD4-AD00-4170-84A2-125435EE3581}" type="slidenum">
              <a:rPr lang="en-US" smtClean="0"/>
              <a:t>18</a:t>
            </a:fld>
            <a:endParaRPr lang="en-US"/>
          </a:p>
        </p:txBody>
      </p:sp>
    </p:spTree>
    <p:extLst>
      <p:ext uri="{BB962C8B-B14F-4D97-AF65-F5344CB8AC3E}">
        <p14:creationId xmlns:p14="http://schemas.microsoft.com/office/powerpoint/2010/main" val="4139163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close up of a sign&#10;&#10;Description automatically generated">
            <a:extLst>
              <a:ext uri="{FF2B5EF4-FFF2-40B4-BE49-F238E27FC236}">
                <a16:creationId xmlns:a16="http://schemas.microsoft.com/office/drawing/2014/main" id="{232BD86E-E89F-4883-9819-E2EF496E9BED}"/>
              </a:ext>
            </a:extLst>
          </p:cNvPr>
          <p:cNvPicPr>
            <a:picLocks noChangeAspect="1"/>
          </p:cNvPicPr>
          <p:nvPr/>
        </p:nvPicPr>
        <p:blipFill rotWithShape="1">
          <a:blip r:embed="rId3">
            <a:extLst>
              <a:ext uri="{28A0092B-C50C-407E-A947-70E740481C1C}">
                <a14:useLocalDpi xmlns:a14="http://schemas.microsoft.com/office/drawing/2010/main" val="0"/>
              </a:ext>
            </a:extLst>
          </a:blip>
          <a:srcRect t="11067" r="9091"/>
          <a:stretch/>
        </p:blipFill>
        <p:spPr>
          <a:xfrm>
            <a:off x="20" y="10"/>
            <a:ext cx="12191980" cy="6857990"/>
          </a:xfrm>
          <a:prstGeom prst="rect">
            <a:avLst/>
          </a:prstGeom>
        </p:spPr>
      </p:pic>
      <p:sp>
        <p:nvSpPr>
          <p:cNvPr id="12" name="Freeform: Shape 11">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568127" y="647892"/>
            <a:ext cx="5441859" cy="1043409"/>
          </a:xfrm>
        </p:spPr>
        <p:txBody>
          <a:bodyPr>
            <a:normAutofit/>
          </a:bodyPr>
          <a:lstStyle/>
          <a:p>
            <a:r>
              <a:rPr lang="en-US" sz="3300" b="1" dirty="0">
                <a:latin typeface="Segoe UI" panose="020B0502040204020203" pitchFamily="34" charset="0"/>
                <a:cs typeface="Segoe UI" panose="020B0502040204020203" pitchFamily="34" charset="0"/>
              </a:rPr>
              <a:t>Pension Plans (Annuity)</a:t>
            </a:r>
          </a:p>
        </p:txBody>
      </p:sp>
      <p:sp>
        <p:nvSpPr>
          <p:cNvPr id="3" name="Content Placeholder 2"/>
          <p:cNvSpPr>
            <a:spLocks noGrp="1"/>
          </p:cNvSpPr>
          <p:nvPr>
            <p:ph idx="1"/>
          </p:nvPr>
        </p:nvSpPr>
        <p:spPr>
          <a:xfrm>
            <a:off x="520241" y="1774372"/>
            <a:ext cx="4919285" cy="2754086"/>
          </a:xfrm>
        </p:spPr>
        <p:txBody>
          <a:bodyPr anchor="t">
            <a:normAutofit/>
          </a:bodyPr>
          <a:lstStyle/>
          <a:p>
            <a:pPr marL="0" indent="0">
              <a:lnSpc>
                <a:spcPct val="150000"/>
              </a:lnSpc>
              <a:spcBef>
                <a:spcPts val="600"/>
              </a:spcBef>
              <a:spcAft>
                <a:spcPts val="1200"/>
              </a:spcAft>
              <a:buNone/>
            </a:pPr>
            <a:r>
              <a:rPr lang="en-US" altLang="en-US" sz="1800" dirty="0">
                <a:latin typeface="Segoe UI" panose="020B0502040204020203" pitchFamily="34" charset="0"/>
                <a:cs typeface="Segoe UI" panose="020B0502040204020203" pitchFamily="34" charset="0"/>
              </a:rPr>
              <a:t>An annuity is a contract between you and an insurance company in which you make a lump sum payment or series of payments and, in return, receive regular disbursements, beginning either immediately or at some point in the future, typically after retirement.  </a:t>
            </a:r>
          </a:p>
        </p:txBody>
      </p:sp>
      <p:sp>
        <p:nvSpPr>
          <p:cNvPr id="4" name="Footer Placeholder 3"/>
          <p:cNvSpPr>
            <a:spLocks noGrp="1"/>
          </p:cNvSpPr>
          <p:nvPr>
            <p:ph type="ftr" sz="quarter" idx="11"/>
          </p:nvPr>
        </p:nvSpPr>
        <p:spPr>
          <a:xfrm>
            <a:off x="750242" y="4626431"/>
            <a:ext cx="3246992" cy="617260"/>
          </a:xfrm>
        </p:spPr>
        <p:txBody>
          <a:bodyPr>
            <a:normAutofit/>
          </a:bodyPr>
          <a:lstStyle/>
          <a:p>
            <a:pPr algn="l">
              <a:spcAft>
                <a:spcPts val="600"/>
              </a:spcAft>
            </a:pPr>
            <a:r>
              <a:rPr lang="en-US" sz="1100">
                <a:solidFill>
                  <a:schemeClr val="tx1"/>
                </a:solidFill>
              </a:rPr>
              <a:t>© Capgemini 2019. All rights reserved.</a:t>
            </a:r>
          </a:p>
        </p:txBody>
      </p:sp>
      <p:sp>
        <p:nvSpPr>
          <p:cNvPr id="5" name="Slide Number Placeholder 4"/>
          <p:cNvSpPr>
            <a:spLocks noGrp="1"/>
          </p:cNvSpPr>
          <p:nvPr>
            <p:ph type="sldNum" sz="quarter" idx="12"/>
          </p:nvPr>
        </p:nvSpPr>
        <p:spPr>
          <a:xfrm>
            <a:off x="11000232" y="6108192"/>
            <a:ext cx="548640" cy="548640"/>
          </a:xfrm>
          <a:prstGeom prst="ellipse">
            <a:avLst/>
          </a:prstGeom>
          <a:solidFill>
            <a:srgbClr val="2B3F55"/>
          </a:solidFill>
        </p:spPr>
        <p:txBody>
          <a:bodyPr anchor="ctr">
            <a:normAutofit/>
          </a:bodyPr>
          <a:lstStyle/>
          <a:p>
            <a:pPr algn="ctr">
              <a:spcAft>
                <a:spcPts val="600"/>
              </a:spcAft>
            </a:pPr>
            <a:fld id="{6597BDD4-AD00-4170-84A2-125435EE3581}" type="slidenum">
              <a:rPr lang="en-US" sz="1500">
                <a:solidFill>
                  <a:srgbClr val="FFFFFF"/>
                </a:solidFill>
              </a:rPr>
              <a:pPr algn="ctr">
                <a:spcAft>
                  <a:spcPts val="600"/>
                </a:spcAft>
              </a:pPr>
              <a:t>19</a:t>
            </a:fld>
            <a:endParaRPr lang="en-US" sz="1500">
              <a:solidFill>
                <a:srgbClr val="FFFFFF"/>
              </a:solidFill>
            </a:endParaRPr>
          </a:p>
        </p:txBody>
      </p:sp>
    </p:spTree>
    <p:extLst>
      <p:ext uri="{BB962C8B-B14F-4D97-AF65-F5344CB8AC3E}">
        <p14:creationId xmlns:p14="http://schemas.microsoft.com/office/powerpoint/2010/main" val="1158883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70000" t="-5000" r="-1000" b="7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sz="3600" b="1">
                <a:latin typeface="Segoe UI" panose="020B0502040204020203" pitchFamily="34" charset="0"/>
                <a:cs typeface="Segoe UI" panose="020B0502040204020203" pitchFamily="34" charset="0"/>
              </a:rPr>
              <a:t>Origin of Insurance</a:t>
            </a:r>
            <a:endParaRPr lang="en-US" sz="3600" b="1"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838200" y="1577147"/>
            <a:ext cx="10515600" cy="4585114"/>
          </a:xfrm>
        </p:spPr>
        <p:txBody>
          <a:bodyPr>
            <a:normAutofit/>
          </a:bodyPr>
          <a:lstStyle/>
          <a:p>
            <a:pPr algn="just">
              <a:lnSpc>
                <a:spcPct val="100000"/>
              </a:lnSpc>
            </a:pPr>
            <a:r>
              <a:rPr lang="en-US" sz="1800" dirty="0">
                <a:latin typeface="Segoe UI" panose="020B0502040204020203" pitchFamily="34" charset="0"/>
                <a:cs typeface="Segoe UI" panose="020B0502040204020203" pitchFamily="34" charset="0"/>
              </a:rPr>
              <a:t>Insurance in some form dates back to prehistory. </a:t>
            </a:r>
          </a:p>
          <a:p>
            <a:pPr algn="just">
              <a:lnSpc>
                <a:spcPct val="100000"/>
              </a:lnSpc>
            </a:pPr>
            <a:r>
              <a:rPr lang="en-US" sz="1800" dirty="0">
                <a:latin typeface="Segoe UI" panose="020B0502040204020203" pitchFamily="34" charset="0"/>
                <a:cs typeface="Segoe UI" panose="020B0502040204020203" pitchFamily="34" charset="0"/>
              </a:rPr>
              <a:t>Insurance in the early </a:t>
            </a:r>
            <a:r>
              <a:rPr lang="en-US" sz="1800" b="1" dirty="0">
                <a:latin typeface="Segoe UI" panose="020B0502040204020203" pitchFamily="34" charset="0"/>
                <a:cs typeface="Segoe UI" panose="020B0502040204020203" pitchFamily="34" charset="0"/>
              </a:rPr>
              <a:t>non-monetary economies </a:t>
            </a:r>
            <a:r>
              <a:rPr lang="en-US" sz="1800" dirty="0">
                <a:latin typeface="Segoe UI" panose="020B0502040204020203" pitchFamily="34" charset="0"/>
                <a:cs typeface="Segoe UI" panose="020B0502040204020203" pitchFamily="34" charset="0"/>
              </a:rPr>
              <a:t>entailed agreements of mutual aid - if one family's house gets destroyed, the neighbors are committed to helping rebuild it. Public granaries embodied another early form of insurance.</a:t>
            </a:r>
          </a:p>
          <a:p>
            <a:pPr algn="just">
              <a:lnSpc>
                <a:spcPct val="100000"/>
              </a:lnSpc>
            </a:pPr>
            <a:r>
              <a:rPr lang="en-US" sz="1800" dirty="0">
                <a:latin typeface="Segoe UI" panose="020B0502040204020203" pitchFamily="34" charset="0"/>
                <a:cs typeface="Segoe UI" panose="020B0502040204020203" pitchFamily="34" charset="0"/>
              </a:rPr>
              <a:t>The first methods of transferring or distributing risk in a </a:t>
            </a:r>
            <a:r>
              <a:rPr lang="en-US" sz="1800" b="1" dirty="0">
                <a:latin typeface="Segoe UI" panose="020B0502040204020203" pitchFamily="34" charset="0"/>
                <a:cs typeface="Segoe UI" panose="020B0502040204020203" pitchFamily="34" charset="0"/>
              </a:rPr>
              <a:t>monetary economy </a:t>
            </a:r>
            <a:r>
              <a:rPr lang="en-US" sz="1800" dirty="0">
                <a:latin typeface="Segoe UI" panose="020B0502040204020203" pitchFamily="34" charset="0"/>
                <a:cs typeface="Segoe UI" panose="020B0502040204020203" pitchFamily="34" charset="0"/>
              </a:rPr>
              <a:t>were practiced by Chinese and Babylonian traders in the 3rd and 2nd millennia BC, respectively. Chinese merchants traveling treacherous river rapids would redistribute their wares across many vessels to limit the loss due to any single vessel's capsizing.  to indemnify against famines.</a:t>
            </a:r>
          </a:p>
          <a:p>
            <a:r>
              <a:rPr lang="en-US" altLang="en-US" sz="1800" dirty="0">
                <a:latin typeface="Segoe UI" panose="020B0502040204020203" pitchFamily="34" charset="0"/>
                <a:cs typeface="Segoe UI" panose="020B0502040204020203" pitchFamily="34" charset="0"/>
              </a:rPr>
              <a:t>Modern insurance business developed mainly with the rapid growth of British commerce in 17th and 18th century. </a:t>
            </a:r>
          </a:p>
          <a:p>
            <a:pPr lvl="1">
              <a:buFont typeface="Courier New" panose="02070309020205020404" pitchFamily="49" charset="0"/>
              <a:buChar char="o"/>
            </a:pPr>
            <a:r>
              <a:rPr lang="en-US" altLang="en-US" sz="1400" i="1" dirty="0">
                <a:latin typeface="Segoe UI" panose="020B0502040204020203" pitchFamily="34" charset="0"/>
                <a:cs typeface="Segoe UI" panose="020B0502040204020203" pitchFamily="34" charset="0"/>
              </a:rPr>
              <a:t>Lloyds coffee House was a place where all the ship owners would meet to discuss business.</a:t>
            </a:r>
          </a:p>
          <a:p>
            <a:pPr lvl="1">
              <a:buFont typeface="Courier New" panose="02070309020205020404" pitchFamily="49" charset="0"/>
              <a:buChar char="o"/>
            </a:pPr>
            <a:r>
              <a:rPr lang="en-US" altLang="en-US" sz="1400" i="1" dirty="0">
                <a:latin typeface="Segoe UI" panose="020B0502040204020203" pitchFamily="34" charset="0"/>
                <a:cs typeface="Segoe UI" panose="020B0502040204020203" pitchFamily="34" charset="0"/>
              </a:rPr>
              <a:t>These ship owners devised a system where they would collect money from members and pay compensation to those who faced losses.</a:t>
            </a:r>
          </a:p>
          <a:p>
            <a:pPr lvl="1">
              <a:buFont typeface="Courier New" panose="02070309020205020404" pitchFamily="49" charset="0"/>
              <a:buChar char="o"/>
            </a:pPr>
            <a:r>
              <a:rPr lang="en-US" altLang="en-US" sz="1400" i="1" dirty="0">
                <a:latin typeface="Segoe UI" panose="020B0502040204020203" pitchFamily="34" charset="0"/>
                <a:cs typeface="Segoe UI" panose="020B0502040204020203" pitchFamily="34" charset="0"/>
              </a:rPr>
              <a:t>By end of 18</a:t>
            </a:r>
            <a:r>
              <a:rPr lang="en-US" altLang="en-US" sz="1400" i="1" baseline="30000" dirty="0">
                <a:latin typeface="Segoe UI" panose="020B0502040204020203" pitchFamily="34" charset="0"/>
                <a:cs typeface="Segoe UI" panose="020B0502040204020203" pitchFamily="34" charset="0"/>
              </a:rPr>
              <a:t>th</a:t>
            </a:r>
            <a:r>
              <a:rPr lang="en-US" altLang="en-US" sz="1400" i="1" dirty="0">
                <a:latin typeface="Segoe UI" panose="020B0502040204020203" pitchFamily="34" charset="0"/>
                <a:cs typeface="Segoe UI" panose="020B0502040204020203" pitchFamily="34" charset="0"/>
              </a:rPr>
              <a:t> century Lloyds emerged as the pioneering Insurance providers and London the hub of world insurance.</a:t>
            </a:r>
          </a:p>
          <a:p>
            <a:endParaRPr lang="en-US" altLang="en-US" sz="1800" dirty="0">
              <a:latin typeface="Segoe UI" panose="020B0502040204020203" pitchFamily="34" charset="0"/>
              <a:cs typeface="Segoe UI" panose="020B0502040204020203" pitchFamily="34" charset="0"/>
            </a:endParaRPr>
          </a:p>
        </p:txBody>
      </p:sp>
      <p:sp>
        <p:nvSpPr>
          <p:cNvPr id="4" name="Footer Placeholder 3"/>
          <p:cNvSpPr>
            <a:spLocks noGrp="1"/>
          </p:cNvSpPr>
          <p:nvPr>
            <p:ph type="ftr" sz="quarter" idx="11"/>
          </p:nvPr>
        </p:nvSpPr>
        <p:spPr>
          <a:xfrm>
            <a:off x="4038600" y="6356350"/>
            <a:ext cx="4114800" cy="365125"/>
          </a:xfrm>
        </p:spPr>
        <p:txBody>
          <a:bodyPr/>
          <a:lstStyle/>
          <a:p>
            <a:r>
              <a:rPr lang="en-US"/>
              <a:t>© Capgemini 2019. All rights reserved.</a:t>
            </a:r>
          </a:p>
        </p:txBody>
      </p:sp>
      <p:sp>
        <p:nvSpPr>
          <p:cNvPr id="5" name="Slide Number Placeholder 4"/>
          <p:cNvSpPr>
            <a:spLocks noGrp="1"/>
          </p:cNvSpPr>
          <p:nvPr>
            <p:ph type="sldNum" sz="quarter" idx="12"/>
          </p:nvPr>
        </p:nvSpPr>
        <p:spPr>
          <a:xfrm>
            <a:off x="8610600" y="6356350"/>
            <a:ext cx="2743200" cy="365125"/>
          </a:xfrm>
        </p:spPr>
        <p:txBody>
          <a:bodyPr/>
          <a:lstStyle/>
          <a:p>
            <a:fld id="{6597BDD4-AD00-4170-84A2-125435EE3581}" type="slidenum">
              <a:rPr lang="en-US" smtClean="0"/>
              <a:t>2</a:t>
            </a:fld>
            <a:endParaRPr lang="en-US"/>
          </a:p>
        </p:txBody>
      </p:sp>
    </p:spTree>
    <p:extLst>
      <p:ext uri="{BB962C8B-B14F-4D97-AF65-F5344CB8AC3E}">
        <p14:creationId xmlns:p14="http://schemas.microsoft.com/office/powerpoint/2010/main" val="1793183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70000" t="-5000" r="-1000" b="7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Segoe UI" panose="020B0502040204020203" pitchFamily="34" charset="0"/>
                <a:cs typeface="Segoe UI" panose="020B0502040204020203" pitchFamily="34" charset="0"/>
              </a:rPr>
              <a:t>Pension Plans (Annuity)</a:t>
            </a:r>
          </a:p>
        </p:txBody>
      </p:sp>
      <p:sp>
        <p:nvSpPr>
          <p:cNvPr id="3" name="Content Placeholder 2"/>
          <p:cNvSpPr>
            <a:spLocks noGrp="1"/>
          </p:cNvSpPr>
          <p:nvPr>
            <p:ph idx="1"/>
          </p:nvPr>
        </p:nvSpPr>
        <p:spPr>
          <a:xfrm>
            <a:off x="838200" y="1577147"/>
            <a:ext cx="10661374" cy="4167670"/>
          </a:xfrm>
        </p:spPr>
        <p:txBody>
          <a:bodyPr>
            <a:noAutofit/>
          </a:bodyPr>
          <a:lstStyle/>
          <a:p>
            <a:pPr marL="0" indent="0" algn="just">
              <a:lnSpc>
                <a:spcPct val="150000"/>
              </a:lnSpc>
              <a:spcBef>
                <a:spcPts val="600"/>
              </a:spcBef>
              <a:spcAft>
                <a:spcPts val="1200"/>
              </a:spcAft>
              <a:buNone/>
            </a:pPr>
            <a:r>
              <a:rPr lang="en-US" altLang="en-US" sz="1800" dirty="0">
                <a:latin typeface="Segoe UI" panose="020B0502040204020203" pitchFamily="34" charset="0"/>
                <a:cs typeface="Segoe UI" panose="020B0502040204020203" pitchFamily="34" charset="0"/>
              </a:rPr>
              <a:t>Annuities come in three main varieties: fixed, variable, and indexed. Each type has its own level of risk and payout potential. </a:t>
            </a:r>
          </a:p>
          <a:p>
            <a:pPr algn="just">
              <a:lnSpc>
                <a:spcPct val="150000"/>
              </a:lnSpc>
              <a:spcBef>
                <a:spcPts val="600"/>
              </a:spcBef>
              <a:spcAft>
                <a:spcPts val="1200"/>
              </a:spcAft>
              <a:buFont typeface="Wingdings" panose="05000000000000000000" pitchFamily="2" charset="2"/>
              <a:buChar char="§"/>
            </a:pPr>
            <a:r>
              <a:rPr lang="en-US" altLang="en-US" sz="1800" b="1" dirty="0">
                <a:latin typeface="Segoe UI" panose="020B0502040204020203" pitchFamily="34" charset="0"/>
                <a:cs typeface="Segoe UI" panose="020B0502040204020203" pitchFamily="34" charset="0"/>
              </a:rPr>
              <a:t>Fixed annuities </a:t>
            </a:r>
            <a:r>
              <a:rPr lang="en-US" altLang="en-US" sz="1800" dirty="0">
                <a:latin typeface="Segoe UI" panose="020B0502040204020203" pitchFamily="34" charset="0"/>
                <a:cs typeface="Segoe UI" panose="020B0502040204020203" pitchFamily="34" charset="0"/>
              </a:rPr>
              <a:t>pay out a guaranteed amount. The downside of this predictability is a relatively modest annual return, generally slightly higher than a Fixed Deposit from a bank.</a:t>
            </a:r>
          </a:p>
          <a:p>
            <a:pPr algn="just">
              <a:lnSpc>
                <a:spcPct val="150000"/>
              </a:lnSpc>
              <a:spcBef>
                <a:spcPts val="600"/>
              </a:spcBef>
              <a:spcAft>
                <a:spcPts val="1200"/>
              </a:spcAft>
              <a:buFont typeface="Wingdings" panose="05000000000000000000" pitchFamily="2" charset="2"/>
              <a:buChar char="§"/>
            </a:pPr>
            <a:r>
              <a:rPr lang="en-US" altLang="en-US" sz="1800" b="1" dirty="0">
                <a:latin typeface="Segoe UI" panose="020B0502040204020203" pitchFamily="34" charset="0"/>
                <a:cs typeface="Segoe UI" panose="020B0502040204020203" pitchFamily="34" charset="0"/>
              </a:rPr>
              <a:t>Variable annuities </a:t>
            </a:r>
            <a:r>
              <a:rPr lang="en-US" altLang="en-US" sz="1800" dirty="0">
                <a:latin typeface="Segoe UI" panose="020B0502040204020203" pitchFamily="34" charset="0"/>
                <a:cs typeface="Segoe UI" panose="020B0502040204020203" pitchFamily="34" charset="0"/>
              </a:rPr>
              <a:t>provide an opportunity for a potentially higher return, accompanied by greater risk. In this case, you pick from a menu of mutual funds that go into your personal "sub-account." Here, your payments in retirement are based on the performance of investments in your sub-account.</a:t>
            </a:r>
          </a:p>
          <a:p>
            <a:pPr algn="just">
              <a:lnSpc>
                <a:spcPct val="150000"/>
              </a:lnSpc>
              <a:spcBef>
                <a:spcPts val="600"/>
              </a:spcBef>
              <a:spcAft>
                <a:spcPts val="1200"/>
              </a:spcAft>
              <a:buFont typeface="Wingdings" panose="05000000000000000000" pitchFamily="2" charset="2"/>
              <a:buChar char="§"/>
            </a:pPr>
            <a:r>
              <a:rPr lang="en-US" altLang="en-US" sz="1800" b="1" dirty="0">
                <a:latin typeface="Segoe UI" panose="020B0502040204020203" pitchFamily="34" charset="0"/>
                <a:cs typeface="Segoe UI" panose="020B0502040204020203" pitchFamily="34" charset="0"/>
              </a:rPr>
              <a:t>Indexed annuities </a:t>
            </a:r>
            <a:r>
              <a:rPr lang="en-US" altLang="en-US" sz="1800" dirty="0">
                <a:latin typeface="Segoe UI" panose="020B0502040204020203" pitchFamily="34" charset="0"/>
                <a:cs typeface="Segoe UI" panose="020B0502040204020203" pitchFamily="34" charset="0"/>
              </a:rPr>
              <a:t>fall somewhere in between when it comes to risk and potential reward. You receive a guaranteed minimum payout, although a portion of your return is tied to the performance of a market index.</a:t>
            </a:r>
          </a:p>
        </p:txBody>
      </p:sp>
      <p:sp>
        <p:nvSpPr>
          <p:cNvPr id="4" name="Footer Placeholder 3"/>
          <p:cNvSpPr>
            <a:spLocks noGrp="1"/>
          </p:cNvSpPr>
          <p:nvPr>
            <p:ph type="ftr" sz="quarter" idx="11"/>
          </p:nvPr>
        </p:nvSpPr>
        <p:spPr/>
        <p:txBody>
          <a:bodyPr/>
          <a:lstStyle/>
          <a:p>
            <a:r>
              <a:rPr lang="en-US" dirty="0"/>
              <a:t>© Capgemini 2019. All rights reserved.</a:t>
            </a:r>
          </a:p>
        </p:txBody>
      </p:sp>
      <p:sp>
        <p:nvSpPr>
          <p:cNvPr id="5" name="Slide Number Placeholder 4"/>
          <p:cNvSpPr>
            <a:spLocks noGrp="1"/>
          </p:cNvSpPr>
          <p:nvPr>
            <p:ph type="sldNum" sz="quarter" idx="12"/>
          </p:nvPr>
        </p:nvSpPr>
        <p:spPr/>
        <p:txBody>
          <a:bodyPr/>
          <a:lstStyle/>
          <a:p>
            <a:fld id="{6597BDD4-AD00-4170-84A2-125435EE3581}" type="slidenum">
              <a:rPr lang="en-US" smtClean="0"/>
              <a:t>20</a:t>
            </a:fld>
            <a:endParaRPr lang="en-US"/>
          </a:p>
        </p:txBody>
      </p:sp>
    </p:spTree>
    <p:extLst>
      <p:ext uri="{BB962C8B-B14F-4D97-AF65-F5344CB8AC3E}">
        <p14:creationId xmlns:p14="http://schemas.microsoft.com/office/powerpoint/2010/main" val="2600338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4384039" y="365125"/>
            <a:ext cx="7164493" cy="1325563"/>
          </a:xfrm>
        </p:spPr>
        <p:txBody>
          <a:bodyPr>
            <a:normAutofit/>
          </a:bodyPr>
          <a:lstStyle/>
          <a:p>
            <a:r>
              <a:rPr lang="en-US" b="1" dirty="0">
                <a:latin typeface="Segoe UI" panose="020B0502040204020203" pitchFamily="34" charset="0"/>
                <a:cs typeface="Segoe UI" panose="020B0502040204020203" pitchFamily="34" charset="0"/>
              </a:rPr>
              <a:t>Reinsurance</a:t>
            </a:r>
          </a:p>
        </p:txBody>
      </p:sp>
      <p:pic>
        <p:nvPicPr>
          <p:cNvPr id="7" name="Picture 6" descr="A picture containing outdoor, building, device&#10;&#10;Description automatically generated">
            <a:extLst>
              <a:ext uri="{FF2B5EF4-FFF2-40B4-BE49-F238E27FC236}">
                <a16:creationId xmlns:a16="http://schemas.microsoft.com/office/drawing/2014/main" id="{DF436221-2C02-45E8-B86E-4E444458743C}"/>
              </a:ext>
            </a:extLst>
          </p:cNvPr>
          <p:cNvPicPr>
            <a:picLocks noChangeAspect="1"/>
          </p:cNvPicPr>
          <p:nvPr/>
        </p:nvPicPr>
        <p:blipFill rotWithShape="1">
          <a:blip r:embed="rId3">
            <a:extLst>
              <a:ext uri="{28A0092B-C50C-407E-A947-70E740481C1C}">
                <a14:useLocalDpi xmlns:a14="http://schemas.microsoft.com/office/drawing/2010/main" val="0"/>
              </a:ext>
            </a:extLst>
          </a:blip>
          <a:srcRect l="725" r="6037" b="4"/>
          <a:stretch/>
        </p:blipFill>
        <p:spPr>
          <a:xfrm>
            <a:off x="480060" y="1986320"/>
            <a:ext cx="3425957" cy="2884878"/>
          </a:xfrm>
          <a:prstGeom prst="rect">
            <a:avLst/>
          </a:prstGeom>
        </p:spPr>
      </p:pic>
      <p:sp>
        <p:nvSpPr>
          <p:cNvPr id="3" name="Content Placeholder 2"/>
          <p:cNvSpPr>
            <a:spLocks noGrp="1"/>
          </p:cNvSpPr>
          <p:nvPr>
            <p:ph idx="1"/>
          </p:nvPr>
        </p:nvSpPr>
        <p:spPr>
          <a:xfrm>
            <a:off x="4288221" y="1690689"/>
            <a:ext cx="7662041" cy="4486274"/>
          </a:xfrm>
        </p:spPr>
        <p:txBody>
          <a:bodyPr>
            <a:normAutofit/>
          </a:bodyPr>
          <a:lstStyle/>
          <a:p>
            <a:pPr marL="0" indent="0">
              <a:spcAft>
                <a:spcPts val="1200"/>
              </a:spcAft>
              <a:buNone/>
            </a:pPr>
            <a:r>
              <a:rPr lang="en-US" altLang="en-US" sz="1800" dirty="0">
                <a:latin typeface="Segoe UI" panose="020B0502040204020203" pitchFamily="34" charset="0"/>
                <a:cs typeface="Segoe UI" panose="020B0502040204020203" pitchFamily="34" charset="0"/>
              </a:rPr>
              <a:t>Reinsurance is a contract by which an insurance company transfers all or a portion of the risk assumed by it, under a policy, to another company. This is often called as “</a:t>
            </a:r>
            <a:r>
              <a:rPr lang="en-US" altLang="en-US" sz="1800" b="1" i="1" dirty="0">
                <a:latin typeface="Segoe UI" panose="020B0502040204020203" pitchFamily="34" charset="0"/>
                <a:cs typeface="Segoe UI" panose="020B0502040204020203" pitchFamily="34" charset="0"/>
              </a:rPr>
              <a:t>Insurance for the Insurer</a:t>
            </a:r>
            <a:r>
              <a:rPr lang="en-US" altLang="en-US" sz="1800" dirty="0">
                <a:latin typeface="Segoe UI" panose="020B0502040204020203" pitchFamily="34" charset="0"/>
                <a:cs typeface="Segoe UI" panose="020B0502040204020203" pitchFamily="34" charset="0"/>
              </a:rPr>
              <a:t>”. </a:t>
            </a:r>
          </a:p>
          <a:p>
            <a:pPr>
              <a:spcAft>
                <a:spcPts val="1200"/>
              </a:spcAft>
              <a:buFont typeface="Wingdings" panose="05000000000000000000" pitchFamily="2" charset="2"/>
              <a:buChar char="§"/>
            </a:pPr>
            <a:r>
              <a:rPr lang="en-US" altLang="en-US" sz="1800" dirty="0">
                <a:latin typeface="Segoe UI" panose="020B0502040204020203" pitchFamily="34" charset="0"/>
                <a:cs typeface="Segoe UI" panose="020B0502040204020203" pitchFamily="34" charset="0"/>
              </a:rPr>
              <a:t>The company that issued the policy to the insured is called as ‘</a:t>
            </a:r>
            <a:r>
              <a:rPr lang="en-US" altLang="en-US" sz="1800" b="1" dirty="0">
                <a:latin typeface="Segoe UI" panose="020B0502040204020203" pitchFamily="34" charset="0"/>
                <a:cs typeface="Segoe UI" panose="020B0502040204020203" pitchFamily="34" charset="0"/>
              </a:rPr>
              <a:t>direct-writing</a:t>
            </a:r>
            <a:r>
              <a:rPr lang="en-US" altLang="en-US" sz="1800" dirty="0">
                <a:latin typeface="Segoe UI" panose="020B0502040204020203" pitchFamily="34" charset="0"/>
                <a:cs typeface="Segoe UI" panose="020B0502040204020203" pitchFamily="34" charset="0"/>
              </a:rPr>
              <a:t>’ or ‘</a:t>
            </a:r>
            <a:r>
              <a:rPr lang="en-US" altLang="en-US" sz="1800" b="1" dirty="0">
                <a:latin typeface="Segoe UI" panose="020B0502040204020203" pitchFamily="34" charset="0"/>
                <a:cs typeface="Segoe UI" panose="020B0502040204020203" pitchFamily="34" charset="0"/>
              </a:rPr>
              <a:t>ceding</a:t>
            </a:r>
            <a:r>
              <a:rPr lang="en-US" altLang="en-US" sz="1800" dirty="0">
                <a:latin typeface="Segoe UI" panose="020B0502040204020203" pitchFamily="34" charset="0"/>
                <a:cs typeface="Segoe UI" panose="020B0502040204020203" pitchFamily="34" charset="0"/>
              </a:rPr>
              <a:t> </a:t>
            </a:r>
            <a:r>
              <a:rPr lang="en-US" altLang="en-US" sz="1800" b="1" dirty="0">
                <a:latin typeface="Segoe UI" panose="020B0502040204020203" pitchFamily="34" charset="0"/>
                <a:cs typeface="Segoe UI" panose="020B0502040204020203" pitchFamily="34" charset="0"/>
              </a:rPr>
              <a:t>company</a:t>
            </a:r>
            <a:r>
              <a:rPr lang="en-US" altLang="en-US" sz="1800" dirty="0">
                <a:latin typeface="Segoe UI" panose="020B0502040204020203" pitchFamily="34" charset="0"/>
                <a:cs typeface="Segoe UI" panose="020B0502040204020203" pitchFamily="34" charset="0"/>
              </a:rPr>
              <a:t>’ or ‘</a:t>
            </a:r>
            <a:r>
              <a:rPr lang="en-US" altLang="en-US" sz="1800" b="1" dirty="0">
                <a:latin typeface="Segoe UI" panose="020B0502040204020203" pitchFamily="34" charset="0"/>
                <a:cs typeface="Segoe UI" panose="020B0502040204020203" pitchFamily="34" charset="0"/>
              </a:rPr>
              <a:t>carrier</a:t>
            </a:r>
            <a:r>
              <a:rPr lang="en-US" altLang="en-US" sz="1800" dirty="0">
                <a:latin typeface="Segoe UI" panose="020B0502040204020203" pitchFamily="34" charset="0"/>
                <a:cs typeface="Segoe UI" panose="020B0502040204020203" pitchFamily="34" charset="0"/>
              </a:rPr>
              <a:t>’. </a:t>
            </a:r>
          </a:p>
          <a:p>
            <a:pPr>
              <a:spcAft>
                <a:spcPts val="1200"/>
              </a:spcAft>
              <a:buFont typeface="Wingdings" panose="05000000000000000000" pitchFamily="2" charset="2"/>
              <a:buChar char="§"/>
            </a:pPr>
            <a:r>
              <a:rPr lang="en-US" altLang="en-US" sz="1800" dirty="0">
                <a:latin typeface="Segoe UI" panose="020B0502040204020203" pitchFamily="34" charset="0"/>
                <a:cs typeface="Segoe UI" panose="020B0502040204020203" pitchFamily="34" charset="0"/>
              </a:rPr>
              <a:t>The company to which a portion of risk is transferred is called as ‘</a:t>
            </a:r>
            <a:r>
              <a:rPr lang="en-US" altLang="en-US" sz="1800" b="1" dirty="0">
                <a:latin typeface="Segoe UI" panose="020B0502040204020203" pitchFamily="34" charset="0"/>
                <a:cs typeface="Segoe UI" panose="020B0502040204020203" pitchFamily="34" charset="0"/>
              </a:rPr>
              <a:t>reinsurer</a:t>
            </a:r>
            <a:r>
              <a:rPr lang="en-US" altLang="en-US" sz="1800" dirty="0">
                <a:latin typeface="Segoe UI" panose="020B0502040204020203" pitchFamily="34" charset="0"/>
                <a:cs typeface="Segoe UI" panose="020B0502040204020203" pitchFamily="34" charset="0"/>
              </a:rPr>
              <a:t>’ or ‘</a:t>
            </a:r>
            <a:r>
              <a:rPr lang="en-US" altLang="en-US" sz="1800" b="1" dirty="0">
                <a:latin typeface="Segoe UI" panose="020B0502040204020203" pitchFamily="34" charset="0"/>
                <a:cs typeface="Segoe UI" panose="020B0502040204020203" pitchFamily="34" charset="0"/>
              </a:rPr>
              <a:t>assuming</a:t>
            </a:r>
            <a:r>
              <a:rPr lang="en-US" altLang="en-US" sz="1800" dirty="0">
                <a:latin typeface="Segoe UI" panose="020B0502040204020203" pitchFamily="34" charset="0"/>
                <a:cs typeface="Segoe UI" panose="020B0502040204020203" pitchFamily="34" charset="0"/>
              </a:rPr>
              <a:t>’ company. </a:t>
            </a:r>
          </a:p>
          <a:p>
            <a:pPr>
              <a:spcAft>
                <a:spcPts val="1200"/>
              </a:spcAft>
              <a:buFont typeface="Wingdings" panose="05000000000000000000" pitchFamily="2" charset="2"/>
              <a:buChar char="§"/>
            </a:pPr>
            <a:r>
              <a:rPr lang="en-US" altLang="en-US" sz="1800" dirty="0">
                <a:latin typeface="Segoe UI" panose="020B0502040204020203" pitchFamily="34" charset="0"/>
                <a:cs typeface="Segoe UI" panose="020B0502040204020203" pitchFamily="34" charset="0"/>
              </a:rPr>
              <a:t>The reinsurer may in turn obtain insurance from another insurer who is known as a ‘</a:t>
            </a:r>
            <a:r>
              <a:rPr lang="en-US" altLang="en-US" sz="1800" b="1" dirty="0" err="1">
                <a:latin typeface="Segoe UI" panose="020B0502040204020203" pitchFamily="34" charset="0"/>
                <a:cs typeface="Segoe UI" panose="020B0502040204020203" pitchFamily="34" charset="0"/>
              </a:rPr>
              <a:t>retrocessionaire</a:t>
            </a:r>
            <a:r>
              <a:rPr lang="en-US" altLang="en-US" sz="1800" dirty="0">
                <a:latin typeface="Segoe UI" panose="020B0502040204020203" pitchFamily="34" charset="0"/>
                <a:cs typeface="Segoe UI" panose="020B0502040204020203" pitchFamily="34" charset="0"/>
              </a:rPr>
              <a:t>’. This transaction is known as “</a:t>
            </a:r>
            <a:r>
              <a:rPr lang="en-US" altLang="en-US" sz="1800" b="1" dirty="0">
                <a:latin typeface="Segoe UI" panose="020B0502040204020203" pitchFamily="34" charset="0"/>
                <a:cs typeface="Segoe UI" panose="020B0502040204020203" pitchFamily="34" charset="0"/>
              </a:rPr>
              <a:t>retrocession</a:t>
            </a:r>
            <a:r>
              <a:rPr lang="en-US" altLang="en-US" sz="1800" dirty="0">
                <a:latin typeface="Segoe UI" panose="020B0502040204020203" pitchFamily="34" charset="0"/>
                <a:cs typeface="Segoe UI" panose="020B0502040204020203" pitchFamily="34" charset="0"/>
              </a:rPr>
              <a:t>”. </a:t>
            </a:r>
          </a:p>
          <a:p>
            <a:pPr>
              <a:spcAft>
                <a:spcPts val="1200"/>
              </a:spcAft>
              <a:buFont typeface="Wingdings" panose="05000000000000000000" pitchFamily="2" charset="2"/>
              <a:buChar char="§"/>
            </a:pPr>
            <a:r>
              <a:rPr lang="en-US" altLang="en-US" sz="1800" dirty="0">
                <a:latin typeface="Segoe UI" panose="020B0502040204020203" pitchFamily="34" charset="0"/>
                <a:cs typeface="Segoe UI" panose="020B0502040204020203" pitchFamily="34" charset="0"/>
              </a:rPr>
              <a:t>The maximum amount of insurance that an insurer may retain without jeopardizing its financial stability is called as “</a:t>
            </a:r>
            <a:r>
              <a:rPr lang="en-US" altLang="en-US" sz="1800" b="1" dirty="0">
                <a:latin typeface="Segoe UI" panose="020B0502040204020203" pitchFamily="34" charset="0"/>
                <a:cs typeface="Segoe UI" panose="020B0502040204020203" pitchFamily="34" charset="0"/>
              </a:rPr>
              <a:t>Retention Limit</a:t>
            </a:r>
            <a:r>
              <a:rPr lang="en-US" altLang="en-US" sz="1800" dirty="0">
                <a:latin typeface="Segoe UI" panose="020B0502040204020203" pitchFamily="34" charset="0"/>
                <a:cs typeface="Segoe UI" panose="020B0502040204020203" pitchFamily="34" charset="0"/>
              </a:rPr>
              <a:t>”. </a:t>
            </a:r>
            <a:endParaRPr lang="en-US" sz="1800" dirty="0">
              <a:latin typeface="Segoe UI" panose="020B0502040204020203" pitchFamily="34" charset="0"/>
              <a:cs typeface="Segoe UI" panose="020B0502040204020203" pitchFamily="34" charset="0"/>
            </a:endParaRPr>
          </a:p>
          <a:p>
            <a:pPr>
              <a:spcAft>
                <a:spcPts val="1200"/>
              </a:spcAft>
            </a:pPr>
            <a:endParaRPr lang="en-US" altLang="en-US" sz="1700" dirty="0">
              <a:latin typeface="Segoe UI" panose="020B0502040204020203" pitchFamily="34" charset="0"/>
              <a:cs typeface="Segoe UI" panose="020B0502040204020203" pitchFamily="34" charset="0"/>
            </a:endParaRPr>
          </a:p>
        </p:txBody>
      </p:sp>
      <p:sp>
        <p:nvSpPr>
          <p:cNvPr id="4" name="Footer Placeholder 3"/>
          <p:cNvSpPr>
            <a:spLocks noGrp="1"/>
          </p:cNvSpPr>
          <p:nvPr>
            <p:ph type="ftr" sz="quarter" idx="11"/>
          </p:nvPr>
        </p:nvSpPr>
        <p:spPr>
          <a:xfrm>
            <a:off x="4686300" y="6356350"/>
            <a:ext cx="3756660" cy="365125"/>
          </a:xfrm>
        </p:spPr>
        <p:txBody>
          <a:bodyPr anchor="ctr">
            <a:normAutofit/>
          </a:bodyPr>
          <a:lstStyle/>
          <a:p>
            <a:pPr algn="l">
              <a:spcAft>
                <a:spcPts val="600"/>
              </a:spcAft>
            </a:pPr>
            <a:r>
              <a:rPr lang="en-US">
                <a:solidFill>
                  <a:schemeClr val="tx1">
                    <a:alpha val="80000"/>
                  </a:schemeClr>
                </a:solidFill>
              </a:rPr>
              <a:t>© Capgemini 2019. All rights reserved.</a:t>
            </a:r>
          </a:p>
        </p:txBody>
      </p:sp>
      <p:sp>
        <p:nvSpPr>
          <p:cNvPr id="5" name="Slide Number Placeholder 4"/>
          <p:cNvSpPr>
            <a:spLocks noGrp="1"/>
          </p:cNvSpPr>
          <p:nvPr>
            <p:ph type="sldNum" sz="quarter" idx="12"/>
          </p:nvPr>
        </p:nvSpPr>
        <p:spPr>
          <a:xfrm>
            <a:off x="8610600" y="6356350"/>
            <a:ext cx="2743200" cy="365125"/>
          </a:xfrm>
        </p:spPr>
        <p:txBody>
          <a:bodyPr anchor="ctr">
            <a:normAutofit/>
          </a:bodyPr>
          <a:lstStyle/>
          <a:p>
            <a:pPr>
              <a:spcAft>
                <a:spcPts val="600"/>
              </a:spcAft>
            </a:pPr>
            <a:fld id="{6597BDD4-AD00-4170-84A2-125435EE3581}" type="slidenum">
              <a:rPr lang="en-US">
                <a:solidFill>
                  <a:schemeClr val="tx1">
                    <a:alpha val="80000"/>
                  </a:schemeClr>
                </a:solidFill>
              </a:rPr>
              <a:pPr>
                <a:spcAft>
                  <a:spcPts val="600"/>
                </a:spcAft>
              </a:pPr>
              <a:t>21</a:t>
            </a:fld>
            <a:endParaRPr lang="en-US">
              <a:solidFill>
                <a:schemeClr val="tx1">
                  <a:alpha val="80000"/>
                </a:schemeClr>
              </a:solidFill>
            </a:endParaRPr>
          </a:p>
        </p:txBody>
      </p:sp>
    </p:spTree>
    <p:extLst>
      <p:ext uri="{BB962C8B-B14F-4D97-AF65-F5344CB8AC3E}">
        <p14:creationId xmlns:p14="http://schemas.microsoft.com/office/powerpoint/2010/main" val="2666393508"/>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7726"/>
            <a:ext cx="10515600" cy="5519237"/>
          </a:xfrm>
        </p:spPr>
        <p:txBody>
          <a:bodyPr>
            <a:normAutofit/>
          </a:bodyPr>
          <a:lstStyle/>
          <a:p>
            <a:pPr marL="0" indent="0" algn="ctr">
              <a:buNone/>
            </a:pPr>
            <a:endParaRPr lang="en-US" sz="3600" b="1" dirty="0">
              <a:latin typeface="Segoe UI" panose="020B0502040204020203" pitchFamily="34" charset="0"/>
              <a:cs typeface="Segoe UI" panose="020B0502040204020203" pitchFamily="34" charset="0"/>
            </a:endParaRPr>
          </a:p>
          <a:p>
            <a:pPr marL="0" indent="0" algn="ctr">
              <a:buNone/>
            </a:pPr>
            <a:endParaRPr lang="en-US" sz="3600" b="1" dirty="0">
              <a:latin typeface="Segoe UI" panose="020B0502040204020203" pitchFamily="34" charset="0"/>
              <a:cs typeface="Segoe UI" panose="020B0502040204020203" pitchFamily="34" charset="0"/>
            </a:endParaRPr>
          </a:p>
          <a:p>
            <a:pPr marL="0" indent="0" algn="ctr">
              <a:buNone/>
            </a:pPr>
            <a:endParaRPr lang="en-US" sz="3600" b="1" dirty="0">
              <a:latin typeface="Segoe UI" panose="020B0502040204020203" pitchFamily="34" charset="0"/>
              <a:cs typeface="Segoe UI" panose="020B0502040204020203" pitchFamily="34" charset="0"/>
            </a:endParaRPr>
          </a:p>
          <a:p>
            <a:pPr marL="0" indent="0" algn="ctr">
              <a:buNone/>
            </a:pPr>
            <a:endParaRPr lang="en-US" sz="3600" b="1" dirty="0">
              <a:latin typeface="Segoe UI" panose="020B0502040204020203" pitchFamily="34" charset="0"/>
              <a:cs typeface="Segoe UI" panose="020B0502040204020203" pitchFamily="34" charset="0"/>
            </a:endParaRPr>
          </a:p>
          <a:p>
            <a:pPr marL="0" indent="0" algn="ctr">
              <a:buNone/>
            </a:pPr>
            <a:r>
              <a:rPr lang="en-US" sz="3600" b="1" dirty="0">
                <a:latin typeface="Segoe UI" panose="020B0502040204020203" pitchFamily="34" charset="0"/>
                <a:cs typeface="Segoe UI" panose="020B0502040204020203" pitchFamily="34" charset="0"/>
              </a:rPr>
              <a:t>THANK YOU!</a:t>
            </a:r>
          </a:p>
        </p:txBody>
      </p:sp>
      <p:sp>
        <p:nvSpPr>
          <p:cNvPr id="2" name="Footer Placeholder 1"/>
          <p:cNvSpPr>
            <a:spLocks noGrp="1"/>
          </p:cNvSpPr>
          <p:nvPr>
            <p:ph type="ftr" sz="quarter" idx="11"/>
          </p:nvPr>
        </p:nvSpPr>
        <p:spPr/>
        <p:txBody>
          <a:bodyPr/>
          <a:lstStyle/>
          <a:p>
            <a:r>
              <a:rPr lang="en-US"/>
              <a:t>© Capgemini 2019. All rights reserved.</a:t>
            </a:r>
          </a:p>
        </p:txBody>
      </p:sp>
      <p:sp>
        <p:nvSpPr>
          <p:cNvPr id="4" name="Slide Number Placeholder 3"/>
          <p:cNvSpPr>
            <a:spLocks noGrp="1"/>
          </p:cNvSpPr>
          <p:nvPr>
            <p:ph type="sldNum" sz="quarter" idx="12"/>
          </p:nvPr>
        </p:nvSpPr>
        <p:spPr/>
        <p:txBody>
          <a:bodyPr/>
          <a:lstStyle/>
          <a:p>
            <a:fld id="{6597BDD4-AD00-4170-84A2-125435EE3581}" type="slidenum">
              <a:rPr lang="en-US" smtClean="0"/>
              <a:t>22</a:t>
            </a:fld>
            <a:endParaRPr lang="en-US"/>
          </a:p>
        </p:txBody>
      </p:sp>
    </p:spTree>
    <p:extLst>
      <p:ext uri="{BB962C8B-B14F-4D97-AF65-F5344CB8AC3E}">
        <p14:creationId xmlns:p14="http://schemas.microsoft.com/office/powerpoint/2010/main" val="3850126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Segoe UI" panose="020B0502040204020203" pitchFamily="34" charset="0"/>
                <a:cs typeface="Segoe UI" panose="020B0502040204020203" pitchFamily="34" charset="0"/>
              </a:rPr>
              <a:t>What is insurance and why do we need it?</a:t>
            </a:r>
          </a:p>
        </p:txBody>
      </p:sp>
      <p:sp>
        <p:nvSpPr>
          <p:cNvPr id="3" name="Content Placeholder 2"/>
          <p:cNvSpPr>
            <a:spLocks noGrp="1"/>
          </p:cNvSpPr>
          <p:nvPr>
            <p:ph idx="1"/>
          </p:nvPr>
        </p:nvSpPr>
        <p:spPr>
          <a:xfrm>
            <a:off x="838200" y="1597025"/>
            <a:ext cx="10515600" cy="4351338"/>
          </a:xfrm>
        </p:spPr>
        <p:txBody>
          <a:bodyPr>
            <a:normAutofit/>
          </a:bodyPr>
          <a:lstStyle/>
          <a:p>
            <a:pPr marL="0" indent="0" algn="just">
              <a:buNone/>
            </a:pPr>
            <a:r>
              <a:rPr lang="en-US" altLang="en-US" sz="1800" b="1" dirty="0">
                <a:latin typeface="Segoe UI" panose="020B0502040204020203" pitchFamily="34" charset="0"/>
                <a:cs typeface="Segoe UI" panose="020B0502040204020203" pitchFamily="34" charset="0"/>
              </a:rPr>
              <a:t>Definition of insurance </a:t>
            </a:r>
            <a:r>
              <a:rPr lang="en-US" altLang="en-US" sz="1800" dirty="0">
                <a:latin typeface="Segoe UI" panose="020B0502040204020203" pitchFamily="34" charset="0"/>
                <a:cs typeface="Segoe UI" panose="020B0502040204020203" pitchFamily="34" charset="0"/>
              </a:rPr>
              <a:t>- Insurance is a risk management technique through which an individual, business and organizations transfers the risk to an insurer that agrees to make good the economic losses, in exchange of periodic payments (premium). </a:t>
            </a:r>
          </a:p>
          <a:p>
            <a:pPr marL="0" indent="0" algn="just">
              <a:buNone/>
            </a:pPr>
            <a:endParaRPr lang="en-US" altLang="en-US" sz="1800" dirty="0">
              <a:latin typeface="Segoe UI" panose="020B0502040204020203" pitchFamily="34" charset="0"/>
              <a:cs typeface="Segoe UI" panose="020B0502040204020203" pitchFamily="34" charset="0"/>
            </a:endParaRPr>
          </a:p>
          <a:p>
            <a:pPr marL="0" indent="0" algn="just">
              <a:buNone/>
            </a:pPr>
            <a:r>
              <a:rPr lang="en-US" sz="1800" b="1" dirty="0">
                <a:latin typeface="Segoe UI" panose="020B0502040204020203" pitchFamily="34" charset="0"/>
                <a:cs typeface="Segoe UI" panose="020B0502040204020203" pitchFamily="34" charset="0"/>
              </a:rPr>
              <a:t>Why do we need </a:t>
            </a:r>
            <a:r>
              <a:rPr lang="en-US" altLang="en-US" sz="1800" b="1" dirty="0">
                <a:latin typeface="Segoe UI" panose="020B0502040204020203" pitchFamily="34" charset="0"/>
                <a:cs typeface="Segoe UI" panose="020B0502040204020203" pitchFamily="34" charset="0"/>
              </a:rPr>
              <a:t>insurance</a:t>
            </a:r>
            <a:r>
              <a:rPr lang="en-US" sz="1800" b="1" dirty="0">
                <a:latin typeface="Segoe UI" panose="020B0502040204020203" pitchFamily="34" charset="0"/>
                <a:cs typeface="Segoe UI" panose="020B0502040204020203" pitchFamily="34" charset="0"/>
              </a:rPr>
              <a:t>? </a:t>
            </a:r>
            <a:endParaRPr lang="en-US" altLang="en-US" sz="1800" dirty="0">
              <a:latin typeface="Segoe UI" panose="020B0502040204020203" pitchFamily="34" charset="0"/>
              <a:cs typeface="Segoe UI" panose="020B0502040204020203" pitchFamily="34" charset="0"/>
            </a:endParaRPr>
          </a:p>
          <a:p>
            <a:pPr lvl="1" algn="just">
              <a:spcBef>
                <a:spcPts val="600"/>
              </a:spcBef>
              <a:spcAft>
                <a:spcPts val="1200"/>
              </a:spcAft>
              <a:buFont typeface="Wingdings" panose="05000000000000000000" pitchFamily="2" charset="2"/>
              <a:buChar char="§"/>
            </a:pPr>
            <a:r>
              <a:rPr lang="en-US" altLang="en-US" sz="1800" dirty="0">
                <a:latin typeface="Segoe UI" panose="020B0502040204020203" pitchFamily="34" charset="0"/>
                <a:cs typeface="Segoe UI" panose="020B0502040204020203" pitchFamily="34" charset="0"/>
              </a:rPr>
              <a:t>Life is full of uncertainties - financial losses can happen to anyone at any time.</a:t>
            </a:r>
          </a:p>
          <a:p>
            <a:pPr lvl="1" algn="just">
              <a:spcBef>
                <a:spcPts val="600"/>
              </a:spcBef>
              <a:spcAft>
                <a:spcPts val="1200"/>
              </a:spcAft>
              <a:buFont typeface="Wingdings" panose="05000000000000000000" pitchFamily="2" charset="2"/>
              <a:buChar char="§"/>
            </a:pPr>
            <a:r>
              <a:rPr lang="en-US" altLang="en-US" sz="1800" dirty="0">
                <a:latin typeface="Segoe UI" panose="020B0502040204020203" pitchFamily="34" charset="0"/>
                <a:cs typeface="Segoe UI" panose="020B0502040204020203" pitchFamily="34" charset="0"/>
              </a:rPr>
              <a:t>Individuals and businesses are exposed to financial risks arising out of death, accidents or natural &amp; manmade calamities.</a:t>
            </a:r>
          </a:p>
          <a:p>
            <a:pPr lvl="1" algn="just">
              <a:spcBef>
                <a:spcPts val="600"/>
              </a:spcBef>
              <a:spcAft>
                <a:spcPts val="1200"/>
              </a:spcAft>
              <a:buFont typeface="Wingdings" panose="05000000000000000000" pitchFamily="2" charset="2"/>
              <a:buChar char="§"/>
            </a:pPr>
            <a:r>
              <a:rPr lang="en-US" altLang="en-US" sz="1800" dirty="0">
                <a:latin typeface="Segoe UI" panose="020B0502040204020203" pitchFamily="34" charset="0"/>
                <a:cs typeface="Segoe UI" panose="020B0502040204020203" pitchFamily="34" charset="0"/>
              </a:rPr>
              <a:t>When these risks take place they create financial and economic losses.</a:t>
            </a:r>
          </a:p>
          <a:p>
            <a:pPr marL="0" indent="0" algn="just">
              <a:buNone/>
            </a:pPr>
            <a:endParaRPr lang="en-US" altLang="en-US" sz="1800" dirty="0">
              <a:latin typeface="Segoe UI" panose="020B0502040204020203" pitchFamily="34" charset="0"/>
              <a:cs typeface="Segoe UI" panose="020B0502040204020203" pitchFamily="34" charset="0"/>
            </a:endParaRPr>
          </a:p>
          <a:p>
            <a:pPr marL="0" indent="0" algn="just">
              <a:buNone/>
            </a:pPr>
            <a:endParaRPr lang="en-US" altLang="en-US" sz="1800" dirty="0">
              <a:latin typeface="Segoe UI" panose="020B0502040204020203" pitchFamily="34" charset="0"/>
              <a:cs typeface="Segoe UI" panose="020B0502040204020203" pitchFamily="34" charset="0"/>
            </a:endParaRPr>
          </a:p>
        </p:txBody>
      </p:sp>
      <p:sp>
        <p:nvSpPr>
          <p:cNvPr id="4" name="Footer Placeholder 3"/>
          <p:cNvSpPr>
            <a:spLocks noGrp="1"/>
          </p:cNvSpPr>
          <p:nvPr>
            <p:ph type="ftr" sz="quarter" idx="11"/>
          </p:nvPr>
        </p:nvSpPr>
        <p:spPr/>
        <p:txBody>
          <a:bodyPr/>
          <a:lstStyle/>
          <a:p>
            <a:r>
              <a:rPr lang="en-US"/>
              <a:t>© Capgemini 2019. All rights reserved.</a:t>
            </a:r>
          </a:p>
        </p:txBody>
      </p:sp>
      <p:sp>
        <p:nvSpPr>
          <p:cNvPr id="5" name="Slide Number Placeholder 4"/>
          <p:cNvSpPr>
            <a:spLocks noGrp="1"/>
          </p:cNvSpPr>
          <p:nvPr>
            <p:ph type="sldNum" sz="quarter" idx="12"/>
          </p:nvPr>
        </p:nvSpPr>
        <p:spPr/>
        <p:txBody>
          <a:bodyPr/>
          <a:lstStyle/>
          <a:p>
            <a:fld id="{6597BDD4-AD00-4170-84A2-125435EE3581}" type="slidenum">
              <a:rPr lang="en-US" smtClean="0"/>
              <a:t>3</a:t>
            </a:fld>
            <a:endParaRPr lang="en-US"/>
          </a:p>
        </p:txBody>
      </p:sp>
      <p:sp>
        <p:nvSpPr>
          <p:cNvPr id="6" name="Scroll: Horizontal 5">
            <a:extLst>
              <a:ext uri="{FF2B5EF4-FFF2-40B4-BE49-F238E27FC236}">
                <a16:creationId xmlns:a16="http://schemas.microsoft.com/office/drawing/2014/main" id="{E22FDC60-17E6-40CE-9EFC-563D6D3CD91C}"/>
              </a:ext>
            </a:extLst>
          </p:cNvPr>
          <p:cNvSpPr/>
          <p:nvPr/>
        </p:nvSpPr>
        <p:spPr>
          <a:xfrm>
            <a:off x="1033670" y="4984268"/>
            <a:ext cx="9959008" cy="964095"/>
          </a:xfrm>
          <a:prstGeom prst="horizontalScroll">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i="1" dirty="0">
                <a:solidFill>
                  <a:schemeClr val="tx1"/>
                </a:solidFill>
                <a:latin typeface="Segoe UI" panose="020B0502040204020203" pitchFamily="34" charset="0"/>
                <a:cs typeface="Segoe UI" panose="020B0502040204020203" pitchFamily="34" charset="0"/>
              </a:rPr>
              <a:t>Insurance </a:t>
            </a:r>
            <a:r>
              <a:rPr lang="en-US" altLang="en-US" i="1" u="sng" dirty="0">
                <a:solidFill>
                  <a:schemeClr val="tx1"/>
                </a:solidFill>
                <a:latin typeface="Segoe UI" panose="020B0502040204020203" pitchFamily="34" charset="0"/>
                <a:cs typeface="Segoe UI" panose="020B0502040204020203" pitchFamily="34" charset="0"/>
              </a:rPr>
              <a:t>financially</a:t>
            </a:r>
            <a:r>
              <a:rPr lang="en-US" altLang="en-US" i="1" dirty="0">
                <a:solidFill>
                  <a:schemeClr val="tx1"/>
                </a:solidFill>
                <a:latin typeface="Segoe UI" panose="020B0502040204020203" pitchFamily="34" charset="0"/>
                <a:cs typeface="Segoe UI" panose="020B0502040204020203" pitchFamily="34" charset="0"/>
              </a:rPr>
              <a:t> </a:t>
            </a:r>
            <a:r>
              <a:rPr lang="en-US" altLang="en-US" i="1" u="sng" dirty="0">
                <a:solidFill>
                  <a:schemeClr val="tx1"/>
                </a:solidFill>
                <a:latin typeface="Segoe UI" panose="020B0502040204020203" pitchFamily="34" charset="0"/>
                <a:cs typeface="Segoe UI" panose="020B0502040204020203" pitchFamily="34" charset="0"/>
              </a:rPr>
              <a:t>indemnifies</a:t>
            </a:r>
            <a:r>
              <a:rPr lang="en-US" altLang="en-US" i="1" dirty="0">
                <a:solidFill>
                  <a:schemeClr val="tx1"/>
                </a:solidFill>
                <a:latin typeface="Segoe UI" panose="020B0502040204020203" pitchFamily="34" charset="0"/>
                <a:cs typeface="Segoe UI" panose="020B0502040204020203" pitchFamily="34" charset="0"/>
              </a:rPr>
              <a:t> an insured in the event of a loss incurred from an </a:t>
            </a:r>
            <a:r>
              <a:rPr lang="en-US" altLang="en-US" i="1" u="sng" dirty="0">
                <a:solidFill>
                  <a:schemeClr val="tx1"/>
                </a:solidFill>
                <a:latin typeface="Segoe UI" panose="020B0502040204020203" pitchFamily="34" charset="0"/>
                <a:cs typeface="Segoe UI" panose="020B0502040204020203" pitchFamily="34" charset="0"/>
              </a:rPr>
              <a:t>insured peril</a:t>
            </a:r>
            <a:endParaRPr lang="en-US" altLang="en-US" i="1" dirty="0">
              <a:solidFill>
                <a:schemeClr val="tx1"/>
              </a:solidFill>
              <a:latin typeface="Segoe UI" panose="020B0502040204020203" pitchFamily="34" charset="0"/>
              <a:cs typeface="Segoe UI" panose="020B0502040204020203" pitchFamily="34" charset="0"/>
            </a:endParaRPr>
          </a:p>
          <a:p>
            <a:pPr algn="ct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63591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8929" y="629266"/>
            <a:ext cx="5364245" cy="1214147"/>
          </a:xfrm>
        </p:spPr>
        <p:txBody>
          <a:bodyPr>
            <a:normAutofit/>
          </a:bodyPr>
          <a:lstStyle/>
          <a:p>
            <a:r>
              <a:rPr lang="en-US" b="1" dirty="0">
                <a:latin typeface="Segoe UI" panose="020B0502040204020203" pitchFamily="34" charset="0"/>
                <a:cs typeface="Segoe UI" panose="020B0502040204020203" pitchFamily="34" charset="0"/>
              </a:rPr>
              <a:t>Risk Management</a:t>
            </a:r>
          </a:p>
        </p:txBody>
      </p:sp>
      <p:sp>
        <p:nvSpPr>
          <p:cNvPr id="3" name="Content Placeholder 2"/>
          <p:cNvSpPr>
            <a:spLocks noGrp="1"/>
          </p:cNvSpPr>
          <p:nvPr>
            <p:ph idx="1"/>
          </p:nvPr>
        </p:nvSpPr>
        <p:spPr>
          <a:xfrm>
            <a:off x="648931" y="2207172"/>
            <a:ext cx="5127029" cy="3785419"/>
          </a:xfrm>
        </p:spPr>
        <p:txBody>
          <a:bodyPr>
            <a:noAutofit/>
          </a:bodyPr>
          <a:lstStyle/>
          <a:p>
            <a:pPr marL="0" indent="0" algn="just">
              <a:lnSpc>
                <a:spcPct val="150000"/>
              </a:lnSpc>
              <a:spcAft>
                <a:spcPts val="1200"/>
              </a:spcAft>
              <a:buNone/>
            </a:pPr>
            <a:r>
              <a:rPr lang="en-US" sz="1800" b="1" dirty="0">
                <a:latin typeface="Segoe UI" panose="020B0502040204020203" pitchFamily="34" charset="0"/>
                <a:cs typeface="Segoe UI" panose="020B0502040204020203" pitchFamily="34" charset="0"/>
              </a:rPr>
              <a:t>Risk</a:t>
            </a:r>
            <a:r>
              <a:rPr lang="en-US" sz="1800" dirty="0">
                <a:latin typeface="Segoe UI" panose="020B0502040204020203" pitchFamily="34" charset="0"/>
                <a:cs typeface="Segoe UI" panose="020B0502040204020203" pitchFamily="34" charset="0"/>
              </a:rPr>
              <a:t> is likelihood or probability that a loss will occur. Alternatively, r</a:t>
            </a:r>
            <a:r>
              <a:rPr lang="en-US" altLang="en-US" sz="1800" dirty="0">
                <a:latin typeface="Segoe UI" panose="020B0502040204020203" pitchFamily="34" charset="0"/>
                <a:cs typeface="Segoe UI" panose="020B0502040204020203" pitchFamily="34" charset="0"/>
              </a:rPr>
              <a:t>isk also refers to the subject matter of insurance.</a:t>
            </a:r>
          </a:p>
          <a:p>
            <a:pPr marL="0" indent="0">
              <a:lnSpc>
                <a:spcPct val="150000"/>
              </a:lnSpc>
              <a:spcAft>
                <a:spcPts val="1200"/>
              </a:spcAft>
              <a:buNone/>
            </a:pPr>
            <a:r>
              <a:rPr lang="en-US" sz="1800" b="1" dirty="0">
                <a:latin typeface="Segoe UI" panose="020B0502040204020203" pitchFamily="34" charset="0"/>
                <a:cs typeface="Segoe UI" panose="020B0502040204020203" pitchFamily="34" charset="0"/>
              </a:rPr>
              <a:t>Risk management </a:t>
            </a:r>
            <a:r>
              <a:rPr lang="en-US" sz="1800" dirty="0">
                <a:latin typeface="Segoe UI" panose="020B0502040204020203" pitchFamily="34" charset="0"/>
                <a:cs typeface="Segoe UI" panose="020B0502040204020203" pitchFamily="34" charset="0"/>
              </a:rPr>
              <a:t>refers to the practice of identifying potential risks in advance, analyzing them and taking precautionary steps to reduce/curb the risk.</a:t>
            </a:r>
          </a:p>
          <a:p>
            <a:pPr>
              <a:lnSpc>
                <a:spcPct val="150000"/>
              </a:lnSpc>
              <a:spcAft>
                <a:spcPts val="1200"/>
              </a:spcAft>
            </a:pPr>
            <a:endParaRPr lang="en-US" sz="1800" dirty="0">
              <a:latin typeface="Segoe UI" panose="020B0502040204020203" pitchFamily="34" charset="0"/>
              <a:cs typeface="Segoe UI" panose="020B0502040204020203" pitchFamily="34" charset="0"/>
            </a:endParaRPr>
          </a:p>
          <a:p>
            <a:pPr marL="0" indent="0" algn="just">
              <a:lnSpc>
                <a:spcPct val="150000"/>
              </a:lnSpc>
              <a:spcAft>
                <a:spcPts val="1200"/>
              </a:spcAft>
              <a:buNone/>
            </a:pPr>
            <a:endParaRPr lang="en-US" altLang="en-US" sz="1800" dirty="0">
              <a:latin typeface="Segoe UI" panose="020B0502040204020203" pitchFamily="34" charset="0"/>
              <a:cs typeface="Segoe UI" panose="020B0502040204020203" pitchFamily="34" charset="0"/>
            </a:endParaRPr>
          </a:p>
          <a:p>
            <a:pPr marL="0" indent="0" algn="just">
              <a:lnSpc>
                <a:spcPct val="150000"/>
              </a:lnSpc>
              <a:spcAft>
                <a:spcPts val="1200"/>
              </a:spcAft>
              <a:buNone/>
            </a:pPr>
            <a:endParaRPr lang="en-US" sz="1800" dirty="0">
              <a:latin typeface="Segoe UI" panose="020B0502040204020203" pitchFamily="34" charset="0"/>
              <a:cs typeface="Segoe UI" panose="020B0502040204020203" pitchFamily="34" charset="0"/>
            </a:endParaRPr>
          </a:p>
          <a:p>
            <a:pPr marL="0" indent="0" algn="just">
              <a:lnSpc>
                <a:spcPct val="150000"/>
              </a:lnSpc>
              <a:spcAft>
                <a:spcPts val="1200"/>
              </a:spcAft>
              <a:buNone/>
            </a:pPr>
            <a:endParaRPr lang="en-US" sz="1800" dirty="0">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449FF3E0-599B-4ED2-A88B-65B849FCC708}"/>
              </a:ext>
            </a:extLst>
          </p:cNvPr>
          <p:cNvPicPr>
            <a:picLocks noChangeAspect="1"/>
          </p:cNvPicPr>
          <p:nvPr/>
        </p:nvPicPr>
        <p:blipFill rotWithShape="1">
          <a:blip r:embed="rId3">
            <a:extLst>
              <a:ext uri="{28A0092B-C50C-407E-A947-70E740481C1C}">
                <a14:useLocalDpi xmlns:a14="http://schemas.microsoft.com/office/drawing/2010/main" val="0"/>
              </a:ext>
            </a:extLst>
          </a:blip>
          <a:srcRect r="2330" b="3"/>
          <a:stretch/>
        </p:blipFill>
        <p:spPr>
          <a:xfrm>
            <a:off x="6090613" y="640082"/>
            <a:ext cx="5461724" cy="5577837"/>
          </a:xfrm>
          <a:prstGeom prst="rect">
            <a:avLst/>
          </a:prstGeom>
          <a:effectLst/>
        </p:spPr>
      </p:pic>
      <p:sp>
        <p:nvSpPr>
          <p:cNvPr id="4" name="Footer Placeholder 3"/>
          <p:cNvSpPr>
            <a:spLocks noGrp="1"/>
          </p:cNvSpPr>
          <p:nvPr>
            <p:ph type="ftr" sz="quarter" idx="11"/>
          </p:nvPr>
        </p:nvSpPr>
        <p:spPr>
          <a:xfrm>
            <a:off x="4038600" y="6356350"/>
            <a:ext cx="4114800" cy="365125"/>
          </a:xfrm>
        </p:spPr>
        <p:txBody>
          <a:bodyPr>
            <a:normAutofit/>
          </a:bodyPr>
          <a:lstStyle/>
          <a:p>
            <a:pPr>
              <a:spcAft>
                <a:spcPts val="600"/>
              </a:spcAft>
            </a:pPr>
            <a:r>
              <a:rPr lang="en-US"/>
              <a:t>© Capgemini 2019. All rights reserved.</a:t>
            </a:r>
          </a:p>
        </p:txBody>
      </p:sp>
      <p:sp>
        <p:nvSpPr>
          <p:cNvPr id="5" name="Slide Number Placeholder 4"/>
          <p:cNvSpPr>
            <a:spLocks noGrp="1"/>
          </p:cNvSpPr>
          <p:nvPr>
            <p:ph type="sldNum" sz="quarter" idx="12"/>
          </p:nvPr>
        </p:nvSpPr>
        <p:spPr>
          <a:xfrm>
            <a:off x="8610600" y="6356350"/>
            <a:ext cx="2743200" cy="365125"/>
          </a:xfrm>
        </p:spPr>
        <p:txBody>
          <a:bodyPr>
            <a:normAutofit/>
          </a:bodyPr>
          <a:lstStyle/>
          <a:p>
            <a:pPr>
              <a:spcAft>
                <a:spcPts val="600"/>
              </a:spcAft>
            </a:pPr>
            <a:fld id="{6597BDD4-AD00-4170-84A2-125435EE3581}" type="slidenum">
              <a:rPr lang="en-US" smtClean="0"/>
              <a:pPr>
                <a:spcAft>
                  <a:spcPts val="600"/>
                </a:spcAft>
              </a:pPr>
              <a:t>4</a:t>
            </a:fld>
            <a:endParaRPr lang="en-US"/>
          </a:p>
        </p:txBody>
      </p:sp>
    </p:spTree>
    <p:extLst>
      <p:ext uri="{BB962C8B-B14F-4D97-AF65-F5344CB8AC3E}">
        <p14:creationId xmlns:p14="http://schemas.microsoft.com/office/powerpoint/2010/main" val="1507270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70000" t="-5000" r="-1000" b="7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Segoe UI" panose="020B0502040204020203" pitchFamily="34" charset="0"/>
                <a:cs typeface="Segoe UI" panose="020B0502040204020203" pitchFamily="34" charset="0"/>
              </a:rPr>
              <a:t>Risk Management</a:t>
            </a:r>
          </a:p>
        </p:txBody>
      </p:sp>
      <p:sp>
        <p:nvSpPr>
          <p:cNvPr id="4" name="Footer Placeholder 3"/>
          <p:cNvSpPr>
            <a:spLocks noGrp="1"/>
          </p:cNvSpPr>
          <p:nvPr>
            <p:ph type="ftr" sz="quarter" idx="11"/>
          </p:nvPr>
        </p:nvSpPr>
        <p:spPr/>
        <p:txBody>
          <a:bodyPr/>
          <a:lstStyle/>
          <a:p>
            <a:r>
              <a:rPr lang="en-US"/>
              <a:t>© Capgemini 2019. All rights reserved.</a:t>
            </a:r>
          </a:p>
        </p:txBody>
      </p:sp>
      <p:sp>
        <p:nvSpPr>
          <p:cNvPr id="5" name="Slide Number Placeholder 4"/>
          <p:cNvSpPr>
            <a:spLocks noGrp="1"/>
          </p:cNvSpPr>
          <p:nvPr>
            <p:ph type="sldNum" sz="quarter" idx="12"/>
          </p:nvPr>
        </p:nvSpPr>
        <p:spPr/>
        <p:txBody>
          <a:bodyPr/>
          <a:lstStyle/>
          <a:p>
            <a:fld id="{6597BDD4-AD00-4170-84A2-125435EE3581}" type="slidenum">
              <a:rPr lang="en-US" smtClean="0"/>
              <a:t>5</a:t>
            </a:fld>
            <a:endParaRPr lang="en-US"/>
          </a:p>
        </p:txBody>
      </p:sp>
      <p:sp>
        <p:nvSpPr>
          <p:cNvPr id="6" name="Rectangle 5">
            <a:extLst>
              <a:ext uri="{FF2B5EF4-FFF2-40B4-BE49-F238E27FC236}">
                <a16:creationId xmlns:a16="http://schemas.microsoft.com/office/drawing/2014/main" id="{09CF989E-21C1-4E8C-917D-0105D757C398}"/>
              </a:ext>
            </a:extLst>
          </p:cNvPr>
          <p:cNvSpPr/>
          <p:nvPr/>
        </p:nvSpPr>
        <p:spPr>
          <a:xfrm>
            <a:off x="4939067" y="1605785"/>
            <a:ext cx="1669312" cy="808074"/>
          </a:xfrm>
          <a:prstGeom prst="rect">
            <a:avLst/>
          </a:prstGeom>
          <a:solidFill>
            <a:schemeClr val="bg1">
              <a:lumMod val="6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latin typeface="Segoe UI" panose="020B0502040204020203" pitchFamily="34" charset="0"/>
                <a:cs typeface="Segoe UI" panose="020B0502040204020203" pitchFamily="34" charset="0"/>
              </a:rPr>
              <a:t>Risk</a:t>
            </a:r>
          </a:p>
        </p:txBody>
      </p:sp>
      <p:sp>
        <p:nvSpPr>
          <p:cNvPr id="7" name="Rectangle 6">
            <a:extLst>
              <a:ext uri="{FF2B5EF4-FFF2-40B4-BE49-F238E27FC236}">
                <a16:creationId xmlns:a16="http://schemas.microsoft.com/office/drawing/2014/main" id="{89B10E71-FC36-4FF0-ADD4-BE49A06EB56E}"/>
              </a:ext>
            </a:extLst>
          </p:cNvPr>
          <p:cNvSpPr/>
          <p:nvPr/>
        </p:nvSpPr>
        <p:spPr>
          <a:xfrm>
            <a:off x="615354" y="3938532"/>
            <a:ext cx="1669312" cy="808074"/>
          </a:xfrm>
          <a:prstGeom prst="rect">
            <a:avLst/>
          </a:prstGeom>
          <a:solidFill>
            <a:srgbClr val="95E61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latin typeface="Segoe UI" panose="020B0502040204020203" pitchFamily="34" charset="0"/>
                <a:cs typeface="Segoe UI" panose="020B0502040204020203" pitchFamily="34" charset="0"/>
              </a:rPr>
              <a:t>Pure Risk</a:t>
            </a:r>
          </a:p>
        </p:txBody>
      </p:sp>
      <p:sp>
        <p:nvSpPr>
          <p:cNvPr id="8" name="Rectangle 7">
            <a:extLst>
              <a:ext uri="{FF2B5EF4-FFF2-40B4-BE49-F238E27FC236}">
                <a16:creationId xmlns:a16="http://schemas.microsoft.com/office/drawing/2014/main" id="{A2119306-FAC3-409E-9D67-9CF6C5634138}"/>
              </a:ext>
            </a:extLst>
          </p:cNvPr>
          <p:cNvSpPr/>
          <p:nvPr/>
        </p:nvSpPr>
        <p:spPr>
          <a:xfrm>
            <a:off x="9978829" y="3938531"/>
            <a:ext cx="1669312" cy="808074"/>
          </a:xfrm>
          <a:prstGeom prst="rect">
            <a:avLst/>
          </a:prstGeom>
          <a:solidFill>
            <a:schemeClr val="accent4">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solidFill>
                  <a:schemeClr val="tx1"/>
                </a:solidFill>
                <a:latin typeface="Segoe UI" panose="020B0502040204020203" pitchFamily="34" charset="0"/>
                <a:cs typeface="Segoe UI" panose="020B0502040204020203" pitchFamily="34" charset="0"/>
              </a:rPr>
              <a:t>Speculative Risk</a:t>
            </a:r>
          </a:p>
        </p:txBody>
      </p:sp>
      <p:sp>
        <p:nvSpPr>
          <p:cNvPr id="12" name="TextBox 11">
            <a:extLst>
              <a:ext uri="{FF2B5EF4-FFF2-40B4-BE49-F238E27FC236}">
                <a16:creationId xmlns:a16="http://schemas.microsoft.com/office/drawing/2014/main" id="{68A14FEB-BEA7-4DE2-8889-04C70BDA9274}"/>
              </a:ext>
            </a:extLst>
          </p:cNvPr>
          <p:cNvSpPr txBox="1"/>
          <p:nvPr/>
        </p:nvSpPr>
        <p:spPr>
          <a:xfrm>
            <a:off x="676756" y="5203048"/>
            <a:ext cx="4155982" cy="107721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dirty="0">
                <a:latin typeface="Segoe UI" panose="020B0502040204020203" pitchFamily="34" charset="0"/>
                <a:cs typeface="Segoe UI" panose="020B0502040204020203" pitchFamily="34" charset="0"/>
              </a:rPr>
              <a:t>Either loss happens or it does not, no possibility of gain</a:t>
            </a:r>
          </a:p>
          <a:p>
            <a:pPr marL="285750" indent="-285750">
              <a:spcAft>
                <a:spcPts val="1200"/>
              </a:spcAft>
              <a:buFont typeface="Arial" panose="020B0604020202020204" pitchFamily="34" charset="0"/>
              <a:buChar char="•"/>
            </a:pPr>
            <a:r>
              <a:rPr lang="en-US" b="1" dirty="0">
                <a:solidFill>
                  <a:srgbClr val="00B050"/>
                </a:solidFill>
                <a:latin typeface="Segoe UI" panose="020B0502040204020203" pitchFamily="34" charset="0"/>
                <a:cs typeface="Segoe UI" panose="020B0502040204020203" pitchFamily="34" charset="0"/>
              </a:rPr>
              <a:t>insurable</a:t>
            </a:r>
          </a:p>
        </p:txBody>
      </p:sp>
      <p:sp>
        <p:nvSpPr>
          <p:cNvPr id="13" name="TextBox 12">
            <a:extLst>
              <a:ext uri="{FF2B5EF4-FFF2-40B4-BE49-F238E27FC236}">
                <a16:creationId xmlns:a16="http://schemas.microsoft.com/office/drawing/2014/main" id="{7A5CBFE8-1082-4A9E-B84D-78AB26D38DF8}"/>
              </a:ext>
            </a:extLst>
          </p:cNvPr>
          <p:cNvSpPr txBox="1"/>
          <p:nvPr/>
        </p:nvSpPr>
        <p:spPr>
          <a:xfrm>
            <a:off x="8806069" y="5128172"/>
            <a:ext cx="3081131" cy="800219"/>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dirty="0">
                <a:latin typeface="Segoe UI" panose="020B0502040204020203" pitchFamily="34" charset="0"/>
                <a:cs typeface="Segoe UI" panose="020B0502040204020203" pitchFamily="34" charset="0"/>
              </a:rPr>
              <a:t>Possibility of gain exists</a:t>
            </a:r>
          </a:p>
          <a:p>
            <a:pPr marL="285750" indent="-285750">
              <a:spcAft>
                <a:spcPts val="1200"/>
              </a:spcAft>
              <a:buFont typeface="Arial" panose="020B0604020202020204" pitchFamily="34" charset="0"/>
              <a:buChar char="•"/>
            </a:pPr>
            <a:r>
              <a:rPr lang="en-US" b="1" dirty="0">
                <a:solidFill>
                  <a:srgbClr val="FF0000"/>
                </a:solidFill>
                <a:latin typeface="Segoe UI" panose="020B0502040204020203" pitchFamily="34" charset="0"/>
                <a:cs typeface="Segoe UI" panose="020B0502040204020203" pitchFamily="34" charset="0"/>
              </a:rPr>
              <a:t>Uninsurable</a:t>
            </a:r>
          </a:p>
        </p:txBody>
      </p:sp>
      <p:cxnSp>
        <p:nvCxnSpPr>
          <p:cNvPr id="25" name="Connector: Elbow 24">
            <a:extLst>
              <a:ext uri="{FF2B5EF4-FFF2-40B4-BE49-F238E27FC236}">
                <a16:creationId xmlns:a16="http://schemas.microsoft.com/office/drawing/2014/main" id="{A88C8686-BF9B-430E-8DED-C1F250D6B861}"/>
              </a:ext>
            </a:extLst>
          </p:cNvPr>
          <p:cNvCxnSpPr>
            <a:stCxn id="6" idx="2"/>
            <a:endCxn id="7" idx="0"/>
          </p:cNvCxnSpPr>
          <p:nvPr/>
        </p:nvCxnSpPr>
        <p:spPr>
          <a:xfrm rot="5400000">
            <a:off x="2849531" y="1014339"/>
            <a:ext cx="1524673" cy="432371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7" name="Connector: Elbow 26">
            <a:extLst>
              <a:ext uri="{FF2B5EF4-FFF2-40B4-BE49-F238E27FC236}">
                <a16:creationId xmlns:a16="http://schemas.microsoft.com/office/drawing/2014/main" id="{9F7E98D4-693C-46C5-B8EA-69141031FFEB}"/>
              </a:ext>
            </a:extLst>
          </p:cNvPr>
          <p:cNvCxnSpPr>
            <a:stCxn id="6" idx="2"/>
            <a:endCxn id="8" idx="0"/>
          </p:cNvCxnSpPr>
          <p:nvPr/>
        </p:nvCxnSpPr>
        <p:spPr>
          <a:xfrm rot="16200000" flipH="1">
            <a:off x="7531268" y="656314"/>
            <a:ext cx="1524672" cy="503976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59148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70000" t="-5000" r="-1000" b="7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sz="3600" b="1" dirty="0">
                <a:latin typeface="Segoe UI" panose="020B0502040204020203" pitchFamily="34" charset="0"/>
                <a:cs typeface="Segoe UI" panose="020B0502040204020203" pitchFamily="34" charset="0"/>
              </a:rPr>
              <a:t>Risk Management: Techniques</a:t>
            </a:r>
          </a:p>
        </p:txBody>
      </p:sp>
      <p:sp>
        <p:nvSpPr>
          <p:cNvPr id="4" name="Footer Placeholder 3"/>
          <p:cNvSpPr>
            <a:spLocks noGrp="1"/>
          </p:cNvSpPr>
          <p:nvPr>
            <p:ph type="ftr" sz="quarter" idx="11"/>
          </p:nvPr>
        </p:nvSpPr>
        <p:spPr>
          <a:xfrm>
            <a:off x="4038600" y="6356350"/>
            <a:ext cx="4114800" cy="365125"/>
          </a:xfrm>
        </p:spPr>
        <p:txBody>
          <a:bodyPr/>
          <a:lstStyle/>
          <a:p>
            <a:r>
              <a:rPr lang="en-US"/>
              <a:t>© Capgemini 2019. All rights reserved.</a:t>
            </a:r>
          </a:p>
        </p:txBody>
      </p:sp>
      <p:sp>
        <p:nvSpPr>
          <p:cNvPr id="5" name="Slide Number Placeholder 4"/>
          <p:cNvSpPr>
            <a:spLocks noGrp="1"/>
          </p:cNvSpPr>
          <p:nvPr>
            <p:ph type="sldNum" sz="quarter" idx="12"/>
          </p:nvPr>
        </p:nvSpPr>
        <p:spPr>
          <a:xfrm>
            <a:off x="8610600" y="6356350"/>
            <a:ext cx="2743200" cy="365125"/>
          </a:xfrm>
        </p:spPr>
        <p:txBody>
          <a:bodyPr/>
          <a:lstStyle/>
          <a:p>
            <a:fld id="{6597BDD4-AD00-4170-84A2-125435EE3581}" type="slidenum">
              <a:rPr lang="en-US" smtClean="0"/>
              <a:t>6</a:t>
            </a:fld>
            <a:endParaRPr lang="en-US"/>
          </a:p>
        </p:txBody>
      </p:sp>
      <p:grpSp>
        <p:nvGrpSpPr>
          <p:cNvPr id="9" name="Group 8">
            <a:extLst>
              <a:ext uri="{FF2B5EF4-FFF2-40B4-BE49-F238E27FC236}">
                <a16:creationId xmlns:a16="http://schemas.microsoft.com/office/drawing/2014/main" id="{6B82AF39-DAC0-47F9-9078-E65E48CD2B7C}"/>
              </a:ext>
            </a:extLst>
          </p:cNvPr>
          <p:cNvGrpSpPr/>
          <p:nvPr/>
        </p:nvGrpSpPr>
        <p:grpSpPr>
          <a:xfrm>
            <a:off x="5162932" y="1690688"/>
            <a:ext cx="2215118" cy="749779"/>
            <a:chOff x="2378146" y="423018"/>
            <a:chExt cx="2215118" cy="749779"/>
          </a:xfrm>
        </p:grpSpPr>
        <p:sp>
          <p:nvSpPr>
            <p:cNvPr id="10" name="Rectangle 9">
              <a:extLst>
                <a:ext uri="{FF2B5EF4-FFF2-40B4-BE49-F238E27FC236}">
                  <a16:creationId xmlns:a16="http://schemas.microsoft.com/office/drawing/2014/main" id="{10C25290-1118-49C8-833F-B5E1BCD4E82B}"/>
                </a:ext>
              </a:extLst>
            </p:cNvPr>
            <p:cNvSpPr/>
            <p:nvPr/>
          </p:nvSpPr>
          <p:spPr>
            <a:xfrm>
              <a:off x="2378146" y="423018"/>
              <a:ext cx="2215118" cy="749779"/>
            </a:xfrm>
            <a:prstGeom prst="rect">
              <a:avLst/>
            </a:prstGeom>
          </p:spPr>
          <p:style>
            <a:lnRef idx="0">
              <a:schemeClr val="accent6"/>
            </a:lnRef>
            <a:fillRef idx="3">
              <a:schemeClr val="accent6"/>
            </a:fillRef>
            <a:effectRef idx="3">
              <a:schemeClr val="accent6"/>
            </a:effectRef>
            <a:fontRef idx="minor">
              <a:schemeClr val="lt1"/>
            </a:fontRef>
          </p:style>
        </p:sp>
        <p:sp>
          <p:nvSpPr>
            <p:cNvPr id="11" name="TextBox 10">
              <a:extLst>
                <a:ext uri="{FF2B5EF4-FFF2-40B4-BE49-F238E27FC236}">
                  <a16:creationId xmlns:a16="http://schemas.microsoft.com/office/drawing/2014/main" id="{16B9ECC3-9B18-4DEC-9C06-4742E8FB2FA1}"/>
                </a:ext>
              </a:extLst>
            </p:cNvPr>
            <p:cNvSpPr txBox="1"/>
            <p:nvPr/>
          </p:nvSpPr>
          <p:spPr>
            <a:xfrm>
              <a:off x="2378146" y="423018"/>
              <a:ext cx="2215118" cy="749779"/>
            </a:xfrm>
            <a:prstGeom prst="rect">
              <a:avLst/>
            </a:prstGeom>
          </p:spPr>
          <p:style>
            <a:lnRef idx="0">
              <a:schemeClr val="accent6"/>
            </a:lnRef>
            <a:fillRef idx="3">
              <a:schemeClr val="accent6"/>
            </a:fillRef>
            <a:effectRef idx="3">
              <a:schemeClr val="accent6"/>
            </a:effectRef>
            <a:fontRef idx="minor">
              <a:schemeClr val="lt1"/>
            </a:fontRef>
          </p:style>
          <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latin typeface="Segoe UI" panose="020B0502040204020203" pitchFamily="34" charset="0"/>
                  <a:cs typeface="Segoe UI" panose="020B0502040204020203" pitchFamily="34" charset="0"/>
                </a:rPr>
                <a:t>Risk Mgmt. Techniques</a:t>
              </a:r>
            </a:p>
          </p:txBody>
        </p:sp>
      </p:grpSp>
      <p:grpSp>
        <p:nvGrpSpPr>
          <p:cNvPr id="12" name="Group 11">
            <a:extLst>
              <a:ext uri="{FF2B5EF4-FFF2-40B4-BE49-F238E27FC236}">
                <a16:creationId xmlns:a16="http://schemas.microsoft.com/office/drawing/2014/main" id="{7A937CD1-B127-4ED0-A5EE-704857B87119}"/>
              </a:ext>
            </a:extLst>
          </p:cNvPr>
          <p:cNvGrpSpPr/>
          <p:nvPr/>
        </p:nvGrpSpPr>
        <p:grpSpPr>
          <a:xfrm>
            <a:off x="8753061" y="3428998"/>
            <a:ext cx="1499559" cy="749779"/>
            <a:chOff x="5446994" y="2189453"/>
            <a:chExt cx="1499559" cy="749779"/>
          </a:xfrm>
        </p:grpSpPr>
        <p:sp>
          <p:nvSpPr>
            <p:cNvPr id="13" name="Rectangle 12">
              <a:extLst>
                <a:ext uri="{FF2B5EF4-FFF2-40B4-BE49-F238E27FC236}">
                  <a16:creationId xmlns:a16="http://schemas.microsoft.com/office/drawing/2014/main" id="{F0580896-E503-4F31-802D-87C5803D44DE}"/>
                </a:ext>
              </a:extLst>
            </p:cNvPr>
            <p:cNvSpPr/>
            <p:nvPr/>
          </p:nvSpPr>
          <p:spPr>
            <a:xfrm>
              <a:off x="5446994" y="2189453"/>
              <a:ext cx="1499559" cy="749779"/>
            </a:xfrm>
            <a:prstGeom prst="rect">
              <a:avLst/>
            </a:prstGeom>
          </p:spPr>
          <p:style>
            <a:lnRef idx="0">
              <a:schemeClr val="accent4"/>
            </a:lnRef>
            <a:fillRef idx="3">
              <a:schemeClr val="accent4"/>
            </a:fillRef>
            <a:effectRef idx="3">
              <a:schemeClr val="accent4"/>
            </a:effectRef>
            <a:fontRef idx="minor">
              <a:schemeClr val="lt1"/>
            </a:fontRef>
          </p:style>
        </p:sp>
        <p:sp>
          <p:nvSpPr>
            <p:cNvPr id="14" name="TextBox 13">
              <a:extLst>
                <a:ext uri="{FF2B5EF4-FFF2-40B4-BE49-F238E27FC236}">
                  <a16:creationId xmlns:a16="http://schemas.microsoft.com/office/drawing/2014/main" id="{9AC59704-693F-4039-8AA8-4EF519AA9D12}"/>
                </a:ext>
              </a:extLst>
            </p:cNvPr>
            <p:cNvSpPr txBox="1"/>
            <p:nvPr/>
          </p:nvSpPr>
          <p:spPr>
            <a:xfrm>
              <a:off x="5446994" y="2189453"/>
              <a:ext cx="1499559" cy="749779"/>
            </a:xfrm>
            <a:prstGeom prst="rect">
              <a:avLst/>
            </a:prstGeom>
          </p:spPr>
          <p:style>
            <a:lnRef idx="0">
              <a:schemeClr val="accent4"/>
            </a:lnRef>
            <a:fillRef idx="3">
              <a:schemeClr val="accent4"/>
            </a:fillRef>
            <a:effectRef idx="3">
              <a:schemeClr val="accent4"/>
            </a:effectRef>
            <a:fontRef idx="minor">
              <a:schemeClr val="lt1"/>
            </a:fontRef>
          </p:style>
          <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kern="1200" dirty="0">
                  <a:solidFill>
                    <a:schemeClr val="tx1"/>
                  </a:solidFill>
                  <a:latin typeface="Segoe UI" panose="020B0502040204020203" pitchFamily="34" charset="0"/>
                  <a:cs typeface="Segoe UI" panose="020B0502040204020203" pitchFamily="34" charset="0"/>
                </a:rPr>
                <a:t>Risk</a:t>
              </a:r>
            </a:p>
            <a:p>
              <a:pPr marL="0" lvl="0" indent="0" algn="ctr" defTabSz="844550">
                <a:lnSpc>
                  <a:spcPct val="90000"/>
                </a:lnSpc>
                <a:spcBef>
                  <a:spcPct val="0"/>
                </a:spcBef>
                <a:spcAft>
                  <a:spcPct val="35000"/>
                </a:spcAft>
                <a:buNone/>
              </a:pPr>
              <a:r>
                <a:rPr lang="en-US" dirty="0">
                  <a:solidFill>
                    <a:schemeClr val="tx1"/>
                  </a:solidFill>
                  <a:latin typeface="Segoe UI" panose="020B0502040204020203" pitchFamily="34" charset="0"/>
                  <a:cs typeface="Segoe UI" panose="020B0502040204020203" pitchFamily="34" charset="0"/>
                </a:rPr>
                <a:t>Financing</a:t>
              </a:r>
              <a:endParaRPr lang="en-US" kern="1200" dirty="0">
                <a:solidFill>
                  <a:schemeClr val="tx1"/>
                </a:solidFill>
                <a:latin typeface="Segoe UI" panose="020B0502040204020203" pitchFamily="34" charset="0"/>
                <a:cs typeface="Segoe UI" panose="020B0502040204020203" pitchFamily="34" charset="0"/>
              </a:endParaRPr>
            </a:p>
          </p:txBody>
        </p:sp>
      </p:grpSp>
      <p:cxnSp>
        <p:nvCxnSpPr>
          <p:cNvPr id="15" name="Connector: Elbow 14">
            <a:extLst>
              <a:ext uri="{FF2B5EF4-FFF2-40B4-BE49-F238E27FC236}">
                <a16:creationId xmlns:a16="http://schemas.microsoft.com/office/drawing/2014/main" id="{4497BA68-CF73-4E3E-AE17-722148BC5A4B}"/>
              </a:ext>
            </a:extLst>
          </p:cNvPr>
          <p:cNvCxnSpPr>
            <a:stCxn id="11" idx="2"/>
            <a:endCxn id="14" idx="0"/>
          </p:cNvCxnSpPr>
          <p:nvPr/>
        </p:nvCxnSpPr>
        <p:spPr>
          <a:xfrm rot="16200000" flipH="1">
            <a:off x="7392401" y="1318557"/>
            <a:ext cx="988531" cy="323235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grpSp>
        <p:nvGrpSpPr>
          <p:cNvPr id="16" name="Group 15">
            <a:extLst>
              <a:ext uri="{FF2B5EF4-FFF2-40B4-BE49-F238E27FC236}">
                <a16:creationId xmlns:a16="http://schemas.microsoft.com/office/drawing/2014/main" id="{33B07B19-29D8-4CC7-AB7A-8E97D7C58130}"/>
              </a:ext>
            </a:extLst>
          </p:cNvPr>
          <p:cNvGrpSpPr/>
          <p:nvPr/>
        </p:nvGrpSpPr>
        <p:grpSpPr>
          <a:xfrm>
            <a:off x="7711383" y="5149295"/>
            <a:ext cx="1499559" cy="749779"/>
            <a:chOff x="5446994" y="2189453"/>
            <a:chExt cx="1499559" cy="749779"/>
          </a:xfrm>
        </p:grpSpPr>
        <p:sp>
          <p:nvSpPr>
            <p:cNvPr id="17" name="Rectangle 16">
              <a:extLst>
                <a:ext uri="{FF2B5EF4-FFF2-40B4-BE49-F238E27FC236}">
                  <a16:creationId xmlns:a16="http://schemas.microsoft.com/office/drawing/2014/main" id="{D26CA806-2276-4C9F-9C55-A433728447A2}"/>
                </a:ext>
              </a:extLst>
            </p:cNvPr>
            <p:cNvSpPr/>
            <p:nvPr/>
          </p:nvSpPr>
          <p:spPr>
            <a:xfrm>
              <a:off x="5446994" y="2189453"/>
              <a:ext cx="1499559" cy="749779"/>
            </a:xfrm>
            <a:prstGeom prst="rect">
              <a:avLst/>
            </a:prstGeom>
          </p:spPr>
          <p:style>
            <a:lnRef idx="0">
              <a:schemeClr val="accent2"/>
            </a:lnRef>
            <a:fillRef idx="3">
              <a:schemeClr val="accent2"/>
            </a:fillRef>
            <a:effectRef idx="3">
              <a:schemeClr val="accent2"/>
            </a:effectRef>
            <a:fontRef idx="minor">
              <a:schemeClr val="lt1"/>
            </a:fontRef>
          </p:style>
        </p:sp>
        <p:sp>
          <p:nvSpPr>
            <p:cNvPr id="18" name="TextBox 17">
              <a:extLst>
                <a:ext uri="{FF2B5EF4-FFF2-40B4-BE49-F238E27FC236}">
                  <a16:creationId xmlns:a16="http://schemas.microsoft.com/office/drawing/2014/main" id="{2675AEDD-62A3-4791-811F-324EF45BE24E}"/>
                </a:ext>
              </a:extLst>
            </p:cNvPr>
            <p:cNvSpPr txBox="1"/>
            <p:nvPr/>
          </p:nvSpPr>
          <p:spPr>
            <a:xfrm>
              <a:off x="5446994" y="2189453"/>
              <a:ext cx="1499559" cy="749779"/>
            </a:xfrm>
            <a:prstGeom prst="rect">
              <a:avLst/>
            </a:prstGeom>
          </p:spPr>
          <p:style>
            <a:lnRef idx="0">
              <a:schemeClr val="accent2"/>
            </a:lnRef>
            <a:fillRef idx="3">
              <a:schemeClr val="accent2"/>
            </a:fillRef>
            <a:effectRef idx="3">
              <a:schemeClr val="accent2"/>
            </a:effectRef>
            <a:fontRef idx="minor">
              <a:schemeClr val="lt1"/>
            </a:fontRef>
          </p:style>
          <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600" kern="1200" dirty="0">
                  <a:solidFill>
                    <a:schemeClr val="tx1"/>
                  </a:solidFill>
                  <a:latin typeface="Segoe UI" panose="020B0502040204020203" pitchFamily="34" charset="0"/>
                  <a:cs typeface="Segoe UI" panose="020B0502040204020203" pitchFamily="34" charset="0"/>
                </a:rPr>
                <a:t>Retention</a:t>
              </a:r>
            </a:p>
          </p:txBody>
        </p:sp>
      </p:grpSp>
      <p:grpSp>
        <p:nvGrpSpPr>
          <p:cNvPr id="19" name="Group 18">
            <a:extLst>
              <a:ext uri="{FF2B5EF4-FFF2-40B4-BE49-F238E27FC236}">
                <a16:creationId xmlns:a16="http://schemas.microsoft.com/office/drawing/2014/main" id="{BE5FA7AC-D093-4012-A2AA-1BE708ED22F4}"/>
              </a:ext>
            </a:extLst>
          </p:cNvPr>
          <p:cNvGrpSpPr/>
          <p:nvPr/>
        </p:nvGrpSpPr>
        <p:grpSpPr>
          <a:xfrm>
            <a:off x="10078800" y="5149294"/>
            <a:ext cx="1499559" cy="749779"/>
            <a:chOff x="5446994" y="2189453"/>
            <a:chExt cx="1499559" cy="749779"/>
          </a:xfrm>
        </p:grpSpPr>
        <p:sp>
          <p:nvSpPr>
            <p:cNvPr id="20" name="Rectangle 19">
              <a:extLst>
                <a:ext uri="{FF2B5EF4-FFF2-40B4-BE49-F238E27FC236}">
                  <a16:creationId xmlns:a16="http://schemas.microsoft.com/office/drawing/2014/main" id="{6366FB8F-3185-4D33-91C6-B781DBE8C82A}"/>
                </a:ext>
              </a:extLst>
            </p:cNvPr>
            <p:cNvSpPr/>
            <p:nvPr/>
          </p:nvSpPr>
          <p:spPr>
            <a:xfrm>
              <a:off x="5446994" y="2189453"/>
              <a:ext cx="1499559" cy="749779"/>
            </a:xfrm>
            <a:prstGeom prst="rect">
              <a:avLst/>
            </a:prstGeom>
          </p:spPr>
          <p:style>
            <a:lnRef idx="0">
              <a:schemeClr val="accent2"/>
            </a:lnRef>
            <a:fillRef idx="3">
              <a:schemeClr val="accent2"/>
            </a:fillRef>
            <a:effectRef idx="3">
              <a:schemeClr val="accent2"/>
            </a:effectRef>
            <a:fontRef idx="minor">
              <a:schemeClr val="lt1"/>
            </a:fontRef>
          </p:style>
        </p:sp>
        <p:sp>
          <p:nvSpPr>
            <p:cNvPr id="21" name="TextBox 20">
              <a:extLst>
                <a:ext uri="{FF2B5EF4-FFF2-40B4-BE49-F238E27FC236}">
                  <a16:creationId xmlns:a16="http://schemas.microsoft.com/office/drawing/2014/main" id="{8986F819-9EAF-4D92-83DF-5846B5A4C980}"/>
                </a:ext>
              </a:extLst>
            </p:cNvPr>
            <p:cNvSpPr txBox="1"/>
            <p:nvPr/>
          </p:nvSpPr>
          <p:spPr>
            <a:xfrm>
              <a:off x="5446994" y="2189453"/>
              <a:ext cx="1499559" cy="749779"/>
            </a:xfrm>
            <a:prstGeom prst="rect">
              <a:avLst/>
            </a:prstGeom>
          </p:spPr>
          <p:style>
            <a:lnRef idx="0">
              <a:schemeClr val="accent2"/>
            </a:lnRef>
            <a:fillRef idx="3">
              <a:schemeClr val="accent2"/>
            </a:fillRef>
            <a:effectRef idx="3">
              <a:schemeClr val="accent2"/>
            </a:effectRef>
            <a:fontRef idx="minor">
              <a:schemeClr val="lt1"/>
            </a:fontRef>
          </p:style>
          <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600" kern="1200" dirty="0">
                  <a:solidFill>
                    <a:schemeClr val="tx1"/>
                  </a:solidFill>
                  <a:latin typeface="Segoe UI" panose="020B0502040204020203" pitchFamily="34" charset="0"/>
                  <a:cs typeface="Segoe UI" panose="020B0502040204020203" pitchFamily="34" charset="0"/>
                </a:rPr>
                <a:t>Transfer</a:t>
              </a:r>
            </a:p>
          </p:txBody>
        </p:sp>
      </p:grpSp>
      <p:cxnSp>
        <p:nvCxnSpPr>
          <p:cNvPr id="22" name="Connector: Elbow 21">
            <a:extLst>
              <a:ext uri="{FF2B5EF4-FFF2-40B4-BE49-F238E27FC236}">
                <a16:creationId xmlns:a16="http://schemas.microsoft.com/office/drawing/2014/main" id="{1E819E11-0678-4DE1-AA39-8BE75D292C98}"/>
              </a:ext>
            </a:extLst>
          </p:cNvPr>
          <p:cNvCxnSpPr>
            <a:stCxn id="14" idx="2"/>
            <a:endCxn id="18" idx="0"/>
          </p:cNvCxnSpPr>
          <p:nvPr/>
        </p:nvCxnSpPr>
        <p:spPr>
          <a:xfrm rot="5400000">
            <a:off x="8496743" y="4143197"/>
            <a:ext cx="970518" cy="104167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3" name="Connector: Elbow 22">
            <a:extLst>
              <a:ext uri="{FF2B5EF4-FFF2-40B4-BE49-F238E27FC236}">
                <a16:creationId xmlns:a16="http://schemas.microsoft.com/office/drawing/2014/main" id="{6C30979A-F495-41B7-A8F8-D5DEBEB64E4C}"/>
              </a:ext>
            </a:extLst>
          </p:cNvPr>
          <p:cNvCxnSpPr>
            <a:stCxn id="14" idx="2"/>
            <a:endCxn id="21" idx="0"/>
          </p:cNvCxnSpPr>
          <p:nvPr/>
        </p:nvCxnSpPr>
        <p:spPr>
          <a:xfrm rot="16200000" flipH="1">
            <a:off x="9680452" y="4001165"/>
            <a:ext cx="970517" cy="132573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grpSp>
        <p:nvGrpSpPr>
          <p:cNvPr id="24" name="Group 23">
            <a:extLst>
              <a:ext uri="{FF2B5EF4-FFF2-40B4-BE49-F238E27FC236}">
                <a16:creationId xmlns:a16="http://schemas.microsoft.com/office/drawing/2014/main" id="{9EA1CB4E-FBA5-438B-A4D8-38610960ADCC}"/>
              </a:ext>
            </a:extLst>
          </p:cNvPr>
          <p:cNvGrpSpPr/>
          <p:nvPr/>
        </p:nvGrpSpPr>
        <p:grpSpPr>
          <a:xfrm>
            <a:off x="607001" y="5155287"/>
            <a:ext cx="1067335" cy="749779"/>
            <a:chOff x="1818061" y="2189453"/>
            <a:chExt cx="1499559" cy="749779"/>
          </a:xfrm>
        </p:grpSpPr>
        <p:sp>
          <p:nvSpPr>
            <p:cNvPr id="25" name="Rectangle 24">
              <a:extLst>
                <a:ext uri="{FF2B5EF4-FFF2-40B4-BE49-F238E27FC236}">
                  <a16:creationId xmlns:a16="http://schemas.microsoft.com/office/drawing/2014/main" id="{938F8798-4F21-4F61-9E84-18C12EBEE717}"/>
                </a:ext>
              </a:extLst>
            </p:cNvPr>
            <p:cNvSpPr/>
            <p:nvPr/>
          </p:nvSpPr>
          <p:spPr>
            <a:xfrm>
              <a:off x="1818061" y="2189453"/>
              <a:ext cx="1499559" cy="749779"/>
            </a:xfrm>
            <a:prstGeom prst="rect">
              <a:avLst/>
            </a:prstGeom>
          </p:spPr>
          <p:style>
            <a:lnRef idx="0">
              <a:schemeClr val="accent1"/>
            </a:lnRef>
            <a:fillRef idx="3">
              <a:schemeClr val="accent1"/>
            </a:fillRef>
            <a:effectRef idx="3">
              <a:schemeClr val="accent1"/>
            </a:effectRef>
            <a:fontRef idx="minor">
              <a:schemeClr val="lt1"/>
            </a:fontRef>
          </p:style>
        </p:sp>
        <p:sp>
          <p:nvSpPr>
            <p:cNvPr id="26" name="TextBox 25">
              <a:extLst>
                <a:ext uri="{FF2B5EF4-FFF2-40B4-BE49-F238E27FC236}">
                  <a16:creationId xmlns:a16="http://schemas.microsoft.com/office/drawing/2014/main" id="{FB3FFD7E-4D45-42A7-BFC9-2E035189CBC0}"/>
                </a:ext>
              </a:extLst>
            </p:cNvPr>
            <p:cNvSpPr txBox="1"/>
            <p:nvPr/>
          </p:nvSpPr>
          <p:spPr>
            <a:xfrm>
              <a:off x="1818061" y="2189453"/>
              <a:ext cx="1499559" cy="749779"/>
            </a:xfrm>
            <a:prstGeom prst="rect">
              <a:avLst/>
            </a:prstGeom>
          </p:spPr>
          <p:style>
            <a:lnRef idx="0">
              <a:schemeClr val="accent1"/>
            </a:lnRef>
            <a:fillRef idx="3">
              <a:schemeClr val="accent1"/>
            </a:fillRef>
            <a:effectRef idx="3">
              <a:schemeClr val="accent1"/>
            </a:effectRef>
            <a:fontRef idx="minor">
              <a:schemeClr val="lt1"/>
            </a:fontRef>
          </p:style>
          <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400" kern="1200" dirty="0">
                  <a:solidFill>
                    <a:schemeClr val="bg1"/>
                  </a:solidFill>
                  <a:latin typeface="Segoe UI" panose="020B0502040204020203" pitchFamily="34" charset="0"/>
                  <a:cs typeface="Segoe UI" panose="020B0502040204020203" pitchFamily="34" charset="0"/>
                </a:rPr>
                <a:t>Avoidance</a:t>
              </a:r>
            </a:p>
          </p:txBody>
        </p:sp>
      </p:grpSp>
      <p:grpSp>
        <p:nvGrpSpPr>
          <p:cNvPr id="27" name="Group 26">
            <a:extLst>
              <a:ext uri="{FF2B5EF4-FFF2-40B4-BE49-F238E27FC236}">
                <a16:creationId xmlns:a16="http://schemas.microsoft.com/office/drawing/2014/main" id="{22489486-9580-4CD3-AC6D-A602394BEF55}"/>
              </a:ext>
            </a:extLst>
          </p:cNvPr>
          <p:cNvGrpSpPr/>
          <p:nvPr/>
        </p:nvGrpSpPr>
        <p:grpSpPr>
          <a:xfrm>
            <a:off x="1855526" y="5149298"/>
            <a:ext cx="1057963" cy="749779"/>
            <a:chOff x="1818061" y="2189453"/>
            <a:chExt cx="1499559" cy="749779"/>
          </a:xfrm>
        </p:grpSpPr>
        <p:sp>
          <p:nvSpPr>
            <p:cNvPr id="28" name="Rectangle 27">
              <a:extLst>
                <a:ext uri="{FF2B5EF4-FFF2-40B4-BE49-F238E27FC236}">
                  <a16:creationId xmlns:a16="http://schemas.microsoft.com/office/drawing/2014/main" id="{C7EE19B5-FF0C-4CF7-8945-4A2DFCDDFE3D}"/>
                </a:ext>
              </a:extLst>
            </p:cNvPr>
            <p:cNvSpPr/>
            <p:nvPr/>
          </p:nvSpPr>
          <p:spPr>
            <a:xfrm>
              <a:off x="1818061" y="2189453"/>
              <a:ext cx="1499559" cy="749779"/>
            </a:xfrm>
            <a:prstGeom prst="rect">
              <a:avLst/>
            </a:prstGeom>
          </p:spPr>
          <p:style>
            <a:lnRef idx="0">
              <a:schemeClr val="accent1"/>
            </a:lnRef>
            <a:fillRef idx="3">
              <a:schemeClr val="accent1"/>
            </a:fillRef>
            <a:effectRef idx="3">
              <a:schemeClr val="accent1"/>
            </a:effectRef>
            <a:fontRef idx="minor">
              <a:schemeClr val="lt1"/>
            </a:fontRef>
          </p:style>
        </p:sp>
        <p:sp>
          <p:nvSpPr>
            <p:cNvPr id="29" name="TextBox 28">
              <a:extLst>
                <a:ext uri="{FF2B5EF4-FFF2-40B4-BE49-F238E27FC236}">
                  <a16:creationId xmlns:a16="http://schemas.microsoft.com/office/drawing/2014/main" id="{D52F8A1A-C3F1-4E0C-A030-0D4FB508E54C}"/>
                </a:ext>
              </a:extLst>
            </p:cNvPr>
            <p:cNvSpPr txBox="1"/>
            <p:nvPr/>
          </p:nvSpPr>
          <p:spPr>
            <a:xfrm>
              <a:off x="1818061" y="2189453"/>
              <a:ext cx="1499559" cy="749779"/>
            </a:xfrm>
            <a:prstGeom prst="rect">
              <a:avLst/>
            </a:prstGeom>
          </p:spPr>
          <p:style>
            <a:lnRef idx="0">
              <a:schemeClr val="accent1"/>
            </a:lnRef>
            <a:fillRef idx="3">
              <a:schemeClr val="accent1"/>
            </a:fillRef>
            <a:effectRef idx="3">
              <a:schemeClr val="accent1"/>
            </a:effectRef>
            <a:fontRef idx="minor">
              <a:schemeClr val="lt1"/>
            </a:fontRef>
          </p:style>
          <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400" kern="1200" dirty="0">
                  <a:solidFill>
                    <a:schemeClr val="bg1"/>
                  </a:solidFill>
                  <a:latin typeface="Segoe UI" panose="020B0502040204020203" pitchFamily="34" charset="0"/>
                  <a:cs typeface="Segoe UI" panose="020B0502040204020203" pitchFamily="34" charset="0"/>
                </a:rPr>
                <a:t>Prevention</a:t>
              </a:r>
            </a:p>
          </p:txBody>
        </p:sp>
      </p:grpSp>
      <p:grpSp>
        <p:nvGrpSpPr>
          <p:cNvPr id="30" name="Group 29">
            <a:extLst>
              <a:ext uri="{FF2B5EF4-FFF2-40B4-BE49-F238E27FC236}">
                <a16:creationId xmlns:a16="http://schemas.microsoft.com/office/drawing/2014/main" id="{948F7B02-1B9A-405A-9909-E2AB721B5E99}"/>
              </a:ext>
            </a:extLst>
          </p:cNvPr>
          <p:cNvGrpSpPr/>
          <p:nvPr/>
        </p:nvGrpSpPr>
        <p:grpSpPr>
          <a:xfrm>
            <a:off x="3155364" y="5149294"/>
            <a:ext cx="1059877" cy="749779"/>
            <a:chOff x="1818061" y="2189453"/>
            <a:chExt cx="1499559" cy="749779"/>
          </a:xfrm>
        </p:grpSpPr>
        <p:sp>
          <p:nvSpPr>
            <p:cNvPr id="31" name="Rectangle 30">
              <a:extLst>
                <a:ext uri="{FF2B5EF4-FFF2-40B4-BE49-F238E27FC236}">
                  <a16:creationId xmlns:a16="http://schemas.microsoft.com/office/drawing/2014/main" id="{DC2E187C-33C5-4966-BA82-9C9F95D1ED4D}"/>
                </a:ext>
              </a:extLst>
            </p:cNvPr>
            <p:cNvSpPr/>
            <p:nvPr/>
          </p:nvSpPr>
          <p:spPr>
            <a:xfrm>
              <a:off x="1818061" y="2189453"/>
              <a:ext cx="1499559" cy="749779"/>
            </a:xfrm>
            <a:prstGeom prst="rect">
              <a:avLst/>
            </a:prstGeom>
          </p:spPr>
          <p:style>
            <a:lnRef idx="0">
              <a:schemeClr val="accent1"/>
            </a:lnRef>
            <a:fillRef idx="3">
              <a:schemeClr val="accent1"/>
            </a:fillRef>
            <a:effectRef idx="3">
              <a:schemeClr val="accent1"/>
            </a:effectRef>
            <a:fontRef idx="minor">
              <a:schemeClr val="lt1"/>
            </a:fontRef>
          </p:style>
        </p:sp>
        <p:sp>
          <p:nvSpPr>
            <p:cNvPr id="32" name="TextBox 31">
              <a:extLst>
                <a:ext uri="{FF2B5EF4-FFF2-40B4-BE49-F238E27FC236}">
                  <a16:creationId xmlns:a16="http://schemas.microsoft.com/office/drawing/2014/main" id="{04EC7DB3-B4BB-4033-BE60-8D4199E48CC6}"/>
                </a:ext>
              </a:extLst>
            </p:cNvPr>
            <p:cNvSpPr txBox="1"/>
            <p:nvPr/>
          </p:nvSpPr>
          <p:spPr>
            <a:xfrm>
              <a:off x="1818061" y="2189453"/>
              <a:ext cx="1499559" cy="749779"/>
            </a:xfrm>
            <a:prstGeom prst="rect">
              <a:avLst/>
            </a:prstGeom>
          </p:spPr>
          <p:style>
            <a:lnRef idx="0">
              <a:schemeClr val="accent1"/>
            </a:lnRef>
            <a:fillRef idx="3">
              <a:schemeClr val="accent1"/>
            </a:fillRef>
            <a:effectRef idx="3">
              <a:schemeClr val="accent1"/>
            </a:effectRef>
            <a:fontRef idx="minor">
              <a:schemeClr val="lt1"/>
            </a:fontRef>
          </p:style>
          <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400" kern="1200" dirty="0">
                  <a:solidFill>
                    <a:schemeClr val="bg1"/>
                  </a:solidFill>
                  <a:latin typeface="Segoe UI" panose="020B0502040204020203" pitchFamily="34" charset="0"/>
                  <a:cs typeface="Segoe UI" panose="020B0502040204020203" pitchFamily="34" charset="0"/>
                </a:rPr>
                <a:t>Reduction</a:t>
              </a:r>
            </a:p>
          </p:txBody>
        </p:sp>
      </p:grpSp>
      <p:grpSp>
        <p:nvGrpSpPr>
          <p:cNvPr id="33" name="Group 32">
            <a:extLst>
              <a:ext uri="{FF2B5EF4-FFF2-40B4-BE49-F238E27FC236}">
                <a16:creationId xmlns:a16="http://schemas.microsoft.com/office/drawing/2014/main" id="{6D861548-2CD8-4DCB-8BD6-62E6818A9DDC}"/>
              </a:ext>
            </a:extLst>
          </p:cNvPr>
          <p:cNvGrpSpPr/>
          <p:nvPr/>
        </p:nvGrpSpPr>
        <p:grpSpPr>
          <a:xfrm>
            <a:off x="4445021" y="5149294"/>
            <a:ext cx="1059877" cy="749779"/>
            <a:chOff x="1818061" y="2189453"/>
            <a:chExt cx="1499559" cy="749779"/>
          </a:xfrm>
        </p:grpSpPr>
        <p:sp>
          <p:nvSpPr>
            <p:cNvPr id="34" name="Rectangle 33">
              <a:extLst>
                <a:ext uri="{FF2B5EF4-FFF2-40B4-BE49-F238E27FC236}">
                  <a16:creationId xmlns:a16="http://schemas.microsoft.com/office/drawing/2014/main" id="{4EC0C64B-E086-4906-822A-6B749788BED6}"/>
                </a:ext>
              </a:extLst>
            </p:cNvPr>
            <p:cNvSpPr/>
            <p:nvPr/>
          </p:nvSpPr>
          <p:spPr>
            <a:xfrm>
              <a:off x="1818061" y="2189453"/>
              <a:ext cx="1499559" cy="749779"/>
            </a:xfrm>
            <a:prstGeom prst="rect">
              <a:avLst/>
            </a:prstGeom>
          </p:spPr>
          <p:style>
            <a:lnRef idx="0">
              <a:schemeClr val="accent1"/>
            </a:lnRef>
            <a:fillRef idx="3">
              <a:schemeClr val="accent1"/>
            </a:fillRef>
            <a:effectRef idx="3">
              <a:schemeClr val="accent1"/>
            </a:effectRef>
            <a:fontRef idx="minor">
              <a:schemeClr val="lt1"/>
            </a:fontRef>
          </p:style>
        </p:sp>
        <p:sp>
          <p:nvSpPr>
            <p:cNvPr id="35" name="TextBox 34">
              <a:extLst>
                <a:ext uri="{FF2B5EF4-FFF2-40B4-BE49-F238E27FC236}">
                  <a16:creationId xmlns:a16="http://schemas.microsoft.com/office/drawing/2014/main" id="{9F0708CD-44B6-4455-AF4E-15830CD3DA24}"/>
                </a:ext>
              </a:extLst>
            </p:cNvPr>
            <p:cNvSpPr txBox="1"/>
            <p:nvPr/>
          </p:nvSpPr>
          <p:spPr>
            <a:xfrm>
              <a:off x="1818061" y="2189453"/>
              <a:ext cx="1499559" cy="749779"/>
            </a:xfrm>
            <a:prstGeom prst="rect">
              <a:avLst/>
            </a:prstGeom>
          </p:spPr>
          <p:style>
            <a:lnRef idx="0">
              <a:schemeClr val="accent1"/>
            </a:lnRef>
            <a:fillRef idx="3">
              <a:schemeClr val="accent1"/>
            </a:fillRef>
            <a:effectRef idx="3">
              <a:schemeClr val="accent1"/>
            </a:effectRef>
            <a:fontRef idx="minor">
              <a:schemeClr val="lt1"/>
            </a:fontRef>
          </p:style>
          <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400" kern="1200" dirty="0">
                  <a:solidFill>
                    <a:schemeClr val="bg1"/>
                  </a:solidFill>
                  <a:latin typeface="Segoe UI" panose="020B0502040204020203" pitchFamily="34" charset="0"/>
                  <a:cs typeface="Segoe UI" panose="020B0502040204020203" pitchFamily="34" charset="0"/>
                </a:rPr>
                <a:t>Separation</a:t>
              </a:r>
            </a:p>
          </p:txBody>
        </p:sp>
      </p:grpSp>
      <p:grpSp>
        <p:nvGrpSpPr>
          <p:cNvPr id="36" name="Group 35">
            <a:extLst>
              <a:ext uri="{FF2B5EF4-FFF2-40B4-BE49-F238E27FC236}">
                <a16:creationId xmlns:a16="http://schemas.microsoft.com/office/drawing/2014/main" id="{DCF47F82-A144-49E2-8CA6-4D95894A8BB9}"/>
              </a:ext>
            </a:extLst>
          </p:cNvPr>
          <p:cNvGrpSpPr/>
          <p:nvPr/>
        </p:nvGrpSpPr>
        <p:grpSpPr>
          <a:xfrm>
            <a:off x="5740553" y="5149294"/>
            <a:ext cx="1059877" cy="749779"/>
            <a:chOff x="1818061" y="2189453"/>
            <a:chExt cx="1499559" cy="749779"/>
          </a:xfrm>
        </p:grpSpPr>
        <p:sp>
          <p:nvSpPr>
            <p:cNvPr id="37" name="Rectangle 36">
              <a:extLst>
                <a:ext uri="{FF2B5EF4-FFF2-40B4-BE49-F238E27FC236}">
                  <a16:creationId xmlns:a16="http://schemas.microsoft.com/office/drawing/2014/main" id="{92BC6465-D45F-45B9-9612-61FD731BF2E7}"/>
                </a:ext>
              </a:extLst>
            </p:cNvPr>
            <p:cNvSpPr/>
            <p:nvPr/>
          </p:nvSpPr>
          <p:spPr>
            <a:xfrm>
              <a:off x="1818061" y="2189453"/>
              <a:ext cx="1499559" cy="749779"/>
            </a:xfrm>
            <a:prstGeom prst="rect">
              <a:avLst/>
            </a:prstGeom>
          </p:spPr>
          <p:style>
            <a:lnRef idx="0">
              <a:schemeClr val="accent1"/>
            </a:lnRef>
            <a:fillRef idx="3">
              <a:schemeClr val="accent1"/>
            </a:fillRef>
            <a:effectRef idx="3">
              <a:schemeClr val="accent1"/>
            </a:effectRef>
            <a:fontRef idx="minor">
              <a:schemeClr val="lt1"/>
            </a:fontRef>
          </p:style>
        </p:sp>
        <p:sp>
          <p:nvSpPr>
            <p:cNvPr id="38" name="TextBox 37">
              <a:extLst>
                <a:ext uri="{FF2B5EF4-FFF2-40B4-BE49-F238E27FC236}">
                  <a16:creationId xmlns:a16="http://schemas.microsoft.com/office/drawing/2014/main" id="{722FBA16-BA58-4B1D-83C5-BDDEBDE87588}"/>
                </a:ext>
              </a:extLst>
            </p:cNvPr>
            <p:cNvSpPr txBox="1"/>
            <p:nvPr/>
          </p:nvSpPr>
          <p:spPr>
            <a:xfrm>
              <a:off x="1818061" y="2189453"/>
              <a:ext cx="1499559" cy="749779"/>
            </a:xfrm>
            <a:prstGeom prst="rect">
              <a:avLst/>
            </a:prstGeom>
          </p:spPr>
          <p:style>
            <a:lnRef idx="0">
              <a:schemeClr val="accent1"/>
            </a:lnRef>
            <a:fillRef idx="3">
              <a:schemeClr val="accent1"/>
            </a:fillRef>
            <a:effectRef idx="3">
              <a:schemeClr val="accent1"/>
            </a:effectRef>
            <a:fontRef idx="minor">
              <a:schemeClr val="lt1"/>
            </a:fontRef>
          </p:style>
          <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400" kern="1200" dirty="0">
                  <a:solidFill>
                    <a:schemeClr val="bg1"/>
                  </a:solidFill>
                  <a:latin typeface="Segoe UI" panose="020B0502040204020203" pitchFamily="34" charset="0"/>
                  <a:cs typeface="Segoe UI" panose="020B0502040204020203" pitchFamily="34" charset="0"/>
                </a:rPr>
                <a:t>Duplication</a:t>
              </a:r>
            </a:p>
          </p:txBody>
        </p:sp>
      </p:grpSp>
      <p:grpSp>
        <p:nvGrpSpPr>
          <p:cNvPr id="39" name="Group 38">
            <a:extLst>
              <a:ext uri="{FF2B5EF4-FFF2-40B4-BE49-F238E27FC236}">
                <a16:creationId xmlns:a16="http://schemas.microsoft.com/office/drawing/2014/main" id="{068A8C09-5132-403D-B679-73C26CAE70D5}"/>
              </a:ext>
            </a:extLst>
          </p:cNvPr>
          <p:cNvGrpSpPr/>
          <p:nvPr/>
        </p:nvGrpSpPr>
        <p:grpSpPr>
          <a:xfrm>
            <a:off x="2936148" y="3419991"/>
            <a:ext cx="1499559" cy="749779"/>
            <a:chOff x="5446994" y="2189453"/>
            <a:chExt cx="1499559" cy="749779"/>
          </a:xfrm>
        </p:grpSpPr>
        <p:sp>
          <p:nvSpPr>
            <p:cNvPr id="40" name="Rectangle 39">
              <a:extLst>
                <a:ext uri="{FF2B5EF4-FFF2-40B4-BE49-F238E27FC236}">
                  <a16:creationId xmlns:a16="http://schemas.microsoft.com/office/drawing/2014/main" id="{C68A1581-FA93-4AF6-A4E1-15DA3FF0164A}"/>
                </a:ext>
              </a:extLst>
            </p:cNvPr>
            <p:cNvSpPr/>
            <p:nvPr/>
          </p:nvSpPr>
          <p:spPr>
            <a:xfrm>
              <a:off x="5446994" y="2189453"/>
              <a:ext cx="1499559" cy="749779"/>
            </a:xfrm>
            <a:prstGeom prst="rect">
              <a:avLst/>
            </a:prstGeom>
          </p:spPr>
          <p:style>
            <a:lnRef idx="0">
              <a:schemeClr val="accent4"/>
            </a:lnRef>
            <a:fillRef idx="3">
              <a:schemeClr val="accent4"/>
            </a:fillRef>
            <a:effectRef idx="3">
              <a:schemeClr val="accent4"/>
            </a:effectRef>
            <a:fontRef idx="minor">
              <a:schemeClr val="lt1"/>
            </a:fontRef>
          </p:style>
        </p:sp>
        <p:sp>
          <p:nvSpPr>
            <p:cNvPr id="41" name="TextBox 40">
              <a:extLst>
                <a:ext uri="{FF2B5EF4-FFF2-40B4-BE49-F238E27FC236}">
                  <a16:creationId xmlns:a16="http://schemas.microsoft.com/office/drawing/2014/main" id="{2DCCE358-C995-41A2-B9E1-AB501510FD19}"/>
                </a:ext>
              </a:extLst>
            </p:cNvPr>
            <p:cNvSpPr txBox="1"/>
            <p:nvPr/>
          </p:nvSpPr>
          <p:spPr>
            <a:xfrm>
              <a:off x="5446994" y="2189453"/>
              <a:ext cx="1499559" cy="749779"/>
            </a:xfrm>
            <a:prstGeom prst="rect">
              <a:avLst/>
            </a:prstGeom>
          </p:spPr>
          <p:style>
            <a:lnRef idx="0">
              <a:schemeClr val="accent4"/>
            </a:lnRef>
            <a:fillRef idx="3">
              <a:schemeClr val="accent4"/>
            </a:fillRef>
            <a:effectRef idx="3">
              <a:schemeClr val="accent4"/>
            </a:effectRef>
            <a:fontRef idx="minor">
              <a:schemeClr val="lt1"/>
            </a:fontRef>
          </p:style>
          <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kern="1200" dirty="0">
                  <a:solidFill>
                    <a:schemeClr val="tx1"/>
                  </a:solidFill>
                  <a:latin typeface="Segoe UI" panose="020B0502040204020203" pitchFamily="34" charset="0"/>
                  <a:cs typeface="Segoe UI" panose="020B0502040204020203" pitchFamily="34" charset="0"/>
                </a:rPr>
                <a:t>Risk</a:t>
              </a:r>
            </a:p>
            <a:p>
              <a:pPr marL="0" lvl="0" indent="0" algn="ctr" defTabSz="844550">
                <a:lnSpc>
                  <a:spcPct val="90000"/>
                </a:lnSpc>
                <a:spcBef>
                  <a:spcPct val="0"/>
                </a:spcBef>
                <a:spcAft>
                  <a:spcPct val="35000"/>
                </a:spcAft>
                <a:buNone/>
              </a:pPr>
              <a:r>
                <a:rPr lang="en-US" kern="1200" dirty="0">
                  <a:solidFill>
                    <a:schemeClr val="tx1"/>
                  </a:solidFill>
                  <a:latin typeface="Segoe UI" panose="020B0502040204020203" pitchFamily="34" charset="0"/>
                  <a:cs typeface="Segoe UI" panose="020B0502040204020203" pitchFamily="34" charset="0"/>
                </a:rPr>
                <a:t>Control</a:t>
              </a:r>
            </a:p>
          </p:txBody>
        </p:sp>
      </p:grpSp>
      <p:cxnSp>
        <p:nvCxnSpPr>
          <p:cNvPr id="42" name="Connector: Elbow 41">
            <a:extLst>
              <a:ext uri="{FF2B5EF4-FFF2-40B4-BE49-F238E27FC236}">
                <a16:creationId xmlns:a16="http://schemas.microsoft.com/office/drawing/2014/main" id="{02AFE18C-8E42-4429-9215-0E89E9EB3286}"/>
              </a:ext>
            </a:extLst>
          </p:cNvPr>
          <p:cNvCxnSpPr>
            <a:stCxn id="11" idx="2"/>
            <a:endCxn id="41" idx="0"/>
          </p:cNvCxnSpPr>
          <p:nvPr/>
        </p:nvCxnSpPr>
        <p:spPr>
          <a:xfrm rot="5400000">
            <a:off x="4488448" y="1637948"/>
            <a:ext cx="979524" cy="258456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3" name="Connector: Elbow 42">
            <a:extLst>
              <a:ext uri="{FF2B5EF4-FFF2-40B4-BE49-F238E27FC236}">
                <a16:creationId xmlns:a16="http://schemas.microsoft.com/office/drawing/2014/main" id="{3B4A34D7-6008-4E48-AC20-8A8A208F89DE}"/>
              </a:ext>
            </a:extLst>
          </p:cNvPr>
          <p:cNvCxnSpPr>
            <a:stCxn id="41" idx="2"/>
            <a:endCxn id="26" idx="0"/>
          </p:cNvCxnSpPr>
          <p:nvPr/>
        </p:nvCxnSpPr>
        <p:spPr>
          <a:xfrm rot="5400000">
            <a:off x="1920541" y="3389899"/>
            <a:ext cx="985517" cy="254525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4" name="Connector: Elbow 43">
            <a:extLst>
              <a:ext uri="{FF2B5EF4-FFF2-40B4-BE49-F238E27FC236}">
                <a16:creationId xmlns:a16="http://schemas.microsoft.com/office/drawing/2014/main" id="{A9D0739A-0225-444B-B4EA-A71BEE325656}"/>
              </a:ext>
            </a:extLst>
          </p:cNvPr>
          <p:cNvCxnSpPr>
            <a:stCxn id="41" idx="2"/>
            <a:endCxn id="29" idx="0"/>
          </p:cNvCxnSpPr>
          <p:nvPr/>
        </p:nvCxnSpPr>
        <p:spPr>
          <a:xfrm rot="5400000">
            <a:off x="2545454" y="4008824"/>
            <a:ext cx="979528" cy="130142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5" name="Connector: Elbow 44">
            <a:extLst>
              <a:ext uri="{FF2B5EF4-FFF2-40B4-BE49-F238E27FC236}">
                <a16:creationId xmlns:a16="http://schemas.microsoft.com/office/drawing/2014/main" id="{14DD3AA0-C3AD-4467-9BF0-501ADA07C941}"/>
              </a:ext>
            </a:extLst>
          </p:cNvPr>
          <p:cNvCxnSpPr>
            <a:stCxn id="41" idx="2"/>
            <a:endCxn id="32" idx="0"/>
          </p:cNvCxnSpPr>
          <p:nvPr/>
        </p:nvCxnSpPr>
        <p:spPr>
          <a:xfrm rot="5400000">
            <a:off x="3195854" y="4659220"/>
            <a:ext cx="979524" cy="62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6" name="Connector: Elbow 45">
            <a:extLst>
              <a:ext uri="{FF2B5EF4-FFF2-40B4-BE49-F238E27FC236}">
                <a16:creationId xmlns:a16="http://schemas.microsoft.com/office/drawing/2014/main" id="{8F1EF27E-D1C8-41FB-B7A5-42C5BB2C111E}"/>
              </a:ext>
            </a:extLst>
          </p:cNvPr>
          <p:cNvCxnSpPr>
            <a:stCxn id="41" idx="2"/>
            <a:endCxn id="35" idx="0"/>
          </p:cNvCxnSpPr>
          <p:nvPr/>
        </p:nvCxnSpPr>
        <p:spPr>
          <a:xfrm rot="16200000" flipH="1">
            <a:off x="3840682" y="4015016"/>
            <a:ext cx="979524" cy="128903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7" name="Connector: Elbow 46">
            <a:extLst>
              <a:ext uri="{FF2B5EF4-FFF2-40B4-BE49-F238E27FC236}">
                <a16:creationId xmlns:a16="http://schemas.microsoft.com/office/drawing/2014/main" id="{95960263-589E-4EC3-8BC3-BC9891B39BC9}"/>
              </a:ext>
            </a:extLst>
          </p:cNvPr>
          <p:cNvCxnSpPr>
            <a:stCxn id="41" idx="2"/>
            <a:endCxn id="38" idx="0"/>
          </p:cNvCxnSpPr>
          <p:nvPr/>
        </p:nvCxnSpPr>
        <p:spPr>
          <a:xfrm rot="16200000" flipH="1">
            <a:off x="4488448" y="3367250"/>
            <a:ext cx="979524" cy="258456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97C54D8E-1941-408C-924C-C995D6EAD75B}"/>
              </a:ext>
            </a:extLst>
          </p:cNvPr>
          <p:cNvSpPr txBox="1"/>
          <p:nvPr/>
        </p:nvSpPr>
        <p:spPr>
          <a:xfrm>
            <a:off x="10676663" y="3634764"/>
            <a:ext cx="1193595" cy="738664"/>
          </a:xfrm>
          <a:prstGeom prst="rect">
            <a:avLst/>
          </a:prstGeom>
          <a:noFill/>
        </p:spPr>
        <p:txBody>
          <a:bodyPr wrap="square" rtlCol="0">
            <a:spAutoFit/>
          </a:bodyPr>
          <a:lstStyle/>
          <a:p>
            <a:r>
              <a:rPr lang="en-US" sz="1400" i="1" dirty="0">
                <a:highlight>
                  <a:srgbClr val="00FF00"/>
                </a:highlight>
                <a:latin typeface="Segoe UI" panose="020B0502040204020203" pitchFamily="34" charset="0"/>
                <a:cs typeface="Segoe UI" panose="020B0502040204020203" pitchFamily="34" charset="0"/>
              </a:rPr>
              <a:t>Insurance is a type of risk transfer</a:t>
            </a:r>
          </a:p>
        </p:txBody>
      </p:sp>
      <p:cxnSp>
        <p:nvCxnSpPr>
          <p:cNvPr id="50" name="Connector: Elbow 49">
            <a:extLst>
              <a:ext uri="{FF2B5EF4-FFF2-40B4-BE49-F238E27FC236}">
                <a16:creationId xmlns:a16="http://schemas.microsoft.com/office/drawing/2014/main" id="{2631CC28-90F8-42CF-A87C-476717DE0725}"/>
              </a:ext>
            </a:extLst>
          </p:cNvPr>
          <p:cNvCxnSpPr>
            <a:stCxn id="48" idx="3"/>
            <a:endCxn id="21" idx="3"/>
          </p:cNvCxnSpPr>
          <p:nvPr/>
        </p:nvCxnSpPr>
        <p:spPr>
          <a:xfrm flipH="1">
            <a:off x="11578359" y="4004096"/>
            <a:ext cx="291899" cy="1520088"/>
          </a:xfrm>
          <a:prstGeom prst="bentConnector3">
            <a:avLst>
              <a:gd name="adj1" fmla="val -78315"/>
            </a:avLst>
          </a:prstGeom>
          <a:ln>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67299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70000" t="-5000" r="-1000" b="7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Segoe UI" panose="020B0502040204020203" pitchFamily="34" charset="0"/>
                <a:cs typeface="Segoe UI" panose="020B0502040204020203" pitchFamily="34" charset="0"/>
              </a:rPr>
              <a:t>Principles of Insurance</a:t>
            </a:r>
          </a:p>
        </p:txBody>
      </p:sp>
      <p:sp>
        <p:nvSpPr>
          <p:cNvPr id="3" name="Content Placeholder 2"/>
          <p:cNvSpPr>
            <a:spLocks noGrp="1"/>
          </p:cNvSpPr>
          <p:nvPr>
            <p:ph idx="1"/>
          </p:nvPr>
        </p:nvSpPr>
        <p:spPr>
          <a:xfrm>
            <a:off x="838200" y="1577147"/>
            <a:ext cx="10515600" cy="4585114"/>
          </a:xfrm>
        </p:spPr>
        <p:txBody>
          <a:bodyPr>
            <a:normAutofit/>
          </a:bodyPr>
          <a:lstStyle/>
          <a:p>
            <a:pPr marL="457200" indent="-457200" algn="just">
              <a:buFontTx/>
              <a:buAutoNum type="arabicPeriod"/>
            </a:pPr>
            <a:r>
              <a:rPr lang="en-US" altLang="en-US" sz="1800" b="1" u="sng" dirty="0">
                <a:latin typeface="Segoe UI" panose="020B0502040204020203" pitchFamily="34" charset="0"/>
                <a:cs typeface="Segoe UI" panose="020B0502040204020203" pitchFamily="34" charset="0"/>
              </a:rPr>
              <a:t>Utmost good faith</a:t>
            </a:r>
            <a:r>
              <a:rPr lang="en-US" altLang="en-US" sz="1800" b="1" dirty="0">
                <a:latin typeface="Segoe UI" panose="020B0502040204020203" pitchFamily="34" charset="0"/>
                <a:cs typeface="Segoe UI" panose="020B0502040204020203" pitchFamily="34" charset="0"/>
              </a:rPr>
              <a:t> </a:t>
            </a:r>
            <a:r>
              <a:rPr lang="en-US" altLang="en-US" sz="1800" dirty="0">
                <a:latin typeface="Segoe UI" panose="020B0502040204020203" pitchFamily="34" charset="0"/>
                <a:cs typeface="Segoe UI" panose="020B0502040204020203" pitchFamily="34" charset="0"/>
              </a:rPr>
              <a:t>– The insurer trusts the insured to give the complete and truthful information about the risk that is being insured. Since it is impossible to inspect each and every risk, this implied clause forms the basis of all insurance contracts. </a:t>
            </a:r>
          </a:p>
          <a:p>
            <a:pPr marL="457200" indent="-457200" algn="just">
              <a:buFontTx/>
              <a:buAutoNum type="arabicPeriod"/>
            </a:pPr>
            <a:r>
              <a:rPr lang="en-US" altLang="en-US" sz="1800" b="1" u="sng" dirty="0">
                <a:latin typeface="Segoe UI" panose="020B0502040204020203" pitchFamily="34" charset="0"/>
                <a:cs typeface="Segoe UI" panose="020B0502040204020203" pitchFamily="34" charset="0"/>
              </a:rPr>
              <a:t>Insurable interest</a:t>
            </a:r>
            <a:r>
              <a:rPr lang="en-US" altLang="en-US" sz="1800" b="1" dirty="0">
                <a:latin typeface="Segoe UI" panose="020B0502040204020203" pitchFamily="34" charset="0"/>
                <a:cs typeface="Segoe UI" panose="020B0502040204020203" pitchFamily="34" charset="0"/>
              </a:rPr>
              <a:t> </a:t>
            </a:r>
            <a:r>
              <a:rPr lang="en-US" altLang="en-US" sz="1800" dirty="0">
                <a:latin typeface="Segoe UI" panose="020B0502040204020203" pitchFamily="34" charset="0"/>
                <a:cs typeface="Segoe UI" panose="020B0502040204020203" pitchFamily="34" charset="0"/>
              </a:rPr>
              <a:t>– Insured should ‘own’ the risk and should stand to lose financially if the risk is damaged or lost. For e.g. we cannot insure the health of the child of another person. However, a parent can insure on behalf of their children or the spouse. An employer has insurable interest in their employees. </a:t>
            </a:r>
          </a:p>
          <a:p>
            <a:pPr marL="457200" indent="-457200" algn="just">
              <a:buFontTx/>
              <a:buAutoNum type="arabicPeriod" startAt="3"/>
            </a:pPr>
            <a:r>
              <a:rPr lang="en-US" altLang="en-US" sz="1800" b="1" u="sng" dirty="0">
                <a:latin typeface="Segoe UI" panose="020B0502040204020203" pitchFamily="34" charset="0"/>
                <a:cs typeface="Segoe UI" panose="020B0502040204020203" pitchFamily="34" charset="0"/>
              </a:rPr>
              <a:t>Indemnity</a:t>
            </a:r>
            <a:r>
              <a:rPr lang="en-US" altLang="en-US" sz="1800" dirty="0">
                <a:latin typeface="Segoe UI" panose="020B0502040204020203" pitchFamily="34" charset="0"/>
                <a:cs typeface="Segoe UI" panose="020B0502040204020203" pitchFamily="34" charset="0"/>
              </a:rPr>
              <a:t> – places the insured in the same financial position he/she was just prior to the loss. The insured cannot become financially better off after the claim. This is true only for non-life insurance. Life insurance policies and personal accident covers, however are </a:t>
            </a:r>
            <a:r>
              <a:rPr lang="en-US" altLang="en-US" sz="1800" b="1" dirty="0">
                <a:latin typeface="Segoe UI" panose="020B0502040204020203" pitchFamily="34" charset="0"/>
                <a:cs typeface="Segoe UI" panose="020B0502040204020203" pitchFamily="34" charset="0"/>
              </a:rPr>
              <a:t>not</a:t>
            </a:r>
            <a:r>
              <a:rPr lang="en-US" altLang="en-US" sz="1800" dirty="0">
                <a:latin typeface="Segoe UI" panose="020B0502040204020203" pitchFamily="34" charset="0"/>
                <a:cs typeface="Segoe UI" panose="020B0502040204020203" pitchFamily="34" charset="0"/>
              </a:rPr>
              <a:t> indemnity policies.</a:t>
            </a:r>
          </a:p>
          <a:p>
            <a:pPr marL="457200" indent="-457200" algn="just">
              <a:buFontTx/>
              <a:buAutoNum type="arabicPeriod" startAt="3"/>
            </a:pPr>
            <a:r>
              <a:rPr lang="en-US" altLang="en-US" sz="1800" b="1" u="sng" dirty="0">
                <a:latin typeface="Segoe UI" panose="020B0502040204020203" pitchFamily="34" charset="0"/>
                <a:cs typeface="Segoe UI" panose="020B0502040204020203" pitchFamily="34" charset="0"/>
              </a:rPr>
              <a:t>Subrogation</a:t>
            </a:r>
            <a:r>
              <a:rPr lang="en-US" altLang="en-US" sz="1800" dirty="0">
                <a:latin typeface="Segoe UI" panose="020B0502040204020203" pitchFamily="34" charset="0"/>
                <a:cs typeface="Segoe UI" panose="020B0502040204020203" pitchFamily="34" charset="0"/>
              </a:rPr>
              <a:t> – When an insurer pays the claim of the policyholder, they assume all the rights of the insured towards the risk up to the extend of the claim amount paid. This is to ensure that the insured does not recover both from the Insurer and the third party and make a gain.</a:t>
            </a:r>
          </a:p>
          <a:p>
            <a:pPr marL="457200" indent="-457200" algn="just">
              <a:buFontTx/>
              <a:buAutoNum type="arabicPeriod" startAt="3"/>
            </a:pPr>
            <a:r>
              <a:rPr lang="en-US" sz="1800" b="1" u="sng" dirty="0">
                <a:latin typeface="Segoe UI" panose="020B0502040204020203" pitchFamily="34" charset="0"/>
                <a:cs typeface="Segoe UI" panose="020B0502040204020203" pitchFamily="34" charset="0"/>
              </a:rPr>
              <a:t>Law of Large numbers </a:t>
            </a:r>
            <a:r>
              <a:rPr lang="en-US" sz="1800" dirty="0">
                <a:latin typeface="Segoe UI" panose="020B0502040204020203" pitchFamily="34" charset="0"/>
                <a:cs typeface="Segoe UI" panose="020B0502040204020203" pitchFamily="34" charset="0"/>
              </a:rPr>
              <a:t>– Actual result obtained from a large number of trials should be close to the expected value, and will tend to become closer as more trials are performed.</a:t>
            </a:r>
            <a:r>
              <a:rPr lang="en-US" altLang="en-US" sz="1800" dirty="0">
                <a:latin typeface="Segoe UI" panose="020B0502040204020203" pitchFamily="34" charset="0"/>
                <a:cs typeface="Segoe UI" panose="020B0502040204020203" pitchFamily="34" charset="0"/>
              </a:rPr>
              <a:t> </a:t>
            </a:r>
            <a:endParaRPr lang="en-GB" altLang="en-US" sz="1800" dirty="0">
              <a:latin typeface="Segoe UI" panose="020B0502040204020203" pitchFamily="34" charset="0"/>
              <a:cs typeface="Segoe UI" panose="020B0502040204020203" pitchFamily="34" charset="0"/>
            </a:endParaRPr>
          </a:p>
        </p:txBody>
      </p:sp>
      <p:sp>
        <p:nvSpPr>
          <p:cNvPr id="4" name="Footer Placeholder 3"/>
          <p:cNvSpPr>
            <a:spLocks noGrp="1"/>
          </p:cNvSpPr>
          <p:nvPr>
            <p:ph type="ftr" sz="quarter" idx="11"/>
          </p:nvPr>
        </p:nvSpPr>
        <p:spPr/>
        <p:txBody>
          <a:bodyPr/>
          <a:lstStyle/>
          <a:p>
            <a:r>
              <a:rPr lang="en-US"/>
              <a:t>© Capgemini 2019. All rights reserved.</a:t>
            </a:r>
          </a:p>
        </p:txBody>
      </p:sp>
      <p:sp>
        <p:nvSpPr>
          <p:cNvPr id="5" name="Slide Number Placeholder 4"/>
          <p:cNvSpPr>
            <a:spLocks noGrp="1"/>
          </p:cNvSpPr>
          <p:nvPr>
            <p:ph type="sldNum" sz="quarter" idx="12"/>
          </p:nvPr>
        </p:nvSpPr>
        <p:spPr/>
        <p:txBody>
          <a:bodyPr/>
          <a:lstStyle/>
          <a:p>
            <a:fld id="{6597BDD4-AD00-4170-84A2-125435EE3581}" type="slidenum">
              <a:rPr lang="en-US" smtClean="0"/>
              <a:t>7</a:t>
            </a:fld>
            <a:endParaRPr lang="en-US"/>
          </a:p>
        </p:txBody>
      </p:sp>
    </p:spTree>
    <p:extLst>
      <p:ext uri="{BB962C8B-B14F-4D97-AF65-F5344CB8AC3E}">
        <p14:creationId xmlns:p14="http://schemas.microsoft.com/office/powerpoint/2010/main" val="1135448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74597" y="593034"/>
            <a:ext cx="6454643" cy="1092618"/>
          </a:xfrm>
        </p:spPr>
        <p:txBody>
          <a:bodyPr>
            <a:normAutofit/>
          </a:bodyPr>
          <a:lstStyle/>
          <a:p>
            <a:r>
              <a:rPr lang="en-US" b="1" dirty="0">
                <a:latin typeface="Segoe UI" panose="020B0502040204020203" pitchFamily="34" charset="0"/>
                <a:cs typeface="Segoe UI" panose="020B0502040204020203" pitchFamily="34" charset="0"/>
              </a:rPr>
              <a:t>Insurance As a Contract</a:t>
            </a:r>
          </a:p>
        </p:txBody>
      </p:sp>
      <p:sp>
        <p:nvSpPr>
          <p:cNvPr id="24" name="Freeform 6">
            <a:extLst>
              <a:ext uri="{FF2B5EF4-FFF2-40B4-BE49-F238E27FC236}">
                <a16:creationId xmlns:a16="http://schemas.microsoft.com/office/drawing/2014/main" id="{B6C29DB0-17E9-42FF-986E-0B7F493F4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99584"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6">
            <a:extLst>
              <a:ext uri="{FF2B5EF4-FFF2-40B4-BE49-F238E27FC236}">
                <a16:creationId xmlns:a16="http://schemas.microsoft.com/office/drawing/2014/main" id="{115AD956-A5B6-4760-B8B2-11E2DF6B0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pic>
        <p:nvPicPr>
          <p:cNvPr id="8" name="Picture 3">
            <a:extLst>
              <a:ext uri="{FF2B5EF4-FFF2-40B4-BE49-F238E27FC236}">
                <a16:creationId xmlns:a16="http://schemas.microsoft.com/office/drawing/2014/main" id="{376FCB3B-9EA4-48BB-931F-52B107E56711}"/>
              </a:ext>
            </a:extLst>
          </p:cNvPr>
          <p:cNvPicPr>
            <a:picLocks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80173" y="1790732"/>
            <a:ext cx="3267942" cy="3267942"/>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a:extLst/>
        </p:spPr>
      </p:pic>
      <p:sp>
        <p:nvSpPr>
          <p:cNvPr id="9" name="Rectangle 4">
            <a:extLst>
              <a:ext uri="{FF2B5EF4-FFF2-40B4-BE49-F238E27FC236}">
                <a16:creationId xmlns:a16="http://schemas.microsoft.com/office/drawing/2014/main" id="{1444253F-0300-49F4-80EA-9623964AA7CC}"/>
              </a:ext>
            </a:extLst>
          </p:cNvPr>
          <p:cNvSpPr>
            <a:spLocks noGrp="1" noChangeArrowheads="1"/>
          </p:cNvSpPr>
          <p:nvPr>
            <p:ph idx="1"/>
          </p:nvPr>
        </p:nvSpPr>
        <p:spPr bwMode="auto">
          <a:xfrm>
            <a:off x="5918773" y="1689654"/>
            <a:ext cx="5779583" cy="450242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85000" lnSpcReduction="10000"/>
          </a:bodyPr>
          <a:lstStyle/>
          <a:p>
            <a:pPr marL="0" indent="0" algn="just">
              <a:lnSpc>
                <a:spcPct val="150000"/>
              </a:lnSpc>
              <a:buNone/>
            </a:pPr>
            <a:r>
              <a:rPr lang="en-US" sz="1800" dirty="0">
                <a:latin typeface="Segoe UI" panose="020B0502040204020203" pitchFamily="34" charset="0"/>
                <a:cs typeface="Segoe UI" panose="020B0502040204020203" pitchFamily="34" charset="0"/>
              </a:rPr>
              <a:t>An insurance contract is a legal agreement between the insurance company and an individual/ organization, where the insurance company promises to make good the insured losses caused by an insured peril in exchange for a premium.</a:t>
            </a:r>
          </a:p>
          <a:p>
            <a:pPr marL="342900" indent="-342900" algn="just">
              <a:lnSpc>
                <a:spcPct val="150000"/>
              </a:lnSpc>
              <a:buFont typeface="+mj-lt"/>
              <a:buAutoNum type="arabicPeriod"/>
            </a:pPr>
            <a:r>
              <a:rPr lang="en-US" sz="1800" b="1" dirty="0">
                <a:latin typeface="Segoe UI" panose="020B0502040204020203" pitchFamily="34" charset="0"/>
                <a:cs typeface="Segoe UI" panose="020B0502040204020203" pitchFamily="34" charset="0"/>
              </a:rPr>
              <a:t>Contract of utmost good faith </a:t>
            </a:r>
            <a:r>
              <a:rPr lang="en-US" sz="1800" dirty="0">
                <a:latin typeface="Segoe UI" panose="020B0502040204020203" pitchFamily="34" charset="0"/>
                <a:cs typeface="Segoe UI" panose="020B0502040204020203" pitchFamily="34" charset="0"/>
              </a:rPr>
              <a:t>- An obligation to act in complete honesty &amp; to disclose all relevant facts</a:t>
            </a:r>
            <a:endParaRPr lang="pt-PT" sz="1800" dirty="0">
              <a:latin typeface="Segoe UI" panose="020B0502040204020203" pitchFamily="34" charset="0"/>
              <a:cs typeface="Segoe UI" panose="020B0502040204020203" pitchFamily="34" charset="0"/>
            </a:endParaRPr>
          </a:p>
          <a:p>
            <a:pPr marL="342900" indent="-342900" algn="just">
              <a:lnSpc>
                <a:spcPct val="150000"/>
              </a:lnSpc>
              <a:buFont typeface="+mj-lt"/>
              <a:buAutoNum type="arabicPeriod"/>
            </a:pPr>
            <a:r>
              <a:rPr lang="en-US" sz="1800" b="1" dirty="0">
                <a:latin typeface="Segoe UI" panose="020B0502040204020203" pitchFamily="34" charset="0"/>
                <a:cs typeface="Segoe UI" panose="020B0502040204020203" pitchFamily="34" charset="0"/>
              </a:rPr>
              <a:t>Contract of adhesion </a:t>
            </a:r>
            <a:r>
              <a:rPr lang="en-US" sz="1800" dirty="0">
                <a:latin typeface="Segoe UI" panose="020B0502040204020203" pitchFamily="34" charset="0"/>
                <a:cs typeface="Segoe UI" panose="020B0502040204020203" pitchFamily="34" charset="0"/>
              </a:rPr>
              <a:t>- Any contract in which one party must either accept the agreement as written by the other party or reject it.</a:t>
            </a:r>
            <a:endParaRPr lang="pt-PT" sz="1800" dirty="0">
              <a:latin typeface="Segoe UI" panose="020B0502040204020203" pitchFamily="34" charset="0"/>
              <a:cs typeface="Segoe UI" panose="020B0502040204020203" pitchFamily="34" charset="0"/>
            </a:endParaRPr>
          </a:p>
          <a:p>
            <a:pPr marL="342900" indent="-342900" algn="just">
              <a:lnSpc>
                <a:spcPct val="150000"/>
              </a:lnSpc>
              <a:buFont typeface="+mj-lt"/>
              <a:buAutoNum type="arabicPeriod"/>
            </a:pPr>
            <a:r>
              <a:rPr lang="en-US" sz="1800" b="1" dirty="0">
                <a:latin typeface="Segoe UI" panose="020B0502040204020203" pitchFamily="34" charset="0"/>
                <a:cs typeface="Segoe UI" panose="020B0502040204020203" pitchFamily="34" charset="0"/>
              </a:rPr>
              <a:t>Contract of indemnity </a:t>
            </a:r>
            <a:r>
              <a:rPr lang="en-US" sz="1800" dirty="0">
                <a:latin typeface="Segoe UI" panose="020B0502040204020203" pitchFamily="34" charset="0"/>
                <a:cs typeface="Segoe UI" panose="020B0502040204020203" pitchFamily="34" charset="0"/>
              </a:rPr>
              <a:t>- A contract in which the insurer agrees, in the event of a covered loss, to pay an amount directly related to the amount of the loss. </a:t>
            </a:r>
            <a:endParaRPr lang="en-US" altLang="en-US" sz="1800" dirty="0">
              <a:latin typeface="Segoe UI" panose="020B0502040204020203" pitchFamily="34" charset="0"/>
              <a:cs typeface="Segoe UI" panose="020B0502040204020203" pitchFamily="34" charset="0"/>
            </a:endParaRPr>
          </a:p>
        </p:txBody>
      </p:sp>
      <p:sp>
        <p:nvSpPr>
          <p:cNvPr id="4" name="Footer Placeholder 3"/>
          <p:cNvSpPr>
            <a:spLocks noGrp="1"/>
          </p:cNvSpPr>
          <p:nvPr>
            <p:ph type="ftr" sz="quarter" idx="11"/>
          </p:nvPr>
        </p:nvSpPr>
        <p:spPr>
          <a:xfrm>
            <a:off x="4038600" y="6356350"/>
            <a:ext cx="4114800" cy="365125"/>
          </a:xfrm>
        </p:spPr>
        <p:txBody>
          <a:bodyPr>
            <a:normAutofit/>
          </a:bodyPr>
          <a:lstStyle/>
          <a:p>
            <a:pPr>
              <a:spcAft>
                <a:spcPts val="600"/>
              </a:spcAft>
            </a:pPr>
            <a:r>
              <a:rPr lang="en-US">
                <a:solidFill>
                  <a:prstClr val="black">
                    <a:tint val="75000"/>
                  </a:prstClr>
                </a:solidFill>
              </a:rPr>
              <a:t>© Capgemini 2019. All rights reserved.</a:t>
            </a:r>
          </a:p>
        </p:txBody>
      </p:sp>
      <p:sp>
        <p:nvSpPr>
          <p:cNvPr id="5" name="Slide Number Placeholder 4"/>
          <p:cNvSpPr>
            <a:spLocks noGrp="1"/>
          </p:cNvSpPr>
          <p:nvPr>
            <p:ph type="sldNum" sz="quarter" idx="12"/>
          </p:nvPr>
        </p:nvSpPr>
        <p:spPr>
          <a:xfrm>
            <a:off x="8610600" y="6356350"/>
            <a:ext cx="2743200" cy="365125"/>
          </a:xfrm>
        </p:spPr>
        <p:txBody>
          <a:bodyPr>
            <a:normAutofit/>
          </a:bodyPr>
          <a:lstStyle/>
          <a:p>
            <a:pPr>
              <a:spcAft>
                <a:spcPts val="600"/>
              </a:spcAft>
            </a:pPr>
            <a:fld id="{6597BDD4-AD00-4170-84A2-125435EE3581}" type="slidenum">
              <a:rPr lang="en-US">
                <a:solidFill>
                  <a:prstClr val="black">
                    <a:tint val="75000"/>
                  </a:prstClr>
                </a:solidFill>
              </a:rPr>
              <a:pPr>
                <a:spcAft>
                  <a:spcPts val="600"/>
                </a:spcAft>
              </a:pPr>
              <a:t>8</a:t>
            </a:fld>
            <a:endParaRPr lang="en-US">
              <a:solidFill>
                <a:prstClr val="black">
                  <a:tint val="75000"/>
                </a:prstClr>
              </a:solidFill>
            </a:endParaRPr>
          </a:p>
        </p:txBody>
      </p:sp>
    </p:spTree>
    <p:extLst>
      <p:ext uri="{BB962C8B-B14F-4D97-AF65-F5344CB8AC3E}">
        <p14:creationId xmlns:p14="http://schemas.microsoft.com/office/powerpoint/2010/main" val="4192160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74597" y="593034"/>
            <a:ext cx="6454643" cy="1092618"/>
          </a:xfrm>
        </p:spPr>
        <p:txBody>
          <a:bodyPr>
            <a:normAutofit/>
          </a:bodyPr>
          <a:lstStyle/>
          <a:p>
            <a:r>
              <a:rPr lang="en-US" b="1" dirty="0">
                <a:latin typeface="Segoe UI" panose="020B0502040204020203" pitchFamily="34" charset="0"/>
                <a:cs typeface="Segoe UI" panose="020B0502040204020203" pitchFamily="34" charset="0"/>
              </a:rPr>
              <a:t>Insurance As a Contract</a:t>
            </a:r>
          </a:p>
        </p:txBody>
      </p:sp>
      <p:sp>
        <p:nvSpPr>
          <p:cNvPr id="24" name="Freeform 6">
            <a:extLst>
              <a:ext uri="{FF2B5EF4-FFF2-40B4-BE49-F238E27FC236}">
                <a16:creationId xmlns:a16="http://schemas.microsoft.com/office/drawing/2014/main" id="{B6C29DB0-17E9-42FF-986E-0B7F493F4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99584"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6">
            <a:extLst>
              <a:ext uri="{FF2B5EF4-FFF2-40B4-BE49-F238E27FC236}">
                <a16:creationId xmlns:a16="http://schemas.microsoft.com/office/drawing/2014/main" id="{115AD956-A5B6-4760-B8B2-11E2DF6B0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pic>
        <p:nvPicPr>
          <p:cNvPr id="8" name="Picture 3">
            <a:extLst>
              <a:ext uri="{FF2B5EF4-FFF2-40B4-BE49-F238E27FC236}">
                <a16:creationId xmlns:a16="http://schemas.microsoft.com/office/drawing/2014/main" id="{376FCB3B-9EA4-48BB-931F-52B107E56711}"/>
              </a:ext>
            </a:extLst>
          </p:cNvPr>
          <p:cNvPicPr>
            <a:picLocks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80173" y="1790732"/>
            <a:ext cx="3267942" cy="3267942"/>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a:extLst/>
        </p:spPr>
      </p:pic>
      <p:sp>
        <p:nvSpPr>
          <p:cNvPr id="9" name="Rectangle 4">
            <a:extLst>
              <a:ext uri="{FF2B5EF4-FFF2-40B4-BE49-F238E27FC236}">
                <a16:creationId xmlns:a16="http://schemas.microsoft.com/office/drawing/2014/main" id="{1444253F-0300-49F4-80EA-9623964AA7CC}"/>
              </a:ext>
            </a:extLst>
          </p:cNvPr>
          <p:cNvSpPr>
            <a:spLocks noGrp="1" noChangeArrowheads="1"/>
          </p:cNvSpPr>
          <p:nvPr>
            <p:ph idx="1"/>
          </p:nvPr>
        </p:nvSpPr>
        <p:spPr bwMode="auto">
          <a:xfrm>
            <a:off x="5918773" y="1689654"/>
            <a:ext cx="5779583" cy="450242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92500" lnSpcReduction="10000"/>
          </a:bodyPr>
          <a:lstStyle/>
          <a:p>
            <a:pPr marL="342900" indent="-342900" algn="just">
              <a:lnSpc>
                <a:spcPct val="150000"/>
              </a:lnSpc>
              <a:spcAft>
                <a:spcPts val="1200"/>
              </a:spcAft>
              <a:buFont typeface="+mj-lt"/>
              <a:buAutoNum type="arabicPeriod" startAt="4"/>
            </a:pPr>
            <a:r>
              <a:rPr lang="en-US" sz="1600" b="1" dirty="0">
                <a:latin typeface="Segoe UI" panose="020B0502040204020203" pitchFamily="34" charset="0"/>
                <a:cs typeface="Segoe UI" panose="020B0502040204020203" pitchFamily="34" charset="0"/>
              </a:rPr>
              <a:t>Insurance contracts are aleatory </a:t>
            </a:r>
            <a:r>
              <a:rPr lang="en-US" sz="1600" dirty="0">
                <a:latin typeface="Segoe UI" panose="020B0502040204020203" pitchFamily="34" charset="0"/>
                <a:cs typeface="Segoe UI" panose="020B0502040204020203" pitchFamily="34" charset="0"/>
              </a:rPr>
              <a:t>in that the amounts exchanged by the insured and insurer are unequal and depend upon uncertain future events. In contrast, ordinary non-insurance contracts are commutative in that the amounts (or values) exchanged are usually intended by the parties to be roughly equal.</a:t>
            </a:r>
          </a:p>
          <a:p>
            <a:pPr marL="342900" indent="-342900" algn="just">
              <a:lnSpc>
                <a:spcPct val="150000"/>
              </a:lnSpc>
              <a:spcAft>
                <a:spcPts val="1200"/>
              </a:spcAft>
              <a:buFont typeface="+mj-lt"/>
              <a:buAutoNum type="arabicPeriod" startAt="5"/>
            </a:pPr>
            <a:r>
              <a:rPr lang="en-US" sz="1600" b="1" dirty="0">
                <a:latin typeface="Segoe UI" panose="020B0502040204020203" pitchFamily="34" charset="0"/>
                <a:cs typeface="Segoe UI" panose="020B0502040204020203" pitchFamily="34" charset="0"/>
              </a:rPr>
              <a:t>Insurance contracts are unilateral</a:t>
            </a:r>
            <a:r>
              <a:rPr lang="en-US" sz="1600" dirty="0">
                <a:latin typeface="Segoe UI" panose="020B0502040204020203" pitchFamily="34" charset="0"/>
                <a:cs typeface="Segoe UI" panose="020B0502040204020203" pitchFamily="34" charset="0"/>
              </a:rPr>
              <a:t>, meaning that only the insurer makes legally enforceable promises in the contract. The insured is not required to pay the premiums, but the insurer is required to pay the benefits under the contract if the insured has paid the premiums and met certain other basic provisions.</a:t>
            </a:r>
            <a:endParaRPr lang="pt-PT" sz="1600" dirty="0">
              <a:latin typeface="Segoe UI" panose="020B0502040204020203" pitchFamily="34" charset="0"/>
              <a:cs typeface="Segoe UI" panose="020B0502040204020203" pitchFamily="34" charset="0"/>
            </a:endParaRPr>
          </a:p>
          <a:p>
            <a:pPr marL="0" indent="0" algn="just">
              <a:lnSpc>
                <a:spcPct val="150000"/>
              </a:lnSpc>
              <a:spcAft>
                <a:spcPts val="1200"/>
              </a:spcAft>
              <a:buNone/>
            </a:pPr>
            <a:endParaRPr lang="en-US" sz="1600" b="1" dirty="0">
              <a:latin typeface="Segoe UI" panose="020B0502040204020203" pitchFamily="34" charset="0"/>
              <a:cs typeface="Segoe UI" panose="020B0502040204020203" pitchFamily="34" charset="0"/>
            </a:endParaRPr>
          </a:p>
          <a:p>
            <a:pPr marL="0" indent="0" algn="just">
              <a:lnSpc>
                <a:spcPct val="150000"/>
              </a:lnSpc>
              <a:spcAft>
                <a:spcPts val="1200"/>
              </a:spcAft>
              <a:buNone/>
            </a:pPr>
            <a:endParaRPr lang="en-US" sz="1600" b="1" dirty="0">
              <a:latin typeface="Segoe UI" panose="020B0502040204020203" pitchFamily="34" charset="0"/>
              <a:cs typeface="Segoe UI" panose="020B0502040204020203" pitchFamily="34" charset="0"/>
            </a:endParaRPr>
          </a:p>
          <a:p>
            <a:pPr marL="0" indent="0" algn="just">
              <a:lnSpc>
                <a:spcPct val="150000"/>
              </a:lnSpc>
              <a:spcAft>
                <a:spcPts val="1200"/>
              </a:spcAft>
              <a:buNone/>
            </a:pPr>
            <a:endParaRPr lang="en-US" sz="1600" b="1" dirty="0">
              <a:latin typeface="Segoe UI" panose="020B0502040204020203" pitchFamily="34" charset="0"/>
              <a:cs typeface="Segoe UI" panose="020B0502040204020203" pitchFamily="34" charset="0"/>
            </a:endParaRPr>
          </a:p>
          <a:p>
            <a:pPr marL="0" indent="0" algn="just">
              <a:lnSpc>
                <a:spcPct val="150000"/>
              </a:lnSpc>
              <a:spcAft>
                <a:spcPts val="1200"/>
              </a:spcAft>
              <a:buNone/>
            </a:pPr>
            <a:endParaRPr lang="en-US" altLang="en-US" sz="1600" dirty="0">
              <a:latin typeface="Segoe UI" panose="020B0502040204020203" pitchFamily="34" charset="0"/>
              <a:cs typeface="Segoe UI" panose="020B0502040204020203" pitchFamily="34" charset="0"/>
            </a:endParaRPr>
          </a:p>
        </p:txBody>
      </p:sp>
      <p:sp>
        <p:nvSpPr>
          <p:cNvPr id="4" name="Footer Placeholder 3"/>
          <p:cNvSpPr>
            <a:spLocks noGrp="1"/>
          </p:cNvSpPr>
          <p:nvPr>
            <p:ph type="ftr" sz="quarter" idx="11"/>
          </p:nvPr>
        </p:nvSpPr>
        <p:spPr>
          <a:xfrm>
            <a:off x="4038600" y="6356350"/>
            <a:ext cx="4114800" cy="365125"/>
          </a:xfrm>
        </p:spPr>
        <p:txBody>
          <a:bodyPr>
            <a:normAutofit/>
          </a:bodyPr>
          <a:lstStyle/>
          <a:p>
            <a:pPr>
              <a:spcAft>
                <a:spcPts val="600"/>
              </a:spcAft>
            </a:pPr>
            <a:r>
              <a:rPr lang="en-US" dirty="0">
                <a:solidFill>
                  <a:prstClr val="black">
                    <a:tint val="75000"/>
                  </a:prstClr>
                </a:solidFill>
              </a:rPr>
              <a:t>© Capgemini 2019. All rights reserved.</a:t>
            </a:r>
          </a:p>
        </p:txBody>
      </p:sp>
      <p:sp>
        <p:nvSpPr>
          <p:cNvPr id="5" name="Slide Number Placeholder 4"/>
          <p:cNvSpPr>
            <a:spLocks noGrp="1"/>
          </p:cNvSpPr>
          <p:nvPr>
            <p:ph type="sldNum" sz="quarter" idx="12"/>
          </p:nvPr>
        </p:nvSpPr>
        <p:spPr>
          <a:xfrm>
            <a:off x="8610600" y="6356350"/>
            <a:ext cx="2743200" cy="365125"/>
          </a:xfrm>
        </p:spPr>
        <p:txBody>
          <a:bodyPr>
            <a:normAutofit/>
          </a:bodyPr>
          <a:lstStyle/>
          <a:p>
            <a:pPr>
              <a:spcAft>
                <a:spcPts val="600"/>
              </a:spcAft>
            </a:pPr>
            <a:fld id="{6597BDD4-AD00-4170-84A2-125435EE3581}" type="slidenum">
              <a:rPr lang="en-US">
                <a:solidFill>
                  <a:prstClr val="black">
                    <a:tint val="75000"/>
                  </a:prstClr>
                </a:solidFill>
              </a:rPr>
              <a:pPr>
                <a:spcAft>
                  <a:spcPts val="600"/>
                </a:spcAft>
              </a:pPr>
              <a:t>9</a:t>
            </a:fld>
            <a:endParaRPr lang="en-US" dirty="0">
              <a:solidFill>
                <a:prstClr val="black">
                  <a:tint val="75000"/>
                </a:prstClr>
              </a:solidFill>
            </a:endParaRPr>
          </a:p>
        </p:txBody>
      </p:sp>
    </p:spTree>
    <p:extLst>
      <p:ext uri="{BB962C8B-B14F-4D97-AF65-F5344CB8AC3E}">
        <p14:creationId xmlns:p14="http://schemas.microsoft.com/office/powerpoint/2010/main" val="2024559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2281</Words>
  <Application>Microsoft Office PowerPoint</Application>
  <PresentationFormat>Widescreen</PresentationFormat>
  <Paragraphs>237</Paragraphs>
  <Slides>22</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Courier New</vt:lpstr>
      <vt:lpstr>Segoe UI</vt:lpstr>
      <vt:lpstr>Wingdings</vt:lpstr>
      <vt:lpstr>Office Theme</vt:lpstr>
      <vt:lpstr>PowerPoint Presentation</vt:lpstr>
      <vt:lpstr>Origin of Insurance</vt:lpstr>
      <vt:lpstr>What is insurance and why do we need it?</vt:lpstr>
      <vt:lpstr>Risk Management</vt:lpstr>
      <vt:lpstr>Risk Management</vt:lpstr>
      <vt:lpstr>Risk Management: Techniques</vt:lpstr>
      <vt:lpstr>Principles of Insurance</vt:lpstr>
      <vt:lpstr>Insurance As a Contract</vt:lpstr>
      <vt:lpstr>Insurance As a Contract</vt:lpstr>
      <vt:lpstr>How does insurance work?</vt:lpstr>
      <vt:lpstr>Different Types of Insurance</vt:lpstr>
      <vt:lpstr>Life Insurance</vt:lpstr>
      <vt:lpstr>Life Insurance</vt:lpstr>
      <vt:lpstr>Property &amp; Casualty Insurance</vt:lpstr>
      <vt:lpstr>Property &amp; Casualty Insurance</vt:lpstr>
      <vt:lpstr>Differences between Life and Non-Life Insurance</vt:lpstr>
      <vt:lpstr>Health Insurance</vt:lpstr>
      <vt:lpstr>Health Insurance</vt:lpstr>
      <vt:lpstr>Pension Plans (Annuity)</vt:lpstr>
      <vt:lpstr>Pension Plans (Annuity)</vt:lpstr>
      <vt:lpstr>Reinsurance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Das, Ritwik</dc:creator>
  <cp:lastModifiedBy>Das, Ritwik</cp:lastModifiedBy>
  <cp:revision>7</cp:revision>
  <dcterms:created xsi:type="dcterms:W3CDTF">2020-01-06T16:30:12Z</dcterms:created>
  <dcterms:modified xsi:type="dcterms:W3CDTF">2020-01-07T04:44:09Z</dcterms:modified>
</cp:coreProperties>
</file>