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and Preventing Social Engineering Attacks</a:t>
            </a:r>
          </a:p>
          <a:p/>
          <a:p>
            <a:r>
              <a:t>By Karun Rohith A</a:t>
            </a:r>
          </a:p>
          <a:p>
            <a:r>
              <a:t>Cyber Security Intern – CodeAlpha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cyber attack where users are tricked into giving up sensitive information.</a:t>
            </a:r>
          </a:p>
          <a:p>
            <a:r>
              <a:t>• Usually occurs through fake emails, websites, messages, or phone calls.</a:t>
            </a:r>
          </a:p>
          <a:p>
            <a:r>
              <a:t>• Goal: Steal credentials, install malware, or access secure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Email Phishing – Fake login/bank emails.</a:t>
            </a:r>
          </a:p>
          <a:p>
            <a:r>
              <a:t>• Spear Phishing – Targeted, personal emails.</a:t>
            </a:r>
          </a:p>
          <a:p>
            <a:r>
              <a:t>• Whaling – Attacks targeting high-level executives.</a:t>
            </a:r>
          </a:p>
          <a:p>
            <a:r>
              <a:t>• Smishing – SMS-based phishing.</a:t>
            </a:r>
          </a:p>
          <a:p>
            <a:r>
              <a:t>• Vishing – Voice phishing via phone calls.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Identify Phishing Emails/Websites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Unfamiliar or misspelled sender email addresses.</a:t>
            </a:r>
          </a:p>
          <a:p>
            <a:r>
              <a:t>• Spelling and grammar mistakes.</a:t>
            </a:r>
          </a:p>
          <a:p>
            <a:r>
              <a:t>• Urgent or threatening language.</a:t>
            </a:r>
          </a:p>
          <a:p>
            <a:r>
              <a:t>• Suspicious links or attachments.</a:t>
            </a:r>
          </a:p>
          <a:p>
            <a:r>
              <a:t>• Requests for sensitive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Fear: 'Your account will be blocked!'</a:t>
            </a:r>
          </a:p>
          <a:p>
            <a:r>
              <a:t>• Curiosity: 'You've won a prize!'</a:t>
            </a:r>
          </a:p>
          <a:p>
            <a:r>
              <a:t>• Urgency: 'Click now or lose access.'</a:t>
            </a:r>
          </a:p>
          <a:p>
            <a:r>
              <a:t>• Authority: Impersonating a boss or service provider.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Don't click unknown links or open suspicious attachments.</a:t>
            </a:r>
          </a:p>
          <a:p>
            <a:r>
              <a:t>• Use strong passwords and 2FA.</a:t>
            </a:r>
          </a:p>
          <a:p>
            <a:r>
              <a:t>• Hover over links to preview before clicking.</a:t>
            </a:r>
          </a:p>
          <a:p>
            <a:r>
              <a:t>• Regularly update software and antivirus.</a:t>
            </a:r>
          </a:p>
          <a:p>
            <a:r>
              <a:t>• Report suspicious messages to IT/security.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2017 Google Docs phishing attack.</a:t>
            </a:r>
          </a:p>
          <a:p>
            <a:r>
              <a:t>• Fake 'Netflix account suspended' emails.</a:t>
            </a:r>
          </a:p>
          <a:p>
            <a:r>
              <a:t>• IRS scam emails demanding immediate payment.</a:t>
            </a:r>
          </a:p>
          <a:p>
            <a:r>
              <a:t>(Include screenshots or visuals in actual presentation)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Quiz (For Awareness)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a common sign of a phishing email?</a:t>
            </a:r>
          </a:p>
          <a:p>
            <a:r>
              <a:t>2. What does 2FA stand for?</a:t>
            </a:r>
          </a:p>
          <a:p>
            <a:r>
              <a:t>3. Should you verify links before clicking them?</a:t>
            </a:r>
          </a:p>
          <a:p>
            <a:r>
              <a:t>4. Is urgency often used in phishing emails?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Think before you click.</a:t>
            </a:r>
          </a:p>
          <a:p>
            <a:r>
              <a:t>• Always verify the source.</a:t>
            </a:r>
          </a:p>
          <a:p>
            <a:r>
              <a:t>• Stay updated and spread awareness.</a:t>
            </a:r>
          </a:p>
          <a:p>
            <a:r>
              <a:t>• 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