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77" r:id="rId8"/>
    <p:sldId id="276" r:id="rId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37FE-B19D-4EA7-91D0-FC4F0EAC95DD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3771-3657-4CAE-BCB0-DD992BD66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3771-3657-4CAE-BCB0-DD992BD66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6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D3-F800-4F3A-A674-29C63AEB7C70}" type="datetimeFigureOut">
              <a:rPr lang="ko-KR" altLang="en-US" smtClean="0"/>
              <a:pPr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1428737"/>
            <a:ext cx="9001156" cy="217171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 윈도우 프로그래밍 기말 프로젝트 개별 보고서 </a:t>
            </a:r>
            <a:br>
              <a:rPr lang="en-US" altLang="ko-KR" sz="3600" dirty="0"/>
            </a:br>
            <a:r>
              <a:rPr lang="en-US" altLang="ko-KR" sz="3600" dirty="0"/>
              <a:t>    ( </a:t>
            </a:r>
            <a:r>
              <a:rPr lang="ko-KR" altLang="en-US" sz="3600" dirty="0"/>
              <a:t>주제</a:t>
            </a:r>
            <a:r>
              <a:rPr lang="en-US" altLang="ko-KR" sz="3600" dirty="0"/>
              <a:t>:       </a:t>
            </a:r>
            <a:r>
              <a:rPr lang="ko-KR" altLang="en-US" sz="3600" dirty="0"/>
              <a:t>인사관리</a:t>
            </a:r>
            <a:r>
              <a:rPr lang="en-US" altLang="ko-KR" sz="3600" dirty="0"/>
              <a:t>        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0504"/>
            <a:ext cx="7240888" cy="20451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  </a:t>
            </a:r>
          </a:p>
          <a:p>
            <a:pPr algn="r"/>
            <a:r>
              <a:rPr lang="ko-KR" altLang="en-US" dirty="0"/>
              <a:t>조</a:t>
            </a:r>
            <a:r>
              <a:rPr lang="en-US" altLang="ko-KR" dirty="0"/>
              <a:t>: 4</a:t>
            </a:r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:2014100149</a:t>
            </a:r>
          </a:p>
          <a:p>
            <a:pPr algn="r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허수진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휴가 관리 </a:t>
            </a:r>
            <a:r>
              <a:rPr lang="ko-KR" altLang="en-US" dirty="0" err="1"/>
              <a:t>메인폼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                  </a:t>
            </a:r>
            <a:r>
              <a:rPr lang="ko-KR" altLang="en-US" dirty="0"/>
              <a:t>직원의</a:t>
            </a:r>
            <a:r>
              <a:rPr lang="en-US" altLang="ko-KR" dirty="0"/>
              <a:t>                  </a:t>
            </a:r>
            <a:r>
              <a:rPr lang="ko-KR" altLang="en-US" dirty="0"/>
              <a:t>휴가관리 </a:t>
            </a:r>
            <a:endParaRPr lang="en-US" altLang="ko-KR" dirty="0"/>
          </a:p>
          <a:p>
            <a:pPr lvl="1"/>
            <a:r>
              <a:rPr lang="ko-KR" altLang="en-US" dirty="0"/>
              <a:t>기능 설명 </a:t>
            </a:r>
            <a:endParaRPr lang="en-US" altLang="ko-KR" dirty="0"/>
          </a:p>
          <a:p>
            <a:pPr lvl="1"/>
            <a:r>
              <a:rPr lang="ko-KR" altLang="en-US" dirty="0"/>
              <a:t>직원들의 휴가 승인</a:t>
            </a:r>
            <a:endParaRPr lang="en-US" altLang="ko-KR" dirty="0"/>
          </a:p>
          <a:p>
            <a:pPr lvl="1"/>
            <a:r>
              <a:rPr lang="ko-KR" altLang="en-US" dirty="0"/>
              <a:t>직원들의 휴가 신청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FC43E-054D-4F7A-B4E4-21A2074A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0" y="1600200"/>
            <a:ext cx="424645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휴가 신청기능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4077072"/>
            <a:ext cx="8229600" cy="20490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기능 설명 </a:t>
            </a:r>
            <a:endParaRPr lang="en-US" altLang="ko-KR" dirty="0"/>
          </a:p>
          <a:p>
            <a:pPr lvl="1"/>
            <a:r>
              <a:rPr lang="ko-KR" altLang="en-US" dirty="0"/>
              <a:t>직원들의 휴가 신청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휴가 종류</a:t>
            </a:r>
            <a:r>
              <a:rPr lang="en-US" altLang="ko-KR" dirty="0"/>
              <a:t>, </a:t>
            </a:r>
            <a:r>
              <a:rPr lang="ko-KR" altLang="en-US" dirty="0"/>
              <a:t>일자 </a:t>
            </a:r>
            <a:r>
              <a:rPr lang="en-US" altLang="ko-KR" dirty="0"/>
              <a:t>, </a:t>
            </a:r>
            <a:r>
              <a:rPr lang="ko-KR" altLang="en-US" dirty="0"/>
              <a:t>휴가 신청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5E36E-41E3-446F-B6FE-0B402F6C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" y="1124744"/>
            <a:ext cx="7179482" cy="3384463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26ED88C-C9CC-4F0B-9C23-A27E0154DEB0}"/>
              </a:ext>
            </a:extLst>
          </p:cNvPr>
          <p:cNvSpPr txBox="1">
            <a:spLocks/>
          </p:cNvSpPr>
          <p:nvPr/>
        </p:nvSpPr>
        <p:spPr>
          <a:xfrm>
            <a:off x="4648200" y="4437112"/>
            <a:ext cx="4038600" cy="16890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private void button1_Click(object sender, </a:t>
            </a:r>
            <a:r>
              <a:rPr lang="en-US" altLang="ko-KR" sz="1000" dirty="0" err="1"/>
              <a:t>EventArgs</a:t>
            </a:r>
            <a:r>
              <a:rPr lang="en-US" altLang="ko-KR" sz="1000" dirty="0"/>
              <a:t> e)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this.Close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Holiday1 </a:t>
            </a:r>
            <a:r>
              <a:rPr lang="en-US" altLang="ko-KR" sz="1000" dirty="0" err="1"/>
              <a:t>holiday1</a:t>
            </a:r>
            <a:r>
              <a:rPr lang="en-US" altLang="ko-KR" sz="1000" dirty="0"/>
              <a:t> = new Holiday1();</a:t>
            </a:r>
          </a:p>
          <a:p>
            <a:r>
              <a:rPr lang="en-US" altLang="ko-KR" sz="1000" dirty="0"/>
              <a:t>            holiday1.ShowDialog();</a:t>
            </a:r>
          </a:p>
          <a:p>
            <a:r>
              <a:rPr lang="en-US" altLang="ko-KR" sz="1000" dirty="0"/>
              <a:t>            holiday1.Dispose();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</a:t>
            </a:r>
            <a:r>
              <a:rPr lang="ko-KR" altLang="en-US" sz="1000" dirty="0" err="1"/>
              <a:t>모달</a:t>
            </a:r>
            <a:r>
              <a:rPr lang="ko-KR" altLang="en-US" sz="1000" dirty="0"/>
              <a:t> 사용함</a:t>
            </a:r>
            <a:endParaRPr lang="en-US" altLang="ko-KR" sz="1000" dirty="0"/>
          </a:p>
          <a:p>
            <a:r>
              <a:rPr lang="ko-KR" altLang="en-US" sz="1000" dirty="0"/>
              <a:t>휴가 신청 버튼을 누르면 휴가신청 창이 나오게 함</a:t>
            </a:r>
            <a:endParaRPr lang="en-US" altLang="ko-K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</a:t>
            </a:r>
            <a:r>
              <a:rPr lang="ko-KR" altLang="en-US" dirty="0"/>
              <a:t>휴가 승인기능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B88054-7264-46AE-B38F-644FDD2771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1440965"/>
            <a:ext cx="4038600" cy="3080430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7D8AD38-44AF-4AD4-830F-E5C36C97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휴가 신청을 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승인을 기다린다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휴가 승인 기능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905BBA-EBB3-44D3-8985-A695CACF1B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052736"/>
            <a:ext cx="4038600" cy="299449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사원 번호를 입력하고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승인을 하면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휴가 승인이 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허가 여부가 </a:t>
            </a:r>
            <a:r>
              <a:rPr lang="en-US" altLang="ko-KR" dirty="0"/>
              <a:t>X</a:t>
            </a:r>
            <a:r>
              <a:rPr lang="ko-KR" altLang="en-US" dirty="0"/>
              <a:t>에서 </a:t>
            </a:r>
            <a:r>
              <a:rPr lang="en-US" altLang="ko-KR" dirty="0"/>
              <a:t>O</a:t>
            </a:r>
          </a:p>
          <a:p>
            <a:pPr marL="0" indent="0">
              <a:buNone/>
            </a:pPr>
            <a:r>
              <a:rPr lang="ko-KR" altLang="en-US" dirty="0"/>
              <a:t>로 전환이 되었다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528DB6-7A18-4E6D-8B04-07441301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6" y="4047230"/>
            <a:ext cx="3779912" cy="271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휴가 삭제 기능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7A7CD0-E7F9-42CE-80AE-EAD3ED2A3D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196752"/>
            <a:ext cx="4038600" cy="286222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0932" y="860135"/>
            <a:ext cx="4038600" cy="1972816"/>
          </a:xfrm>
        </p:spPr>
        <p:txBody>
          <a:bodyPr/>
          <a:lstStyle/>
          <a:p>
            <a:r>
              <a:rPr lang="ko-KR" altLang="en-US" dirty="0"/>
              <a:t>삭제 기능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삭제를 하려면 사원번호를 누르고 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삭제를 누르면 삭제됨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03CF97-5098-4A2F-A076-5B2E053D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60400"/>
            <a:ext cx="3299260" cy="2426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5B051-12BE-4767-9460-E07DAE024196}"/>
              </a:ext>
            </a:extLst>
          </p:cNvPr>
          <p:cNvSpPr txBox="1"/>
          <p:nvPr/>
        </p:nvSpPr>
        <p:spPr>
          <a:xfrm>
            <a:off x="4572000" y="2840456"/>
            <a:ext cx="36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 private void button2_Click(object sender, </a:t>
            </a:r>
            <a:r>
              <a:rPr lang="en-US" altLang="ko-KR" sz="700" dirty="0" err="1"/>
              <a:t>EventArgs</a:t>
            </a:r>
            <a:r>
              <a:rPr lang="en-US" altLang="ko-KR" sz="700" dirty="0"/>
              <a:t> e)</a:t>
            </a:r>
          </a:p>
          <a:p>
            <a:r>
              <a:rPr lang="ko-KR" altLang="en-US" sz="700" dirty="0"/>
              <a:t>        </a:t>
            </a:r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i</a:t>
            </a:r>
            <a:r>
              <a:rPr lang="en-US" altLang="ko-KR" sz="700" dirty="0"/>
              <a:t>, j = 0;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ListViewItem</a:t>
            </a:r>
            <a:r>
              <a:rPr lang="en-US" altLang="ko-KR" sz="700" dirty="0"/>
              <a:t> item1 = new </a:t>
            </a:r>
            <a:r>
              <a:rPr lang="en-US" altLang="ko-KR" sz="700" dirty="0" err="1"/>
              <a:t>ListViewItem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ListViewItem.ListViewSubItemCollection</a:t>
            </a:r>
            <a:r>
              <a:rPr lang="en-US" altLang="ko-KR" sz="700" dirty="0"/>
              <a:t> </a:t>
            </a:r>
            <a:r>
              <a:rPr lang="en-US" altLang="ko-KR" sz="700" dirty="0" err="1"/>
              <a:t>subItem</a:t>
            </a:r>
            <a:r>
              <a:rPr lang="en-US" altLang="ko-KR" sz="700" dirty="0"/>
              <a:t> = item1.SubItems;</a:t>
            </a:r>
          </a:p>
          <a:p>
            <a:r>
              <a:rPr lang="en-US" altLang="ko-KR" sz="700" dirty="0"/>
              <a:t>            foreach (</a:t>
            </a:r>
            <a:r>
              <a:rPr lang="en-US" altLang="ko-KR" sz="700" dirty="0" err="1"/>
              <a:t>ListViewItem</a:t>
            </a:r>
            <a:r>
              <a:rPr lang="en-US" altLang="ko-KR" sz="700" dirty="0"/>
              <a:t> item in listView1.SelectedItems)</a:t>
            </a:r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              </a:t>
            </a:r>
            <a:r>
              <a:rPr lang="en-US" altLang="ko-KR" sz="700" dirty="0" err="1"/>
              <a:t>subItem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item.SubItems</a:t>
            </a:r>
            <a:r>
              <a:rPr lang="en-US" altLang="ko-KR" sz="700" dirty="0"/>
              <a:t>;</a:t>
            </a:r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}</a:t>
            </a:r>
          </a:p>
          <a:p>
            <a:endParaRPr lang="ko-KR" altLang="en-US" sz="700" dirty="0"/>
          </a:p>
          <a:p>
            <a:r>
              <a:rPr lang="nn-NO" altLang="ko-KR" sz="700" dirty="0"/>
              <a:t>            for (i = 0; i &lt; b; i++)</a:t>
            </a:r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              if (</a:t>
            </a:r>
            <a:r>
              <a:rPr lang="en-US" altLang="ko-KR" sz="700" dirty="0" err="1"/>
              <a:t>hol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].</a:t>
            </a:r>
            <a:r>
              <a:rPr lang="en-US" altLang="ko-KR" sz="700" dirty="0" err="1"/>
              <a:t>EmployeeNum.Equals</a:t>
            </a:r>
            <a:r>
              <a:rPr lang="en-US" altLang="ko-KR" sz="700" dirty="0"/>
              <a:t>(</a:t>
            </a:r>
            <a:r>
              <a:rPr lang="en-US" altLang="ko-KR" sz="700" dirty="0" err="1"/>
              <a:t>subItem</a:t>
            </a:r>
            <a:r>
              <a:rPr lang="en-US" altLang="ko-KR" sz="700" dirty="0"/>
              <a:t>[0].Text))</a:t>
            </a:r>
          </a:p>
          <a:p>
            <a:r>
              <a:rPr lang="en-US" altLang="ko-KR" sz="700" dirty="0"/>
              <a:t>                    break;</a:t>
            </a:r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}</a:t>
            </a:r>
          </a:p>
          <a:p>
            <a:endParaRPr lang="ko-KR" altLang="en-US" sz="700" dirty="0"/>
          </a:p>
          <a:p>
            <a:r>
              <a:rPr lang="en-US" altLang="ko-KR" sz="700" dirty="0"/>
              <a:t>            if (listView1.SelectedItems.Count &lt;= 0)</a:t>
            </a:r>
          </a:p>
          <a:p>
            <a:r>
              <a:rPr lang="ko-KR" altLang="en-US" sz="700" dirty="0"/>
              <a:t>                </a:t>
            </a:r>
            <a:r>
              <a:rPr lang="en-US" altLang="ko-KR" sz="700" dirty="0" err="1"/>
              <a:t>MessageBox.Show</a:t>
            </a:r>
            <a:r>
              <a:rPr lang="en-US" altLang="ko-KR" sz="700" dirty="0"/>
              <a:t>("</a:t>
            </a:r>
            <a:r>
              <a:rPr lang="ko-KR" altLang="en-US" sz="700" dirty="0"/>
              <a:t>선택된 항목이 없음</a:t>
            </a:r>
            <a:r>
              <a:rPr lang="en-US" altLang="ko-KR" sz="700" dirty="0"/>
              <a:t>!");</a:t>
            </a:r>
          </a:p>
          <a:p>
            <a:r>
              <a:rPr lang="en-US" altLang="ko-KR" sz="700" dirty="0"/>
              <a:t>            else</a:t>
            </a:r>
          </a:p>
          <a:p>
            <a:r>
              <a:rPr lang="en-US" altLang="ko-KR" sz="700" dirty="0"/>
              <a:t>                while (listView1.SelectedItems.Count &gt; 0)</a:t>
            </a:r>
          </a:p>
          <a:p>
            <a:r>
              <a:rPr lang="en-US" altLang="ko-KR" sz="700" dirty="0"/>
              <a:t>                    listView1.Items.Remove(listView1.SelectedItems[0]);</a:t>
            </a:r>
          </a:p>
          <a:p>
            <a:endParaRPr lang="ko-KR" altLang="en-US" sz="700" dirty="0"/>
          </a:p>
          <a:p>
            <a:endParaRPr lang="ko-KR" altLang="en-US" sz="700" dirty="0"/>
          </a:p>
          <a:p>
            <a:r>
              <a:rPr lang="en-US" altLang="ko-KR" sz="700" dirty="0"/>
              <a:t>            for (j = </a:t>
            </a:r>
            <a:r>
              <a:rPr lang="en-US" altLang="ko-KR" sz="700" dirty="0" err="1"/>
              <a:t>i</a:t>
            </a:r>
            <a:r>
              <a:rPr lang="en-US" altLang="ko-KR" sz="700" dirty="0"/>
              <a:t> + 1; j &lt; b; </a:t>
            </a:r>
            <a:r>
              <a:rPr lang="en-US" altLang="ko-KR" sz="700" dirty="0" err="1"/>
              <a:t>j++</a:t>
            </a:r>
            <a:r>
              <a:rPr lang="en-US" altLang="ko-KR" sz="700" dirty="0"/>
              <a:t>)</a:t>
            </a:r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              </a:t>
            </a:r>
            <a:r>
              <a:rPr lang="en-US" altLang="ko-KR" sz="700" dirty="0" err="1"/>
              <a:t>hol</a:t>
            </a:r>
            <a:r>
              <a:rPr lang="en-US" altLang="ko-KR" sz="700" dirty="0"/>
              <a:t>[j - 1] = </a:t>
            </a:r>
            <a:r>
              <a:rPr lang="en-US" altLang="ko-KR" sz="700" dirty="0" err="1"/>
              <a:t>hol</a:t>
            </a:r>
            <a:r>
              <a:rPr lang="en-US" altLang="ko-KR" sz="700" dirty="0"/>
              <a:t>[j];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        </a:t>
            </a:r>
            <a:r>
              <a:rPr lang="en-US" altLang="ko-KR" sz="700" dirty="0"/>
              <a:t>}</a:t>
            </a:r>
          </a:p>
          <a:p>
            <a:r>
              <a:rPr lang="en-US" altLang="ko-KR" sz="700" dirty="0"/>
              <a:t>            b = b - 1;</a:t>
            </a:r>
          </a:p>
          <a:p>
            <a:r>
              <a:rPr lang="ko-KR" altLang="en-US" sz="700" dirty="0"/>
              <a:t>        </a:t>
            </a:r>
            <a:r>
              <a:rPr lang="en-US" altLang="ko-KR" sz="700" dirty="0"/>
              <a:t>}</a:t>
            </a:r>
          </a:p>
          <a:p>
            <a:r>
              <a:rPr lang="en-US" altLang="ko-KR" sz="700" dirty="0"/>
              <a:t>//</a:t>
            </a:r>
            <a:r>
              <a:rPr lang="ko-KR" altLang="en-US" sz="700" dirty="0"/>
              <a:t>삭제할 사원을 지정하지 않았으면 삭제된 항목이 없음 이라고 창이 띄워지게 함</a:t>
            </a:r>
            <a:endParaRPr lang="en-US" altLang="ko-KR" sz="700" dirty="0"/>
          </a:p>
          <a:p>
            <a:r>
              <a:rPr lang="en-US" altLang="ko-KR" sz="700" dirty="0"/>
              <a:t>      </a:t>
            </a:r>
            <a:r>
              <a:rPr lang="ko-KR" altLang="en-US" sz="700" dirty="0"/>
              <a:t>사원을 지정했다면</a:t>
            </a:r>
            <a:r>
              <a:rPr lang="en-US" altLang="ko-KR" sz="700" dirty="0"/>
              <a:t>, </a:t>
            </a:r>
            <a:r>
              <a:rPr lang="ko-KR" altLang="en-US" sz="700" dirty="0" err="1"/>
              <a:t>삭제가됨</a:t>
            </a:r>
            <a:endParaRPr lang="ko-KR" altLang="en-US"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6BD1-EE26-4871-8689-14D72DA7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 err="1"/>
              <a:t>메인폼으로</a:t>
            </a:r>
            <a:r>
              <a:rPr lang="ko-KR" altLang="en-US" dirty="0"/>
              <a:t>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42362B-747F-477E-AA19-C4440E5056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536" y="1583567"/>
            <a:ext cx="4038600" cy="299793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A943F-8C93-463D-B7E2-D3AE56556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메인으로 이동</a:t>
            </a:r>
            <a:endParaRPr lang="en-US" altLang="ko-KR" dirty="0"/>
          </a:p>
          <a:p>
            <a:r>
              <a:rPr lang="en-US" altLang="ko-KR" sz="1000" dirty="0"/>
              <a:t> private void button3_Click(object sender, </a:t>
            </a:r>
            <a:r>
              <a:rPr lang="en-US" altLang="ko-KR" sz="1000" dirty="0" err="1"/>
              <a:t>EventArgs</a:t>
            </a:r>
            <a:r>
              <a:rPr lang="en-US" altLang="ko-KR" sz="1000" dirty="0"/>
              <a:t> e)</a:t>
            </a:r>
          </a:p>
          <a:p>
            <a:pPr marL="0" indent="0">
              <a:buNone/>
            </a:pPr>
            <a:r>
              <a:rPr lang="ko-KR" altLang="en-US" sz="1000" dirty="0"/>
              <a:t>        </a:t>
            </a:r>
            <a:r>
              <a:rPr lang="en-US" altLang="ko-KR" sz="1000" dirty="0"/>
              <a:t>{            </a:t>
            </a:r>
            <a:r>
              <a:rPr lang="en-US" altLang="ko-KR" sz="1000" dirty="0" err="1"/>
              <a:t>this.Close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ko-KR" altLang="en-US" sz="1000" dirty="0"/>
              <a:t>        </a:t>
            </a: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창이 닫아지고 메인 폼으로 이동하게 </a:t>
            </a:r>
            <a:r>
              <a:rPr lang="ko-KR" altLang="en-US" sz="1000" dirty="0" err="1"/>
              <a:t>만듬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85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개발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ko-KR" sz="1900" dirty="0"/>
              <a:t>처음 주제를 잡을 때 사용자의 입장에서 개발자의 입장을 동시에 생각을 해야 한다는 점이 있었다</a:t>
            </a:r>
            <a:r>
              <a:rPr lang="en-US" altLang="ko-KR" sz="1900" dirty="0"/>
              <a:t>.  </a:t>
            </a:r>
            <a:endParaRPr lang="ko-KR" altLang="ko-KR" sz="1900" dirty="0"/>
          </a:p>
          <a:p>
            <a:pPr marL="0" indent="0">
              <a:buNone/>
            </a:pPr>
            <a:r>
              <a:rPr lang="ko-KR" altLang="ko-KR" sz="1900" dirty="0"/>
              <a:t>사용자 입장에서 휴가관리를 사용한다면 편리하게 사용할지에 대한 생각을 조원들과 많이 토의를 했었다</a:t>
            </a:r>
            <a:r>
              <a:rPr lang="en-US" altLang="ko-KR" sz="1900" dirty="0"/>
              <a:t>. </a:t>
            </a:r>
            <a:r>
              <a:rPr lang="ko-KR" altLang="en-US" sz="1900" dirty="0"/>
              <a:t>조원들과 다행이 많은 소통을 한점이 가장 좋았다</a:t>
            </a:r>
            <a:r>
              <a:rPr lang="en-US" altLang="ko-KR" sz="1900" dirty="0"/>
              <a:t>. </a:t>
            </a:r>
            <a:endParaRPr lang="ko-KR" altLang="ko-KR" sz="1900" dirty="0"/>
          </a:p>
          <a:p>
            <a:pPr marL="0" indent="0">
              <a:buNone/>
            </a:pPr>
            <a:r>
              <a:rPr lang="ko-KR" altLang="ko-KR" sz="1900" dirty="0"/>
              <a:t>프로젝트를 완성을 하는데 에는 많은 어려움은 없었다</a:t>
            </a:r>
            <a:r>
              <a:rPr lang="en-US" altLang="ko-KR" sz="1900" dirty="0"/>
              <a:t>. </a:t>
            </a:r>
            <a:r>
              <a:rPr lang="ko-KR" altLang="ko-KR" sz="1900" dirty="0"/>
              <a:t>수업시간에 배운 것을 활용하고</a:t>
            </a:r>
            <a:r>
              <a:rPr lang="en-US" altLang="ko-KR" sz="1900" dirty="0"/>
              <a:t>, </a:t>
            </a:r>
            <a:r>
              <a:rPr lang="ko-KR" altLang="ko-KR" sz="1900" dirty="0"/>
              <a:t>알고리즘을 조금 보태는 것 뿐</a:t>
            </a:r>
            <a:r>
              <a:rPr lang="en-US" altLang="ko-KR" sz="1900" dirty="0"/>
              <a:t> , </a:t>
            </a:r>
          </a:p>
          <a:p>
            <a:pPr marL="0" indent="0">
              <a:buNone/>
            </a:pPr>
            <a:r>
              <a:rPr lang="ko-KR" altLang="en-US" sz="1900" dirty="0"/>
              <a:t>팀원들이 </a:t>
            </a:r>
            <a:r>
              <a:rPr lang="ko-KR" altLang="ko-KR" sz="1900" dirty="0"/>
              <a:t>하지 않으려고 하는 사람도 없었고</a:t>
            </a:r>
            <a:r>
              <a:rPr lang="en-US" altLang="ko-KR" sz="1900" dirty="0"/>
              <a:t>, </a:t>
            </a:r>
            <a:r>
              <a:rPr lang="ko-KR" altLang="ko-KR" sz="1900" dirty="0"/>
              <a:t>모두 적극적으로 프로젝트를 했다</a:t>
            </a:r>
            <a:r>
              <a:rPr lang="en-US" altLang="ko-KR" sz="1900" dirty="0"/>
              <a:t>. </a:t>
            </a:r>
            <a:r>
              <a:rPr lang="ko-KR" altLang="ko-KR" sz="1900" dirty="0"/>
              <a:t>아쉬움 점 몇가지를 빼고</a:t>
            </a:r>
            <a:r>
              <a:rPr lang="en-US" altLang="ko-KR" sz="1900" dirty="0"/>
              <a:t> , </a:t>
            </a:r>
            <a:r>
              <a:rPr lang="ko-KR" altLang="ko-KR" sz="1900" dirty="0"/>
              <a:t>아쉬운 점으로 </a:t>
            </a:r>
            <a:r>
              <a:rPr lang="ko-KR" altLang="en-US" sz="1900" dirty="0"/>
              <a:t>는</a:t>
            </a:r>
            <a:r>
              <a:rPr lang="ko-KR" altLang="ko-KR" sz="1900" dirty="0"/>
              <a:t> 좀더 좋은 </a:t>
            </a:r>
            <a:r>
              <a:rPr lang="en-US" altLang="ko-KR" sz="1900" dirty="0"/>
              <a:t>UI</a:t>
            </a:r>
            <a:r>
              <a:rPr lang="ko-KR" altLang="ko-KR" sz="1900" dirty="0"/>
              <a:t>를 하지 못한 점이 가장 아쉽고</a:t>
            </a:r>
            <a:r>
              <a:rPr lang="en-US" altLang="ko-KR" sz="1900" dirty="0"/>
              <a:t>, </a:t>
            </a:r>
            <a:r>
              <a:rPr lang="ko-KR" altLang="ko-KR" sz="1900" dirty="0"/>
              <a:t>데이터 베이스를 활용해서 프로젝트를 하지 못 한 것이 아쉬웠다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교수님 한 학기동안 감사했습니다</a:t>
            </a:r>
            <a:r>
              <a:rPr lang="en-US" altLang="ko-KR" sz="1900" dirty="0"/>
              <a:t>. !!!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503</Words>
  <Application>Microsoft Office PowerPoint</Application>
  <PresentationFormat>화면 슬라이드 쇼(4:3)</PresentationFormat>
  <Paragraphs>89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 윈도우 프로그래밍 기말 프로젝트 개별 보고서      ( 주제:       인사관리        ) </vt:lpstr>
      <vt:lpstr>1. 휴가 관리 메인폼</vt:lpstr>
      <vt:lpstr>2. 휴가 신청기능</vt:lpstr>
      <vt:lpstr>3.휴가 승인기능</vt:lpstr>
      <vt:lpstr>4.휴가 승인 기능</vt:lpstr>
      <vt:lpstr>5.휴가 삭제 기능</vt:lpstr>
      <vt:lpstr>6.메인폼으로 이동</vt:lpstr>
      <vt:lpstr>10. 개발 후기</vt:lpstr>
    </vt:vector>
  </TitlesOfParts>
  <Company>lab5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기말고사 : 홈페이지 만들기 ( 주제: 시 소개)</dc:title>
  <dc:creator>김수진</dc:creator>
  <cp:lastModifiedBy> </cp:lastModifiedBy>
  <cp:revision>22</cp:revision>
  <dcterms:created xsi:type="dcterms:W3CDTF">2010-12-06T04:47:07Z</dcterms:created>
  <dcterms:modified xsi:type="dcterms:W3CDTF">2018-12-15T04:52:58Z</dcterms:modified>
</cp:coreProperties>
</file>