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0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A771-C669-4343-B17A-77341CC54D48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0B62-6D06-4336-8368-50786ABA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xapprentice.com/discovery" TargetMode="External"/><Relationship Id="rId2" Type="http://schemas.openxmlformats.org/officeDocument/2006/relationships/hyperlink" Target="http://theuxreview.co.uk/personas-the-beginners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dia.balsamiq.com/uxapprentice/PersonaTemplate.bm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rails.com/setup/osx/10.10-yosemite" TargetMode="External"/><Relationship Id="rId2" Type="http://schemas.openxmlformats.org/officeDocument/2006/relationships/hyperlink" Target="https://code.google.com/p/git-osx-installer/downloads/li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CDSC – extra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2014-11-14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– </a:t>
            </a:r>
            <a:r>
              <a:rPr lang="en-US" dirty="0" err="1" smtClean="0"/>
              <a:t>linkedin</a:t>
            </a:r>
            <a:r>
              <a:rPr lang="en-US" dirty="0" smtClean="0"/>
              <a:t> for NGOs</a:t>
            </a:r>
          </a:p>
          <a:p>
            <a:endParaRPr lang="en-US" dirty="0"/>
          </a:p>
          <a:p>
            <a:r>
              <a:rPr lang="en-US" dirty="0" smtClean="0"/>
              <a:t>Maria – Nairobi Somali refugee abuse reporting</a:t>
            </a:r>
          </a:p>
          <a:p>
            <a:endParaRPr lang="en-US" dirty="0"/>
          </a:p>
          <a:p>
            <a:r>
              <a:rPr lang="en-US" dirty="0" smtClean="0"/>
              <a:t>Eva – SIPA gender bias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to know the people who will use your system!</a:t>
            </a:r>
          </a:p>
          <a:p>
            <a:r>
              <a:rPr lang="en-US" dirty="0"/>
              <a:t>❖ Understand their problem!</a:t>
            </a:r>
          </a:p>
          <a:p>
            <a:r>
              <a:rPr lang="en-US" dirty="0"/>
              <a:t>❖ Understand how people already solve that problem!</a:t>
            </a:r>
          </a:p>
          <a:p>
            <a:r>
              <a:rPr lang="en-US" dirty="0"/>
              <a:t>❖ Create </a:t>
            </a:r>
            <a:r>
              <a:rPr lang="en-US" b="1" dirty="0"/>
              <a:t>personas: </a:t>
            </a:r>
            <a:r>
              <a:rPr lang="en-US" dirty="0"/>
              <a:t>examples of each type of user!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://theuxreview.co.uk/personas-the-beginnersguide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www.uxapprentice.com/discovery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http://media.balsamiq.com/uxapprentice/PersonaTemplate.bmml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smtClean="0"/>
              <a:t>create</a:t>
            </a:r>
            <a:endParaRPr lang="en-US" b="1" dirty="0"/>
          </a:p>
          <a:p>
            <a:r>
              <a:rPr lang="en-US" b="1" dirty="0" err="1"/>
              <a:t>entry_params</a:t>
            </a:r>
            <a:r>
              <a:rPr lang="en-US" b="1" dirty="0"/>
              <a:t> = </a:t>
            </a:r>
            <a:r>
              <a:rPr lang="en-US" b="1" dirty="0" err="1"/>
              <a:t>params</a:t>
            </a:r>
            <a:r>
              <a:rPr lang="en-US" b="1" dirty="0"/>
              <a:t>["entry</a:t>
            </a:r>
            <a:r>
              <a:rPr lang="en-US" b="1" dirty="0" smtClean="0"/>
              <a:t>"].permit(“title”, “contents”)</a:t>
            </a:r>
            <a:endParaRPr lang="en-US" b="1" dirty="0"/>
          </a:p>
          <a:p>
            <a:r>
              <a:rPr lang="en-US" b="1" dirty="0"/>
              <a:t>entry = </a:t>
            </a:r>
            <a:r>
              <a:rPr lang="en-US" b="1" dirty="0" err="1"/>
              <a:t>Entry.create</a:t>
            </a:r>
            <a:r>
              <a:rPr lang="en-US" b="1" dirty="0"/>
              <a:t>(</a:t>
            </a:r>
            <a:r>
              <a:rPr lang="en-US" b="1" dirty="0" err="1"/>
              <a:t>entry_params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 err="1"/>
              <a:t>redirect_to</a:t>
            </a:r>
            <a:r>
              <a:rPr lang="en-US" b="1" dirty="0"/>
              <a:t>(</a:t>
            </a:r>
            <a:r>
              <a:rPr lang="en-US" b="1" dirty="0" err="1"/>
              <a:t>entry_path</a:t>
            </a:r>
            <a:r>
              <a:rPr lang="en-US" b="1" dirty="0"/>
              <a:t>(entry</a:t>
            </a:r>
            <a:r>
              <a:rPr lang="en-US" b="1" dirty="0" smtClean="0"/>
              <a:t>))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terminal window, try </a:t>
            </a:r>
            <a:r>
              <a:rPr lang="en-US" dirty="0" err="1" smtClean="0"/>
              <a:t>git</a:t>
            </a:r>
            <a:r>
              <a:rPr lang="en-US" dirty="0" smtClean="0"/>
              <a:t> –version (that’s two “-” symbols together)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Issues: </a:t>
            </a:r>
          </a:p>
          <a:p>
            <a:pPr marL="0" indent="0">
              <a:buNone/>
            </a:pPr>
            <a:r>
              <a:rPr lang="en-US" dirty="0" smtClean="0"/>
              <a:t>* Windows terminal commands – use </a:t>
            </a:r>
            <a:r>
              <a:rPr lang="en-US" dirty="0" err="1" smtClean="0"/>
              <a:t>dir</a:t>
            </a:r>
            <a:r>
              <a:rPr lang="en-US" dirty="0" smtClean="0"/>
              <a:t>, cd</a:t>
            </a:r>
          </a:p>
          <a:p>
            <a:r>
              <a:rPr lang="en-US" dirty="0" smtClean="0"/>
              <a:t>Snow leopard and </a:t>
            </a:r>
            <a:r>
              <a:rPr lang="en-US" dirty="0" err="1" smtClean="0"/>
              <a:t>git</a:t>
            </a:r>
            <a:r>
              <a:rPr lang="en-US" dirty="0" smtClean="0"/>
              <a:t>: install </a:t>
            </a:r>
            <a:r>
              <a:rPr lang="en-US" dirty="0" err="1" smtClean="0"/>
              <a:t>git</a:t>
            </a:r>
            <a:r>
              <a:rPr lang="en-US" dirty="0" smtClean="0"/>
              <a:t> version 1.7.5 from</a:t>
            </a:r>
          </a:p>
          <a:p>
            <a:r>
              <a:rPr lang="en-US" dirty="0" smtClean="0">
                <a:hlinkClick r:id="rId2"/>
              </a:rPr>
              <a:t>https://code.google.com/p/git-osx-installer/downloads/list</a:t>
            </a:r>
            <a:endParaRPr lang="en-US" dirty="0" smtClean="0"/>
          </a:p>
          <a:p>
            <a:r>
              <a:rPr lang="en-US" dirty="0" smtClean="0"/>
              <a:t>OSX10.10 ruby: </a:t>
            </a:r>
            <a:r>
              <a:rPr lang="en-US" dirty="0" smtClean="0">
                <a:hlinkClick r:id="rId3"/>
              </a:rPr>
              <a:t>https://gorails.com/setup/osx/10.10-yosemite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875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ails –v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rb</a:t>
            </a:r>
            <a:endParaRPr lang="en-US" dirty="0" smtClean="0"/>
          </a:p>
          <a:p>
            <a:r>
              <a:rPr lang="en-US" dirty="0" smtClean="0"/>
              <a:t>&gt;&gt;</a:t>
            </a:r>
          </a:p>
          <a:p>
            <a:r>
              <a:rPr lang="en-US" dirty="0"/>
              <a:t>e</a:t>
            </a:r>
            <a:r>
              <a:rPr lang="en-US" dirty="0" smtClean="0"/>
              <a:t>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9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files – create your own test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sublime text, type stuff separated by commas, e.g.</a:t>
            </a:r>
          </a:p>
          <a:p>
            <a:endParaRPr lang="en-US" dirty="0"/>
          </a:p>
          <a:p>
            <a:r>
              <a:rPr lang="en-US" dirty="0" smtClean="0"/>
              <a:t>123, 45, 2343, 2345, 45765, 234</a:t>
            </a:r>
          </a:p>
          <a:p>
            <a:r>
              <a:rPr lang="en-US" dirty="0" smtClean="0"/>
              <a:t>3456, 2323, 5654, 2343</a:t>
            </a:r>
          </a:p>
          <a:p>
            <a:r>
              <a:rPr lang="en-US" dirty="0" smtClean="0"/>
              <a:t>45423, 2343, 4564, 2332</a:t>
            </a:r>
          </a:p>
          <a:p>
            <a:endParaRPr lang="en-US" dirty="0"/>
          </a:p>
          <a:p>
            <a:r>
              <a:rPr lang="en-US" dirty="0" smtClean="0"/>
              <a:t>Save in “whatever.csv”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Iterators. </a:t>
            </a:r>
            <a:r>
              <a:rPr lang="en-US" dirty="0"/>
              <a:t>C</a:t>
            </a:r>
            <a:r>
              <a:rPr lang="en-US" dirty="0" smtClean="0"/>
              <a:t>orrected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1) IRB prints out the last object it handled after each command… e.g. the whole array.  Stop this by typing “</a:t>
            </a:r>
            <a:r>
              <a:rPr lang="en-US" dirty="0" err="1" smtClean="0"/>
              <a:t>conf.echo</a:t>
            </a:r>
            <a:r>
              <a:rPr lang="en-US" dirty="0" smtClean="0"/>
              <a:t> = false” in </a:t>
            </a:r>
            <a:r>
              <a:rPr lang="en-US" dirty="0" err="1" smtClean="0"/>
              <a:t>irb</a:t>
            </a:r>
            <a:endParaRPr lang="en-US" dirty="0" smtClean="0"/>
          </a:p>
          <a:p>
            <a:r>
              <a:rPr lang="en-US" dirty="0" smtClean="0"/>
              <a:t>2) code…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equire ‘csv’</a:t>
            </a:r>
          </a:p>
          <a:p>
            <a:r>
              <a:rPr lang="en-US" dirty="0"/>
              <a:t>r</a:t>
            </a:r>
            <a:r>
              <a:rPr lang="en-US" dirty="0" smtClean="0"/>
              <a:t>ows = </a:t>
            </a:r>
            <a:r>
              <a:rPr lang="en-US" dirty="0" err="1" smtClean="0"/>
              <a:t>CSV.read</a:t>
            </a:r>
            <a:r>
              <a:rPr lang="en-US" dirty="0" smtClean="0"/>
              <a:t>(‘ebola-data-db-format.csv’)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ows.each</a:t>
            </a:r>
            <a:r>
              <a:rPr lang="en-US" dirty="0" smtClean="0"/>
              <a:t> do |row|</a:t>
            </a:r>
          </a:p>
          <a:p>
            <a:r>
              <a:rPr lang="en-US" dirty="0"/>
              <a:t> </a:t>
            </a:r>
            <a:r>
              <a:rPr lang="en-US" dirty="0" smtClean="0"/>
              <a:t> puts row[2]</a:t>
            </a:r>
          </a:p>
          <a:p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9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require </a:t>
            </a:r>
            <a:r>
              <a:rPr lang="en-US" b="1" dirty="0" smtClean="0"/>
              <a:t>'csv‘</a:t>
            </a:r>
          </a:p>
          <a:p>
            <a:r>
              <a:rPr lang="en-US" b="1" dirty="0" err="1"/>
              <a:t>d</a:t>
            </a:r>
            <a:r>
              <a:rPr lang="en-US" b="1" dirty="0" err="1" smtClean="0"/>
              <a:t>ef</a:t>
            </a:r>
            <a:r>
              <a:rPr lang="en-US" b="1" dirty="0" smtClean="0"/>
              <a:t> </a:t>
            </a:r>
            <a:r>
              <a:rPr lang="en-US" b="1" dirty="0" err="1" smtClean="0"/>
              <a:t>readcsv</a:t>
            </a:r>
            <a:r>
              <a:rPr lang="en-US" b="1" dirty="0" smtClean="0"/>
              <a:t>(filename, </a:t>
            </a:r>
            <a:r>
              <a:rPr lang="en-US" b="1" dirty="0" err="1" smtClean="0"/>
              <a:t>findthis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rows = </a:t>
            </a:r>
            <a:r>
              <a:rPr lang="en-US" b="1" dirty="0" err="1" smtClean="0"/>
              <a:t>CSV.read</a:t>
            </a:r>
            <a:r>
              <a:rPr lang="en-US" b="1" dirty="0" smtClean="0"/>
              <a:t>(filename)</a:t>
            </a:r>
            <a:endParaRPr lang="en-US" b="1" dirty="0"/>
          </a:p>
          <a:p>
            <a:r>
              <a:rPr lang="en-US" b="1" dirty="0"/>
              <a:t>#Find all the rows about Liberia</a:t>
            </a:r>
          </a:p>
          <a:p>
            <a:r>
              <a:rPr lang="en-US" b="1" dirty="0" err="1"/>
              <a:t>rows.each</a:t>
            </a:r>
            <a:r>
              <a:rPr lang="en-US" b="1" dirty="0"/>
              <a:t> do |row|</a:t>
            </a:r>
          </a:p>
          <a:p>
            <a:r>
              <a:rPr lang="en-US" b="1" dirty="0"/>
              <a:t>if row[1] == </a:t>
            </a:r>
            <a:r>
              <a:rPr lang="en-US" b="1" dirty="0" err="1" smtClean="0"/>
              <a:t>findthis</a:t>
            </a:r>
            <a:endParaRPr lang="en-US" b="1" dirty="0"/>
          </a:p>
          <a:p>
            <a:r>
              <a:rPr lang="en-US" b="1" dirty="0"/>
              <a:t>puts row</a:t>
            </a:r>
          </a:p>
          <a:p>
            <a:r>
              <a:rPr lang="en-US" b="1" dirty="0"/>
              <a:t>end</a:t>
            </a:r>
          </a:p>
          <a:p>
            <a:r>
              <a:rPr lang="en-US" b="1" dirty="0"/>
              <a:t>e</a:t>
            </a:r>
            <a:r>
              <a:rPr lang="en-US" b="1" dirty="0" smtClean="0"/>
              <a:t>nd</a:t>
            </a:r>
          </a:p>
          <a:p>
            <a:r>
              <a:rPr lang="en-US" b="1" dirty="0"/>
              <a:t>e</a:t>
            </a:r>
            <a:r>
              <a:rPr lang="en-US" b="1" dirty="0" smtClean="0"/>
              <a:t>nd</a:t>
            </a:r>
          </a:p>
          <a:p>
            <a:endParaRPr lang="en-US" b="1" dirty="0" smtClean="0"/>
          </a:p>
          <a:p>
            <a:r>
              <a:rPr lang="en-US" b="1" dirty="0" err="1"/>
              <a:t>r</a:t>
            </a:r>
            <a:r>
              <a:rPr lang="en-US" b="1" dirty="0" err="1" smtClean="0"/>
              <a:t>eadcsv</a:t>
            </a:r>
            <a:r>
              <a:rPr lang="en-US" b="1" dirty="0" smtClean="0"/>
              <a:t>(“myebolafile.csv”, “Liberia”)</a:t>
            </a:r>
          </a:p>
          <a:p>
            <a:r>
              <a:rPr lang="en-US" b="1" dirty="0" err="1"/>
              <a:t>r</a:t>
            </a:r>
            <a:r>
              <a:rPr lang="en-US" b="1" dirty="0" err="1" smtClean="0"/>
              <a:t>eadcsv</a:t>
            </a:r>
            <a:r>
              <a:rPr lang="en-US" b="1" dirty="0" smtClean="0"/>
              <a:t>(“myebolafile.csv”, “</a:t>
            </a:r>
            <a:r>
              <a:rPr lang="en-US" b="1" dirty="0" err="1" smtClean="0"/>
              <a:t>SierraLeone</a:t>
            </a:r>
            <a:r>
              <a:rPr lang="en-US" b="1" dirty="0" smtClean="0"/>
              <a:t>”)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❖ Headings and paragraphs: </a:t>
            </a:r>
          </a:p>
          <a:p>
            <a:r>
              <a:rPr lang="pt-BR" dirty="0" smtClean="0"/>
              <a:t>&lt;</a:t>
            </a:r>
            <a:r>
              <a:rPr lang="pt-BR" dirty="0"/>
              <a:t>h1&gt; &lt;h2&gt; &lt;h3&gt; &lt;h4&gt; &lt;h5&gt; &lt;h6&gt; &lt;p</a:t>
            </a:r>
            <a:r>
              <a:rPr lang="pt-BR" dirty="0" smtClean="0"/>
              <a:t>&gt;&lt;br&gt;</a:t>
            </a:r>
            <a:endParaRPr lang="pt-BR" dirty="0"/>
          </a:p>
          <a:p>
            <a:r>
              <a:rPr lang="en-US" dirty="0"/>
              <a:t>❖ Text: &lt;b&gt; &lt;</a:t>
            </a:r>
            <a:r>
              <a:rPr lang="en-US" dirty="0" err="1"/>
              <a:t>i</a:t>
            </a:r>
            <a:r>
              <a:rPr lang="en-US" dirty="0"/>
              <a:t>&gt; &lt;u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❖ </a:t>
            </a:r>
            <a:r>
              <a:rPr lang="en-US" dirty="0" err="1"/>
              <a:t>Weblinks</a:t>
            </a:r>
            <a:r>
              <a:rPr lang="en-US" dirty="0"/>
              <a:t>: </a:t>
            </a:r>
          </a:p>
          <a:p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=“https://sipa.columbia.edu/“&gt;SIPA Columbia&lt;/a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❖ Images: </a:t>
            </a:r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=“http://en.wikipedia.org/wiki/</a:t>
            </a:r>
            <a:r>
              <a:rPr lang="en-US" dirty="0" err="1"/>
              <a:t>Kitten#mediaviewer</a:t>
            </a:r>
            <a:r>
              <a:rPr lang="en-US" dirty="0"/>
              <a:t>/</a:t>
            </a:r>
            <a:r>
              <a:rPr lang="en-US" dirty="0" err="1"/>
              <a:t>File:Cat-MaineCoon-Cookie.png</a:t>
            </a:r>
            <a:r>
              <a:rPr lang="en-US" dirty="0"/>
              <a:t>” alt=“This is a </a:t>
            </a:r>
            <a:r>
              <a:rPr lang="en-US" dirty="0" smtClean="0"/>
              <a:t>kitten” width=150 </a:t>
            </a:r>
            <a:r>
              <a:rPr lang="en-US" dirty="0"/>
              <a:t>height=100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❖ Tables: </a:t>
            </a:r>
            <a:r>
              <a:rPr lang="en-US" dirty="0" smtClean="0"/>
              <a:t>&lt;table&gt;&lt;</a:t>
            </a:r>
            <a:r>
              <a:rPr lang="en-US" dirty="0" err="1" smtClean="0"/>
              <a:t>tr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 &lt;td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 width=100 </a:t>
            </a:r>
            <a:r>
              <a:rPr lang="en-US" dirty="0" err="1" smtClean="0"/>
              <a:t>cellpadding</a:t>
            </a:r>
            <a:r>
              <a:rPr lang="en-US" dirty="0" smtClean="0"/>
              <a:t>=10 border=2&gt;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&gt;h1&lt;/</a:t>
            </a:r>
            <a:r>
              <a:rPr lang="en-US" dirty="0" err="1" smtClean="0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&gt;h2&lt;/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&gt;&lt;td&gt;data1&lt;/td&gt;&lt;td&gt;data2&lt;/td&gt;&lt;/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❖ CSS: &lt;style&gt; &lt;link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❖ </a:t>
            </a:r>
            <a:r>
              <a:rPr lang="en-US" dirty="0" err="1"/>
              <a:t>Javascript</a:t>
            </a:r>
            <a:r>
              <a:rPr lang="en-US" dirty="0"/>
              <a:t>: &lt;script&gt; </a:t>
            </a:r>
          </a:p>
          <a:p>
            <a:r>
              <a:rPr lang="en-US" dirty="0"/>
              <a:t>❖ Meta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meta name=“description” content=“A webpage about open data”&gt; </a:t>
            </a:r>
          </a:p>
          <a:p>
            <a:r>
              <a:rPr lang="en-US" dirty="0" smtClean="0"/>
              <a:t>&lt;</a:t>
            </a:r>
            <a:r>
              <a:rPr lang="en-US" dirty="0"/>
              <a:t>meta name=“keywords” content=“</a:t>
            </a:r>
            <a:r>
              <a:rPr lang="en-US" dirty="0" err="1"/>
              <a:t>development,data,learning</a:t>
            </a:r>
            <a:r>
              <a:rPr lang="en-US" dirty="0"/>
              <a:t>”&gt; </a:t>
            </a:r>
          </a:p>
          <a:p>
            <a:r>
              <a:rPr lang="en-US" dirty="0" smtClean="0"/>
              <a:t>&lt;</a:t>
            </a:r>
            <a:r>
              <a:rPr lang="en-US" dirty="0"/>
              <a:t>meta name=“author” content=“Sara </a:t>
            </a:r>
            <a:r>
              <a:rPr lang="en-US" dirty="0" err="1"/>
              <a:t>Terp</a:t>
            </a:r>
            <a:r>
              <a:rPr lang="en-US" dirty="0"/>
              <a:t>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488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CDSC – extra notes</vt:lpstr>
      <vt:lpstr>Install Issues</vt:lpstr>
      <vt:lpstr>Writing code…</vt:lpstr>
      <vt:lpstr>CSV files – create your own test file</vt:lpstr>
      <vt:lpstr>Iterators. Corrected</vt:lpstr>
      <vt:lpstr>functions</vt:lpstr>
      <vt:lpstr>HTML body</vt:lpstr>
      <vt:lpstr>Tables</vt:lpstr>
      <vt:lpstr>HTML head</vt:lpstr>
      <vt:lpstr>Pitches</vt:lpstr>
      <vt:lpstr>Personas</vt:lpstr>
      <vt:lpstr>PowerPoint Presentation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SIPA</dc:creator>
  <cp:lastModifiedBy>SIPA</cp:lastModifiedBy>
  <cp:revision>17</cp:revision>
  <dcterms:created xsi:type="dcterms:W3CDTF">2014-11-14T16:20:03Z</dcterms:created>
  <dcterms:modified xsi:type="dcterms:W3CDTF">2014-11-15T22:15:00Z</dcterms:modified>
</cp:coreProperties>
</file>