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Suji Priya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160</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13</cp:revision>
  <dcterms:modified xsi:type="dcterms:W3CDTF">2024-04-09T04:03:58Z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