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US"/>
              <a:t>K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asunm219unm219ncas2225cc11225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0058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2024-03-29T04:07:22Z</dcterms:created>
  <dcterms:modified xsi:type="dcterms:W3CDTF">2024-09-06T04:34:22Z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0665835517ff4584b1e823febac106af</vt:lpwstr>
  </property>
</Properties>
</file>