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BEC-125E-F3C8-B4B1-2CF39BE6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2CD6D-2B51-6637-7D40-BA0A5042F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848F-B001-5351-7FC3-12BC0604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EBD8-E988-1B66-9CE2-BDF041DA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F467-1656-1B22-2A9B-6F54D3F2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65DF-8B58-B40E-0B2A-705836F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A5BDA-7C2F-2A59-0794-C6F469387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CC55-414F-1AD2-50D1-99BA3B79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B3E5-3105-7049-A953-F5EBF31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8F02-2188-1EA7-23DF-D586AD29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78D09-6711-98F2-0495-77270227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FD40F-09DF-3B88-89FD-1FDA4A24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2FCE-F1D0-9134-C934-10ED996B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8E40-4CAB-E744-4EF0-2CB7A141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F0DA-52AB-BF23-592C-418F6F0F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CA6F-0E39-7410-A007-CF9C87C5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62EF-0919-C58F-EAFB-75F6C623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8BB8-3C77-A2B4-AA81-DDF0E659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8073-0FF4-457D-0916-A4550CD9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9E39-25C8-AE44-90DF-13177DCD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D93E-F36C-3F39-B68F-6707472D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906E-A5D5-DB0E-496D-FD3DC4C4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B435-F3A2-6ACD-880B-86781FB8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F433-8363-F386-4373-4B5AD67B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CB76-E63A-8C09-59A5-B0C6AAB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4FA2-94E3-7115-2C92-15408223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1449-1270-3CF7-858A-790BBE047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C529D-BA1B-C4D1-C20B-5D6F8444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F151-503E-BDEB-D4DD-F59EFCD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BFD67-4A33-89BD-1C30-DCBAD67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4280-872B-B095-59F7-A6C74817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8EA3-60B5-D976-1DA1-B1FC6F1F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D3B5-0190-0776-3BB9-9F3A0148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9D22-257C-D02C-6C9C-E2D5E494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FBD1-C69C-6D39-E8A8-1F157B2F5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87C0-02B6-99DD-A685-626D1993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EAB03-6354-EBF9-7937-77A41E27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6FA83-4198-00AF-7086-7F2D86B1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3928-AF5C-E7A1-E5A6-2815E786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1EC-3B7C-F076-1B51-C254996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CD80-4B2A-D73A-613E-49F5F9D4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0B950-45C3-9A67-AFBB-4BA9433A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E44C-CC71-F284-83F5-2A0BF5DA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E7815-95F8-8AAD-A4D3-3EEBE1B4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CFEA5-E6A8-6D40-7CB0-B2098FF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8DBF3-1956-FD58-1FB5-8DE18D3C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4BC1-1485-4545-7F2D-2134C7C2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B061-4100-31D4-C033-52B2BFDB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1898-A129-E0C4-DE20-F3E5E95C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00B14-1A91-6E8C-A6E6-8EE743CB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D4C4-12E7-24AF-99D1-7B7CD74A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A48A3-51EF-9FE3-4175-BEC865A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F915-0C4B-EFA3-B0F5-AE631F22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0964F-A828-E437-C32D-4AF272BD4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31751-EAC1-9792-2F62-AEBB7BD1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AEBD-A539-702D-01ED-122D585E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11B0-983C-5A1C-430E-8AFDAF1B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EED8-6826-5155-69CD-BDE2CC80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4DDF2-94E6-43A1-9D39-125121EA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CA13-30C4-9203-6443-A2DF84C1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E002-F1A9-9BCE-7B91-15884F994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6764-3C48-954D-8C97-E163C1234A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F62D-19B6-2C80-03F6-8D0C0C40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95C5-2F22-3C01-607D-E2E60C61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74F6-7207-6910-61A2-B79EE0A20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House price prediction using machine learning phase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2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E117-5E90-DF79-EFA9-9BBB3CAF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house prices using machine learning is a common application of regression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3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E704-B0E3-A85C-5C75-9EAC6281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Code: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
import pandas as </a:t>
            </a:r>
            <a:r>
              <a:rPr lang="en-IN" dirty="0" err="1"/>
              <a:t>pd</a:t>
            </a:r>
            <a:r>
              <a:rPr lang="en-IN" dirty="0"/>
              <a:t>
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r>
              <a:rPr lang="en-IN" dirty="0"/>
              <a:t>
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r>
              <a:rPr lang="en-IN" dirty="0"/>
              <a:t>
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mean_squared_error</a:t>
            </a:r>
            <a:r>
              <a:rPr lang="en-IN" dirty="0"/>
              <a:t>, r2_score
# Load your dataset (replace ‘</a:t>
            </a:r>
            <a:r>
              <a:rPr lang="en-IN" dirty="0" err="1"/>
              <a:t>data.csv</a:t>
            </a:r>
            <a:r>
              <a:rPr lang="en-IN" dirty="0"/>
              <a:t>’ with your dataset file)
data = </a:t>
            </a:r>
            <a:r>
              <a:rPr lang="en-IN" dirty="0" err="1"/>
              <a:t>pd.read_csv</a:t>
            </a:r>
            <a:r>
              <a:rPr lang="en-IN" dirty="0"/>
              <a:t>(‘</a:t>
            </a:r>
            <a:r>
              <a:rPr lang="en-IN" dirty="0" err="1"/>
              <a:t>data.csv</a:t>
            </a:r>
            <a:r>
              <a:rPr lang="en-IN" dirty="0"/>
              <a:t>’)
# Split the data into features (X) and target (y)
X = </a:t>
            </a:r>
            <a:r>
              <a:rPr lang="en-IN" dirty="0" err="1"/>
              <a:t>data.drop</a:t>
            </a:r>
            <a:r>
              <a:rPr lang="en-IN" dirty="0"/>
              <a:t>(‘Price’, axis=1)
y = data[‘Price’]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A4DA-A6C6-274E-3B69-02BA9CDF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
# Create a linear regression model
model = </a:t>
            </a:r>
            <a:r>
              <a:rPr lang="en-IN" dirty="0" err="1"/>
              <a:t>LinearRegression</a:t>
            </a:r>
            <a:r>
              <a:rPr lang="en-IN" dirty="0"/>
              <a:t>()
# Train the model
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
# Make predictions
</a:t>
            </a:r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
# Evaluate the model
</a:t>
            </a:r>
            <a:r>
              <a:rPr lang="en-IN" dirty="0" err="1"/>
              <a:t>mse</a:t>
            </a:r>
            <a:r>
              <a:rPr lang="en-IN" dirty="0"/>
              <a:t> = 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
r2 = r2_score(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
print(</a:t>
            </a:r>
            <a:r>
              <a:rPr lang="en-IN" dirty="0" err="1"/>
              <a:t>f”Mean</a:t>
            </a:r>
            <a:r>
              <a:rPr lang="en-IN" dirty="0"/>
              <a:t> Squared Error: {</a:t>
            </a:r>
            <a:r>
              <a:rPr lang="en-IN" dirty="0" err="1"/>
              <a:t>mse</a:t>
            </a:r>
            <a:r>
              <a:rPr lang="en-IN" dirty="0"/>
              <a:t>}”</a:t>
            </a:r>
          </a:p>
          <a:p>
            <a:pPr marL="0" indent="0">
              <a:buNone/>
            </a:pPr>
            <a:r>
              <a:rPr lang="en-IN" dirty="0"/>
              <a:t>.       print(</a:t>
            </a:r>
            <a:r>
              <a:rPr lang="en-IN" dirty="0" err="1"/>
              <a:t>f”R</a:t>
            </a:r>
            <a:r>
              <a:rPr lang="en-IN" dirty="0"/>
              <a:t>-squared: {r2}”)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2023-5FC3-6376-FB62-8EA32A71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code loads the data, splits it into features  (X) and target (y), creates a linear regression model, trains the model on the training data, and evaluates the model’s performance on the testing data.</a:t>
            </a:r>
          </a:p>
          <a:p>
            <a:endParaRPr lang="en-IN" dirty="0"/>
          </a:p>
          <a:p>
            <a:r>
              <a:rPr lang="en-IN" dirty="0"/>
              <a:t>Conclusion:</a:t>
            </a:r>
          </a:p>
          <a:p>
            <a:r>
              <a:rPr lang="en-IN" dirty="0"/>
              <a:t> To use various machine learning algorithms out of these random forest predict better than other accuracy model.</a:t>
            </a:r>
          </a:p>
        </p:txBody>
      </p:sp>
    </p:spTree>
    <p:extLst>
      <p:ext uri="{BB962C8B-B14F-4D97-AF65-F5344CB8AC3E}">
        <p14:creationId xmlns:p14="http://schemas.microsoft.com/office/powerpoint/2010/main" val="37993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House price prediction using machine learning phase 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using machine learning phase 4</dc:title>
  <dc:creator>dharshinichellappan@gmail.com</dc:creator>
  <cp:lastModifiedBy>919360665369</cp:lastModifiedBy>
  <cp:revision>3</cp:revision>
  <dcterms:created xsi:type="dcterms:W3CDTF">2023-11-01T15:52:35Z</dcterms:created>
  <dcterms:modified xsi:type="dcterms:W3CDTF">2023-11-05T16:20:10Z</dcterms:modified>
</cp:coreProperties>
</file>