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19894868831" initials="9" lastIdx="1" clrIdx="0">
    <p:extLst>
      <p:ext uri="{19B8F6BF-5375-455C-9EA6-DF929625EA0E}">
        <p15:presenceInfo xmlns:p15="http://schemas.microsoft.com/office/powerpoint/2012/main" userId="76c59a804c0f2a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commentAuthors" Target="commentAuthors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Relationship Id="rId14" Type="http://schemas.openxmlformats.org/officeDocument/2006/relationships/tableStyles" Target="tableStyle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0T21:23:29.726" idx="1">
    <p:pos x="9216" y="0"/>
    <p:text>Name : Annie Margaret A 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51227-B819-C945-ABEE-E2F7DEE3B3B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793C0-812D-F641-B9AC-087FCFDB8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0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5" Type="http://schemas.openxmlformats.org/officeDocument/2006/relationships/comments" Target="../comments/comment1.xml" /><Relationship Id="rId4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6.png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6319599" y="1726644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0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Predicting House Prices using Machine Learning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6319599" y="3726299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319599" y="4331613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319599" y="4936927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319599" y="5542240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6319599" y="6147554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3699748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The Importance of Predicting House Prices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559534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506385" y="5637014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3070503" y="567166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Investment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3070503" y="6241018"/>
            <a:ext cx="24409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Accurate pricing is key for those looking to buy and sell property.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733574" y="559534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891570" y="5637014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6455688" y="5671661"/>
            <a:ext cx="228159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Real Estate Industry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6455688" y="6241018"/>
            <a:ext cx="24409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Pricing data is essential for the health of the industry.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118759" y="559534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276755" y="5637014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9840873" y="567166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Future Planning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9840873" y="6241018"/>
            <a:ext cx="24409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House price prediction can help with long term financial planning.</a:t>
            </a:r>
            <a:endParaRPr lang="en-US" sz="1750" dirty="0"/>
          </a:p>
        </p:txBody>
      </p:sp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2715220"/>
            <a:ext cx="668416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Extraction and Cleaning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396501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Gathering</a:t>
            </a: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2348389" y="4603671"/>
            <a:ext cx="294941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extracted data from various real estate websites.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847398" y="3965019"/>
            <a:ext cx="273760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Preprocessing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847398" y="4603671"/>
            <a:ext cx="294941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data was cleaned to remove missing values and outliers.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346406" y="396501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Analysis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9346406" y="4603671"/>
            <a:ext cx="294941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explored the data to identify any trends or patterns.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1634252"/>
            <a:ext cx="464296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Feature Engineering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2772966"/>
            <a:ext cx="3088958" cy="190904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348389" y="495966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Feature Selection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348389" y="5529024"/>
            <a:ext cx="30889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selected relevant features, such as number of bedrooms and bathrooms.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602" y="2772966"/>
            <a:ext cx="3088958" cy="190904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70602" y="4959668"/>
            <a:ext cx="235577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Transformation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770602" y="5529024"/>
            <a:ext cx="30889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transformed the data to improve performance, such as scaling and normalization.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2816" y="2772966"/>
            <a:ext cx="3089077" cy="190916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92816" y="495978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Model Selection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192816" y="5529143"/>
            <a:ext cx="308907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chose the appropriate machine learning model for our data and task.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1450062"/>
            <a:ext cx="678322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Model Selection and Training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292935" y="2588776"/>
            <a:ext cx="44410" cy="4190643"/>
          </a:xfrm>
          <a:prstGeom prst="rect">
            <a:avLst/>
          </a:prstGeom>
          <a:solidFill>
            <a:srgbClr val="E1A9EF"/>
          </a:solidFill>
          <a:ln/>
        </p:spPr>
      </p:sp>
      <p:sp>
        <p:nvSpPr>
          <p:cNvPr id="6" name="Shape 3"/>
          <p:cNvSpPr/>
          <p:nvPr/>
        </p:nvSpPr>
        <p:spPr>
          <a:xfrm>
            <a:off x="7565053" y="2990076"/>
            <a:ext cx="777597" cy="44410"/>
          </a:xfrm>
          <a:prstGeom prst="rect">
            <a:avLst/>
          </a:prstGeom>
          <a:solidFill>
            <a:srgbClr val="E1A9EF"/>
          </a:solidFill>
          <a:ln/>
        </p:spPr>
      </p:sp>
      <p:sp>
        <p:nvSpPr>
          <p:cNvPr id="7" name="Shape 4"/>
          <p:cNvSpPr/>
          <p:nvPr/>
        </p:nvSpPr>
        <p:spPr>
          <a:xfrm>
            <a:off x="7065109" y="276236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23105" y="2804041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8537138" y="281094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Types of Models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537138" y="3380303"/>
            <a:ext cx="374475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explored different models such as linear regression and random forest.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512" y="4100929"/>
            <a:ext cx="777597" cy="44410"/>
          </a:xfrm>
          <a:prstGeom prst="rect">
            <a:avLst/>
          </a:prstGeom>
          <a:solidFill>
            <a:srgbClr val="E1A9EF"/>
          </a:solidFill>
          <a:ln/>
        </p:spPr>
      </p:sp>
      <p:sp>
        <p:nvSpPr>
          <p:cNvPr id="12" name="Shape 9"/>
          <p:cNvSpPr/>
          <p:nvPr/>
        </p:nvSpPr>
        <p:spPr>
          <a:xfrm>
            <a:off x="7065109" y="387322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23105" y="3914894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3871079" y="392180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Training the Model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2348389" y="4491157"/>
            <a:ext cx="374463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trained the model on the preprocessed data using a supervised learning approach.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565053" y="5251906"/>
            <a:ext cx="777597" cy="44410"/>
          </a:xfrm>
          <a:prstGeom prst="rect">
            <a:avLst/>
          </a:prstGeom>
          <a:solidFill>
            <a:srgbClr val="E1A9EF"/>
          </a:solidFill>
          <a:ln/>
        </p:spPr>
      </p:sp>
      <p:sp>
        <p:nvSpPr>
          <p:cNvPr id="17" name="Shape 14"/>
          <p:cNvSpPr/>
          <p:nvPr/>
        </p:nvSpPr>
        <p:spPr>
          <a:xfrm>
            <a:off x="7065109" y="502419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223105" y="5065871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537138" y="5072777"/>
            <a:ext cx="30940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Fine-Tuning and Evaluation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537138" y="5642134"/>
            <a:ext cx="374475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fine-tuned the model and evaluated its performance.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2318028"/>
            <a:ext cx="532590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Results and Discussion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3456742"/>
            <a:ext cx="3163014" cy="2454712"/>
          </a:xfrm>
          <a:prstGeom prst="roundRect">
            <a:avLst>
              <a:gd name="adj" fmla="val 4073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584371" y="369272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Accuracy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84371" y="4262080"/>
            <a:ext cx="269105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Our model achieved an accuracy of 90%.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733574" y="3456742"/>
            <a:ext cx="3163014" cy="2454712"/>
          </a:xfrm>
          <a:prstGeom prst="roundRect">
            <a:avLst>
              <a:gd name="adj" fmla="val 4073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969556" y="3692723"/>
            <a:ext cx="26910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Comparison with Other Approaches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6003436" y="4387096"/>
            <a:ext cx="2691051" cy="15381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compared our model with other approaches and found that it outperformed them.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118759" y="3456742"/>
            <a:ext cx="3163014" cy="2454712"/>
          </a:xfrm>
          <a:prstGeom prst="roundRect">
            <a:avLst>
              <a:gd name="adj" fmla="val 4073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354741" y="3692723"/>
            <a:ext cx="26910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Limitations and Future Directions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388621" y="4387096"/>
            <a:ext cx="2691051" cy="17603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discussed the limitations of our study and potential future directions for research.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212097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3370778"/>
            <a:ext cx="2949416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Summary of the Project</a:t>
            </a: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2348389" y="4425910"/>
            <a:ext cx="294941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presented a machine learning approach to predict house prices.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847398" y="3370778"/>
            <a:ext cx="2949416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Implications for Real-World Applications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847398" y="4842391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Our work has important implications for the real estate industry and financial planning.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346406" y="337077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Closing Remarks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9346406" y="4009430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Thank you for joining us on this journey into the world of machine learning and house price prediction.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919360665369</cp:lastModifiedBy>
  <cp:revision>5</cp:revision>
  <dcterms:created xsi:type="dcterms:W3CDTF">2023-10-10T15:52:04Z</dcterms:created>
  <dcterms:modified xsi:type="dcterms:W3CDTF">2023-10-11T17:01:37Z</dcterms:modified>
</cp:coreProperties>
</file>