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Lst>
  <p:sldSz cx="12192000" cy="6858000"/>
  <p:notesSz cx="12192000" cy="6858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91" d="100"/>
          <a:sy n="91" d="100"/>
        </p:scale>
        <p:origin x="365"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9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9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9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9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9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9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Slide Image Placeholder 1"/>
          <p:cNvSpPr>
            <a:spLocks noGrp="1" noRot="1" noChangeAspect="1"/>
          </p:cNvSpPr>
          <p:nvPr>
            <p:ph type="sldImg"/>
          </p:nvPr>
        </p:nvSpPr>
        <p:spPr/>
      </p:sp>
      <p:sp>
        <p:nvSpPr>
          <p:cNvPr id="1048602" name="Notes Placeholder 2"/>
          <p:cNvSpPr>
            <a:spLocks noGrp="1"/>
          </p:cNvSpPr>
          <p:nvPr>
            <p:ph type="body" idx="1"/>
          </p:nvPr>
        </p:nvSpPr>
        <p:spPr/>
        <p:txBody>
          <a:bodyPr/>
          <a:lstStyle/>
          <a:p>
            <a:endParaRPr lang="en-IN" dirty="0"/>
          </a:p>
        </p:txBody>
      </p:sp>
      <p:sp>
        <p:nvSpPr>
          <p:cNvPr id="1048603"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6" name="Group 15"/>
          <p:cNvGrpSpPr/>
          <p:nvPr/>
        </p:nvGrpSpPr>
        <p:grpSpPr>
          <a:xfrm>
            <a:off x="0" y="-8467"/>
            <a:ext cx="12192000" cy="6866467"/>
            <a:chOff x="0" y="-8467"/>
            <a:chExt cx="12192000" cy="6866467"/>
          </a:xfrm>
        </p:grpSpPr>
        <p:sp>
          <p:nvSpPr>
            <p:cNvPr id="1048704"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70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7"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1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11"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71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71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71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15" name="Footer Placeholder 4"/>
          <p:cNvSpPr>
            <a:spLocks noGrp="1"/>
          </p:cNvSpPr>
          <p:nvPr>
            <p:ph type="ftr" sz="quarter" idx="11"/>
          </p:nvPr>
        </p:nvSpPr>
        <p:spPr/>
        <p:txBody>
          <a:bodyPr/>
          <a:lstStyle/>
          <a:p>
            <a:endParaRPr lang="en-US"/>
          </a:p>
        </p:txBody>
      </p:sp>
      <p:sp>
        <p:nvSpPr>
          <p:cNvPr id="104871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6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76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6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65" name="Footer Placeholder 4"/>
          <p:cNvSpPr>
            <a:spLocks noGrp="1"/>
          </p:cNvSpPr>
          <p:nvPr>
            <p:ph type="ftr" sz="quarter" idx="11"/>
          </p:nvPr>
        </p:nvSpPr>
        <p:spPr/>
        <p:txBody>
          <a:bodyPr/>
          <a:lstStyle/>
          <a:p>
            <a:endParaRPr lang="en-US"/>
          </a:p>
        </p:txBody>
      </p:sp>
      <p:sp>
        <p:nvSpPr>
          <p:cNvPr id="104876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25"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726"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727"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28"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29" name="Footer Placeholder 4"/>
          <p:cNvSpPr>
            <a:spLocks noGrp="1"/>
          </p:cNvSpPr>
          <p:nvPr>
            <p:ph type="ftr" sz="quarter" idx="11"/>
          </p:nvPr>
        </p:nvSpPr>
        <p:spPr/>
        <p:txBody>
          <a:bodyPr/>
          <a:lstStyle/>
          <a:p>
            <a:endParaRPr lang="en-US"/>
          </a:p>
        </p:txBody>
      </p:sp>
      <p:sp>
        <p:nvSpPr>
          <p:cNvPr id="1048730"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731"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732"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57"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758"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59"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60" name="Footer Placeholder 4"/>
          <p:cNvSpPr>
            <a:spLocks noGrp="1"/>
          </p:cNvSpPr>
          <p:nvPr>
            <p:ph type="ftr" sz="quarter" idx="11"/>
          </p:nvPr>
        </p:nvSpPr>
        <p:spPr/>
        <p:txBody>
          <a:bodyPr/>
          <a:lstStyle/>
          <a:p>
            <a:endParaRPr lang="en-US"/>
          </a:p>
        </p:txBody>
      </p:sp>
      <p:sp>
        <p:nvSpPr>
          <p:cNvPr id="1048761"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717"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718"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719"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20"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21" name="Footer Placeholder 4"/>
          <p:cNvSpPr>
            <a:spLocks noGrp="1"/>
          </p:cNvSpPr>
          <p:nvPr>
            <p:ph type="ftr" sz="quarter" idx="11"/>
          </p:nvPr>
        </p:nvSpPr>
        <p:spPr/>
        <p:txBody>
          <a:bodyPr/>
          <a:lstStyle/>
          <a:p>
            <a:endParaRPr lang="en-US"/>
          </a:p>
        </p:txBody>
      </p:sp>
      <p:sp>
        <p:nvSpPr>
          <p:cNvPr id="1048722"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723"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724"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73"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774"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77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76"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77" name="Footer Placeholder 4"/>
          <p:cNvSpPr>
            <a:spLocks noGrp="1"/>
          </p:cNvSpPr>
          <p:nvPr>
            <p:ph type="ftr" sz="quarter" idx="11"/>
          </p:nvPr>
        </p:nvSpPr>
        <p:spPr/>
        <p:txBody>
          <a:bodyPr/>
          <a:lstStyle/>
          <a:p>
            <a:endParaRPr lang="en-US"/>
          </a:p>
        </p:txBody>
      </p:sp>
      <p:sp>
        <p:nvSpPr>
          <p:cNvPr id="1048778"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9" name="Title 1"/>
          <p:cNvSpPr>
            <a:spLocks noGrp="1"/>
          </p:cNvSpPr>
          <p:nvPr>
            <p:ph type="title"/>
          </p:nvPr>
        </p:nvSpPr>
        <p:spPr/>
        <p:txBody>
          <a:bodyPr/>
          <a:lstStyle/>
          <a:p>
            <a:r>
              <a:rPr lang="en-US"/>
              <a:t>Click to edit Master title style</a:t>
            </a:r>
            <a:endParaRPr lang="en-US" dirty="0"/>
          </a:p>
        </p:txBody>
      </p:sp>
      <p:sp>
        <p:nvSpPr>
          <p:cNvPr id="1048740"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1"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42" name="Footer Placeholder 4"/>
          <p:cNvSpPr>
            <a:spLocks noGrp="1"/>
          </p:cNvSpPr>
          <p:nvPr>
            <p:ph type="ftr" sz="quarter" idx="11"/>
          </p:nvPr>
        </p:nvSpPr>
        <p:spPr/>
        <p:txBody>
          <a:bodyPr/>
          <a:lstStyle/>
          <a:p>
            <a:endParaRPr lang="en-US"/>
          </a:p>
        </p:txBody>
      </p:sp>
      <p:sp>
        <p:nvSpPr>
          <p:cNvPr id="1048743"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85"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86"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7"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88" name="Footer Placeholder 4"/>
          <p:cNvSpPr>
            <a:spLocks noGrp="1"/>
          </p:cNvSpPr>
          <p:nvPr>
            <p:ph type="ftr" sz="quarter" idx="11"/>
          </p:nvPr>
        </p:nvSpPr>
        <p:spPr/>
        <p:txBody>
          <a:bodyPr/>
          <a:lstStyle/>
          <a:p>
            <a:endParaRPr lang="en-US"/>
          </a:p>
        </p:txBody>
      </p:sp>
      <p:sp>
        <p:nvSpPr>
          <p:cNvPr id="1048789"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0"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a:t>Click to edit Master title style</a:t>
            </a:r>
            <a:endParaRPr lang="en-US" dirty="0"/>
          </a:p>
        </p:txBody>
      </p:sp>
      <p:sp>
        <p:nvSpPr>
          <p:cNvPr id="1048689"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691" name="Footer Placeholder 4"/>
          <p:cNvSpPr>
            <a:spLocks noGrp="1"/>
          </p:cNvSpPr>
          <p:nvPr>
            <p:ph type="ftr" sz="quarter" idx="11"/>
          </p:nvPr>
        </p:nvSpPr>
        <p:spPr/>
        <p:txBody>
          <a:bodyPr/>
          <a:lstStyle/>
          <a:p>
            <a:endParaRPr lang="en-US"/>
          </a:p>
        </p:txBody>
      </p:sp>
      <p:sp>
        <p:nvSpPr>
          <p:cNvPr id="1048692"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44"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745"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46"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47" name="Footer Placeholder 4"/>
          <p:cNvSpPr>
            <a:spLocks noGrp="1"/>
          </p:cNvSpPr>
          <p:nvPr>
            <p:ph type="ftr" sz="quarter" idx="11"/>
          </p:nvPr>
        </p:nvSpPr>
        <p:spPr/>
        <p:txBody>
          <a:bodyPr/>
          <a:lstStyle/>
          <a:p>
            <a:endParaRPr lang="en-US"/>
          </a:p>
        </p:txBody>
      </p:sp>
      <p:sp>
        <p:nvSpPr>
          <p:cNvPr id="1048748"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67" name="Title 1"/>
          <p:cNvSpPr>
            <a:spLocks noGrp="1"/>
          </p:cNvSpPr>
          <p:nvPr>
            <p:ph type="title"/>
          </p:nvPr>
        </p:nvSpPr>
        <p:spPr/>
        <p:txBody>
          <a:bodyPr/>
          <a:lstStyle/>
          <a:p>
            <a:r>
              <a:rPr lang="en-US"/>
              <a:t>Click to edit Master title style</a:t>
            </a:r>
            <a:endParaRPr lang="en-US" dirty="0"/>
          </a:p>
        </p:txBody>
      </p:sp>
      <p:sp>
        <p:nvSpPr>
          <p:cNvPr id="1048768"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9"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0"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1048771" name="Footer Placeholder 5"/>
          <p:cNvSpPr>
            <a:spLocks noGrp="1"/>
          </p:cNvSpPr>
          <p:nvPr>
            <p:ph type="ftr" sz="quarter" idx="11"/>
          </p:nvPr>
        </p:nvSpPr>
        <p:spPr/>
        <p:txBody>
          <a:bodyPr/>
          <a:lstStyle/>
          <a:p>
            <a:endParaRPr lang="en-US"/>
          </a:p>
        </p:txBody>
      </p:sp>
      <p:sp>
        <p:nvSpPr>
          <p:cNvPr id="1048772"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9" name="Title 1"/>
          <p:cNvSpPr>
            <a:spLocks noGrp="1"/>
          </p:cNvSpPr>
          <p:nvPr>
            <p:ph type="title"/>
          </p:nvPr>
        </p:nvSpPr>
        <p:spPr/>
        <p:txBody>
          <a:bodyPr/>
          <a:lstStyle/>
          <a:p>
            <a:r>
              <a:rPr lang="en-US"/>
              <a:t>Click to edit Master title style</a:t>
            </a:r>
            <a:endParaRPr lang="en-US" dirty="0"/>
          </a:p>
        </p:txBody>
      </p:sp>
      <p:sp>
        <p:nvSpPr>
          <p:cNvPr id="1048750"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751"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2"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753"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4"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1048755" name="Footer Placeholder 7"/>
          <p:cNvSpPr>
            <a:spLocks noGrp="1"/>
          </p:cNvSpPr>
          <p:nvPr>
            <p:ph type="ftr" sz="quarter" idx="11"/>
          </p:nvPr>
        </p:nvSpPr>
        <p:spPr/>
        <p:txBody>
          <a:bodyPr/>
          <a:lstStyle/>
          <a:p>
            <a:endParaRPr lang="en-US"/>
          </a:p>
        </p:txBody>
      </p:sp>
      <p:sp>
        <p:nvSpPr>
          <p:cNvPr id="1048756"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05"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1048606" name="Footer Placeholder 3"/>
          <p:cNvSpPr>
            <a:spLocks noGrp="1"/>
          </p:cNvSpPr>
          <p:nvPr>
            <p:ph type="ftr" sz="quarter" idx="11"/>
          </p:nvPr>
        </p:nvSpPr>
        <p:spPr/>
        <p:txBody>
          <a:bodyPr/>
          <a:lstStyle/>
          <a:p>
            <a:endParaRPr lang="en-US"/>
          </a:p>
        </p:txBody>
      </p:sp>
      <p:sp>
        <p:nvSpPr>
          <p:cNvPr id="1048607"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4"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1048655" name="Footer Placeholder 2"/>
          <p:cNvSpPr>
            <a:spLocks noGrp="1"/>
          </p:cNvSpPr>
          <p:nvPr>
            <p:ph type="ftr" sz="quarter" idx="11"/>
          </p:nvPr>
        </p:nvSpPr>
        <p:spPr/>
        <p:txBody>
          <a:bodyPr/>
          <a:lstStyle/>
          <a:p>
            <a:endParaRPr lang="en-US"/>
          </a:p>
        </p:txBody>
      </p:sp>
      <p:sp>
        <p:nvSpPr>
          <p:cNvPr id="104865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7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80"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1"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1048782"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1048783" name="Footer Placeholder 5"/>
          <p:cNvSpPr>
            <a:spLocks noGrp="1"/>
          </p:cNvSpPr>
          <p:nvPr>
            <p:ph type="ftr" sz="quarter" idx="11"/>
          </p:nvPr>
        </p:nvSpPr>
        <p:spPr/>
        <p:txBody>
          <a:bodyPr/>
          <a:lstStyle/>
          <a:p>
            <a:endParaRPr lang="en-US"/>
          </a:p>
        </p:txBody>
      </p:sp>
      <p:sp>
        <p:nvSpPr>
          <p:cNvPr id="1048784"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33"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734"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35"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736" name="Footer Placeholder 5"/>
          <p:cNvSpPr>
            <a:spLocks noGrp="1"/>
          </p:cNvSpPr>
          <p:nvPr>
            <p:ph type="ftr" sz="quarter" idx="11"/>
          </p:nvPr>
        </p:nvSpPr>
        <p:spPr/>
        <p:txBody>
          <a:bodyPr/>
          <a:lstStyle/>
          <a:p>
            <a:endParaRPr lang="en-US"/>
          </a:p>
        </p:txBody>
      </p:sp>
      <p:sp>
        <p:nvSpPr>
          <p:cNvPr id="104873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738" name="Date Placeholder 4"/>
          <p:cNvSpPr>
            <a:spLocks noGrp="1"/>
          </p:cNvSpPr>
          <p:nvPr>
            <p:ph type="dt" sz="half" idx="10"/>
          </p:nvPr>
        </p:nvSpPr>
        <p:spPr/>
        <p:txBody>
          <a:bodyPr/>
          <a:lstStyle/>
          <a:p>
            <a:fld id="{1D8BD707-D9CF-40AE-B4C6-C98DA3205C09}" type="datetimeFigureOut">
              <a:rPr lang="en-US" smtClean="0"/>
              <a:t>9/10/2024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9/10/2024</a:t>
            </a:fld>
            <a:endParaRPr lang="en-US"/>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6"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598"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048599" name="object 11"/>
          <p:cNvSpPr txBox="1">
            <a:spLocks noGrp="1"/>
          </p:cNvSpPr>
          <p:nvPr>
            <p:ph type="sldNum" sz="quarter" idx="7"/>
          </p:nvPr>
        </p:nvSpPr>
        <p:spPr>
          <a:xfrm>
            <a:off x="8590663" y="6144232"/>
            <a:ext cx="68333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0" name="TextBox 13"/>
          <p:cNvSpPr txBox="1"/>
          <p:nvPr/>
        </p:nvSpPr>
        <p:spPr>
          <a:xfrm>
            <a:off x="1295400" y="2572665"/>
            <a:ext cx="8610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 </a:t>
            </a:r>
            <a:r>
              <a:rPr lang="en-US" sz="2400" dirty="0" err="1">
                <a:latin typeface="Times New Roman" panose="02020603050405020304" pitchFamily="18" charset="0"/>
                <a:cs typeface="Times New Roman" panose="02020603050405020304" pitchFamily="18" charset="0"/>
              </a:rPr>
              <a:t>S.Swathi</a:t>
            </a:r>
            <a:endParaRPr lang="zh-CN" altLang="en-US" dirty="0"/>
          </a:p>
          <a:p>
            <a:r>
              <a:rPr lang="en-US" sz="2400" dirty="0">
                <a:latin typeface="Times New Roman" panose="02020603050405020304" pitchFamily="18" charset="0"/>
                <a:cs typeface="Times New Roman" panose="02020603050405020304" pitchFamily="18" charset="0"/>
              </a:rPr>
              <a:t>REGISTER NO: 312219939</a:t>
            </a:r>
            <a:endParaRPr lang="zh-CN" altLang="en-US" dirty="0"/>
          </a:p>
          <a:p>
            <a:r>
              <a:rPr lang="en-US" sz="2400" dirty="0">
                <a:latin typeface="Times New Roman" panose="02020603050405020304" pitchFamily="18" charset="0"/>
                <a:cs typeface="Times New Roman" panose="02020603050405020304" pitchFamily="18" charset="0"/>
              </a:rPr>
              <a:t>DEPARTMENT: COMMERCE</a:t>
            </a:r>
          </a:p>
          <a:p>
            <a:r>
              <a:rPr lang="en-US" sz="2400" dirty="0">
                <a:latin typeface="Times New Roman" panose="02020603050405020304" pitchFamily="18" charset="0"/>
                <a:cs typeface="Times New Roman" panose="02020603050405020304" pitchFamily="18" charset="0"/>
              </a:rPr>
              <a:t>COLLEGE : PERI COLLEGE OF ARTS AND SCIENCE </a:t>
            </a:r>
            <a:endParaRPr lang="zh-CN" altLang="en-US" dirty="0"/>
          </a:p>
          <a:p>
            <a:r>
              <a:rPr lang="en-US" sz="2400" dirty="0">
                <a:latin typeface="Times New Roman" panose="02020603050405020304" pitchFamily="18" charset="0"/>
                <a:cs typeface="Times New Roman" panose="02020603050405020304" pitchFamily="18" charset="0"/>
              </a:rPr>
              <a:t>NM ID: 8DEC9650247B1549ECA4C45BBE978D12</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9" name="object 7"/>
          <p:cNvSpPr txBox="1">
            <a:spLocks noGrp="1"/>
          </p:cNvSpPr>
          <p:nvPr>
            <p:ph type="title"/>
          </p:nvPr>
        </p:nvSpPr>
        <p:spPr>
          <a:xfrm>
            <a:off x="739775" y="654938"/>
            <a:ext cx="8480425" cy="6007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0" name="object 8"/>
          <p:cNvSpPr txBox="1"/>
          <p:nvPr/>
        </p:nvSpPr>
        <p:spPr>
          <a:xfrm>
            <a:off x="11277218" y="6473337"/>
            <a:ext cx="228600"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133600" y="2159873"/>
            <a:ext cx="8534018" cy="127254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Performance level</a:t>
            </a:r>
          </a:p>
          <a:p>
            <a:r>
              <a:rPr lang="en-US" sz="2800" b="1" dirty="0">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3" name="object 9"/>
          <p:cNvSpPr txBox="1"/>
          <p:nvPr/>
        </p:nvSpPr>
        <p:spPr>
          <a:xfrm>
            <a:off x="11277218" y="6473337"/>
            <a:ext cx="228600"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4" name="object 8"/>
          <p:cNvSpPr txBox="1"/>
          <p:nvPr/>
        </p:nvSpPr>
        <p:spPr>
          <a:xfrm>
            <a:off x="739774" y="291147"/>
            <a:ext cx="4137025" cy="6737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048685"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TextBox 1"/>
          <p:cNvSpPr txBox="1"/>
          <p:nvPr/>
        </p:nvSpPr>
        <p:spPr>
          <a:xfrm>
            <a:off x="304800" y="1219200"/>
            <a:ext cx="10668000" cy="240284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1048687" name="TextBox 2"/>
          <p:cNvSpPr txBox="1"/>
          <p:nvPr/>
        </p:nvSpPr>
        <p:spPr>
          <a:xfrm>
            <a:off x="304800" y="3835301"/>
            <a:ext cx="8305800" cy="138684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1048694" name="Text Placeholder 2"/>
          <p:cNvSpPr>
            <a:spLocks noGrp="1"/>
          </p:cNvSpPr>
          <p:nvPr>
            <p:ph idx="1"/>
          </p:nvPr>
        </p:nvSpPr>
        <p:spPr>
          <a:xfrm>
            <a:off x="609600" y="1295400"/>
            <a:ext cx="8229600" cy="480060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Conditional Formatting</a:t>
            </a:r>
            <a:r>
              <a:rPr lang="en-US" altLang="en-US" dirty="0">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Interactive Elements</a:t>
            </a:r>
            <a:r>
              <a:rPr lang="en-US" altLang="en-US" dirty="0">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Dashboard Creation</a:t>
            </a:r>
            <a:r>
              <a:rPr lang="en-US" altLang="en-US" dirty="0">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PivotTables</a:t>
            </a:r>
            <a:r>
              <a:rPr lang="en-US" altLang="en-US" dirty="0">
                <a:solidFill>
                  <a:schemeClr val="tx1"/>
                </a:solidFill>
                <a:latin typeface="Times New Roman" panose="02020603050405020304" pitchFamily="18" charset="0"/>
                <a:cs typeface="Times New Roman" panose="02020603050405020304" pitchFamily="18" charset="0"/>
              </a:rPr>
              <a:t>: Leverage PivotTabl</a:t>
            </a:r>
            <a:r>
              <a:rPr lang="en-US" altLang="en-US" dirty="0">
                <a:solidFill>
                  <a:schemeClr val="tx1"/>
                </a:solidFill>
                <a:latin typeface="Arial" panose="020B0604020202020204" pitchFamily="34" charset="0"/>
              </a:rPr>
              <a:t>es for dynamic analysis, allowing you to easily slice and dice the data to reveal deeper insights and trends.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98" name="object 7"/>
          <p:cNvSpPr txBox="1">
            <a:spLocks noGrp="1"/>
          </p:cNvSpPr>
          <p:nvPr>
            <p:ph type="title"/>
          </p:nvPr>
        </p:nvSpPr>
        <p:spPr>
          <a:xfrm>
            <a:off x="755332" y="385444"/>
            <a:ext cx="2437130" cy="508636"/>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1048699" name="object 9"/>
          <p:cNvSpPr txBox="1"/>
          <p:nvPr/>
        </p:nvSpPr>
        <p:spPr>
          <a:xfrm>
            <a:off x="11277218" y="6473337"/>
            <a:ext cx="228600"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097169" name="Picture 2097168"/>
          <p:cNvPicPr>
            <a:picLocks/>
          </p:cNvPicPr>
          <p:nvPr/>
        </p:nvPicPr>
        <p:blipFill>
          <a:blip r:embed="rId3"/>
          <a:stretch>
            <a:fillRect/>
          </a:stretch>
        </p:blipFill>
        <p:spPr>
          <a:xfrm>
            <a:off x="673496" y="1114938"/>
            <a:ext cx="10050628" cy="49562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1048701" name="TextBox 3"/>
          <p:cNvSpPr txBox="1"/>
          <p:nvPr/>
        </p:nvSpPr>
        <p:spPr>
          <a:xfrm>
            <a:off x="609600" y="1676400"/>
            <a:ext cx="9525000" cy="372364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b="1" dirty="0"/>
              <a:t>Conclusion</a:t>
            </a:r>
          </a:p>
        </p:txBody>
      </p:sp>
      <p:sp>
        <p:nvSpPr>
          <p:cNvPr id="1048703" name="Rectangle 4"/>
          <p:cNvSpPr>
            <a:spLocks noChangeArrowheads="1"/>
          </p:cNvSpPr>
          <p:nvPr/>
        </p:nvSpPr>
        <p:spPr bwMode="auto">
          <a:xfrm>
            <a:off x="304801" y="1681480"/>
            <a:ext cx="9525000" cy="34950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43"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2" name="object 17"/>
          <p:cNvSpPr txBox="1">
            <a:spLocks noGrp="1"/>
          </p:cNvSpPr>
          <p:nvPr>
            <p:ph type="title"/>
          </p:nvPr>
        </p:nvSpPr>
        <p:spPr>
          <a:xfrm>
            <a:off x="739775" y="829627"/>
            <a:ext cx="4756151" cy="600710"/>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1048623" name="object 22"/>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44"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4" name="TextBox 22"/>
          <p:cNvSpPr txBox="1"/>
          <p:nvPr/>
        </p:nvSpPr>
        <p:spPr>
          <a:xfrm>
            <a:off x="1217522" y="2123271"/>
            <a:ext cx="8593228" cy="13106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46"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6"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47"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9" name="object 21"/>
          <p:cNvSpPr txBox="1">
            <a:spLocks noGrp="1"/>
          </p:cNvSpPr>
          <p:nvPr>
            <p:ph type="title"/>
          </p:nvPr>
        </p:nvSpPr>
        <p:spPr>
          <a:xfrm>
            <a:off x="739774" y="445388"/>
            <a:ext cx="3009899" cy="508635"/>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1048640" name="object 22"/>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1" name="TextBox 22"/>
          <p:cNvSpPr txBox="1"/>
          <p:nvPr/>
        </p:nvSpPr>
        <p:spPr>
          <a:xfrm>
            <a:off x="2509807" y="1041533"/>
            <a:ext cx="5029200" cy="40284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5" name="object 7"/>
          <p:cNvSpPr txBox="1">
            <a:spLocks noGrp="1"/>
          </p:cNvSpPr>
          <p:nvPr>
            <p:ph type="title"/>
          </p:nvPr>
        </p:nvSpPr>
        <p:spPr>
          <a:xfrm>
            <a:off x="834072" y="575055"/>
            <a:ext cx="7157403" cy="6007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48646" name="object 10"/>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TextBox 8"/>
          <p:cNvSpPr txBox="1"/>
          <p:nvPr/>
        </p:nvSpPr>
        <p:spPr>
          <a:xfrm>
            <a:off x="689170" y="2190750"/>
            <a:ext cx="7458075" cy="174244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a:xfrm>
            <a:off x="739775" y="829627"/>
            <a:ext cx="5263515" cy="6007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48652" name="object 10"/>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TextBox 10"/>
          <p:cNvSpPr txBox="1"/>
          <p:nvPr/>
        </p:nvSpPr>
        <p:spPr>
          <a:xfrm>
            <a:off x="737430" y="2117796"/>
            <a:ext cx="7924800" cy="3393440"/>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object 2"/>
          <p:cNvGrpSpPr/>
          <p:nvPr/>
        </p:nvGrpSpPr>
        <p:grpSpPr>
          <a:xfrm>
            <a:off x="8458200" y="2667000"/>
            <a:ext cx="3533775" cy="3810000"/>
            <a:chOff x="8658225" y="2647950"/>
            <a:chExt cx="3533775" cy="3810000"/>
          </a:xfrm>
        </p:grpSpPr>
        <p:sp>
          <p:nvSpPr>
            <p:cNvPr id="104865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9" name="Rectangle 21"/>
          <p:cNvSpPr/>
          <p:nvPr/>
        </p:nvSpPr>
        <p:spPr>
          <a:xfrm>
            <a:off x="1088906" y="824041"/>
            <a:ext cx="4930140" cy="675640"/>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1048660" name="Rectangle 4"/>
          <p:cNvSpPr>
            <a:spLocks noChangeArrowheads="1"/>
          </p:cNvSpPr>
          <p:nvPr/>
        </p:nvSpPr>
        <p:spPr bwMode="auto">
          <a:xfrm>
            <a:off x="557212" y="2227702"/>
            <a:ext cx="8824913" cy="26568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5"/>
          <p:cNvSpPr txBox="1">
            <a:spLocks noGrp="1"/>
          </p:cNvSpPr>
          <p:nvPr>
            <p:ph type="title"/>
          </p:nvPr>
        </p:nvSpPr>
        <p:spPr>
          <a:xfrm>
            <a:off x="699452" y="891793"/>
            <a:ext cx="5014595" cy="4610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48665" name="object 8"/>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3" name="object 6"/>
          <p:cNvPicPr>
            <a:picLocks/>
          </p:cNvPicPr>
          <p:nvPr/>
        </p:nvPicPr>
        <p:blipFill>
          <a:blip r:embed="rId2" cstate="print"/>
          <a:stretch>
            <a:fillRect/>
          </a:stretch>
        </p:blipFill>
        <p:spPr>
          <a:xfrm>
            <a:off x="723900" y="6172200"/>
            <a:ext cx="2181225" cy="485775"/>
          </a:xfrm>
          <a:prstGeom prst="rect">
            <a:avLst/>
          </a:prstGeom>
        </p:spPr>
      </p:pic>
      <p:sp>
        <p:nvSpPr>
          <p:cNvPr id="1048666" name="TextBox 6"/>
          <p:cNvSpPr txBox="1"/>
          <p:nvPr/>
        </p:nvSpPr>
        <p:spPr>
          <a:xfrm>
            <a:off x="838200" y="2114550"/>
            <a:ext cx="6324600" cy="1666241"/>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0" name="object 6"/>
          <p:cNvSpPr txBox="1">
            <a:spLocks noGrp="1"/>
          </p:cNvSpPr>
          <p:nvPr>
            <p:ph type="title"/>
          </p:nvPr>
        </p:nvSpPr>
        <p:spPr>
          <a:xfrm>
            <a:off x="558165" y="857885"/>
            <a:ext cx="9763125" cy="5086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71" name="object 9"/>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72" name="TextBox 7"/>
          <p:cNvSpPr txBox="1"/>
          <p:nvPr/>
        </p:nvSpPr>
        <p:spPr>
          <a:xfrm>
            <a:off x="3029643" y="2084724"/>
            <a:ext cx="7332863" cy="3571240"/>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1"/>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1048674" name="TextBox 2"/>
          <p:cNvSpPr txBox="1"/>
          <p:nvPr/>
        </p:nvSpPr>
        <p:spPr>
          <a:xfrm>
            <a:off x="533400" y="1295400"/>
            <a:ext cx="10210800" cy="382524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lokeshwari S</dc:creator>
  <cp:lastModifiedBy>Sudhar Viji</cp:lastModifiedBy>
  <cp:revision>2</cp:revision>
  <dcterms:created xsi:type="dcterms:W3CDTF">2024-09-05T01:28:36Z</dcterms:created>
  <dcterms:modified xsi:type="dcterms:W3CDTF">2024-09-10T08:23:46Z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85fb66324f524d68b2ae3a19c1ca243e</vt:lpwstr>
  </property>
</Properties>
</file>