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2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5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5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2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0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6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2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5A6F-CF3F-44B6-BB63-5006C55E41F8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62A8-2C2F-425C-B7D6-2FEC6EA73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Schematic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72" y="1355107"/>
            <a:ext cx="10143144" cy="54007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58074" y="59480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 circuit 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8158579" y="964136"/>
            <a:ext cx="1038452" cy="218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bench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295" y="1861136"/>
            <a:ext cx="775361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538" y="4660777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Sweep Vin from 0 to 2V</a:t>
            </a:r>
          </a:p>
          <a:p>
            <a:r>
              <a:rPr lang="en-US" altLang="zh-CN" dirty="0"/>
              <a:t>Hysteresis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3073000" y="4740677"/>
            <a:ext cx="1960639" cy="24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Netlist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87262" y="2990315"/>
            <a:ext cx="338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Library name: </a:t>
            </a:r>
            <a:r>
              <a:rPr lang="en-US" altLang="zh-CN" dirty="0" err="1"/>
              <a:t>Kakia_bias_sch</a:t>
            </a:r>
            <a:endParaRPr lang="en-US" altLang="zh-CN" dirty="0"/>
          </a:p>
          <a:p>
            <a:r>
              <a:rPr lang="en-US" altLang="zh-CN" dirty="0"/>
              <a:t>// Cell name: V5ISO_SCHMT_AR</a:t>
            </a:r>
          </a:p>
          <a:p>
            <a:r>
              <a:rPr lang="en-US" altLang="zh-CN" dirty="0"/>
              <a:t>// View name: schematic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7262" y="1565738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 Library name: </a:t>
            </a:r>
            <a:r>
              <a:rPr lang="en-US" altLang="zh-CN" dirty="0" err="1"/>
              <a:t>Kakia_sim_steven</a:t>
            </a:r>
            <a:endParaRPr lang="en-US" altLang="zh-CN" dirty="0"/>
          </a:p>
          <a:p>
            <a:r>
              <a:rPr lang="en-US" altLang="zh-CN" dirty="0"/>
              <a:t>// Cell name: Comp1_A</a:t>
            </a:r>
          </a:p>
          <a:p>
            <a:r>
              <a:rPr lang="en-US" altLang="zh-CN" dirty="0"/>
              <a:t>// View name: schematic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7262" y="4639141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 Library name: </a:t>
            </a:r>
            <a:r>
              <a:rPr lang="en-US" altLang="zh-CN" dirty="0" err="1"/>
              <a:t>Kakia_sim_steven</a:t>
            </a:r>
            <a:endParaRPr lang="en-US" altLang="zh-CN" dirty="0"/>
          </a:p>
          <a:p>
            <a:r>
              <a:rPr lang="en-US" altLang="zh-CN" dirty="0"/>
              <a:t>// Cell name: test</a:t>
            </a:r>
          </a:p>
          <a:p>
            <a:r>
              <a:rPr lang="en-US" altLang="zh-CN" dirty="0"/>
              <a:t>// View name: schematic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01305" y="345198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 circuit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01305" y="167123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circuit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77259" y="49161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bench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1"/>
            <a:endCxn id="4" idx="3"/>
          </p:cNvCxnSpPr>
          <p:nvPr/>
        </p:nvCxnSpPr>
        <p:spPr>
          <a:xfrm flipH="1" flipV="1">
            <a:off x="4669654" y="3451980"/>
            <a:ext cx="133165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1"/>
          </p:cNvCxnSpPr>
          <p:nvPr/>
        </p:nvCxnSpPr>
        <p:spPr>
          <a:xfrm flipH="1">
            <a:off x="3764132" y="1855905"/>
            <a:ext cx="223717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</p:cNvCxnSpPr>
          <p:nvPr/>
        </p:nvCxnSpPr>
        <p:spPr>
          <a:xfrm flipH="1">
            <a:off x="3204839" y="5100806"/>
            <a:ext cx="277242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55" y="1438183"/>
            <a:ext cx="8224720" cy="53044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7351" y="2068496"/>
            <a:ext cx="279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Trigger point is about 1V with 80mV hysteresis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0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devices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50" y="1690688"/>
            <a:ext cx="7361550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293" y="20418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PM13, PM20, PM21</a:t>
            </a:r>
          </a:p>
          <a:p>
            <a:r>
              <a:rPr lang="en-US" altLang="zh-CN" dirty="0"/>
              <a:t>NM5, NM6</a:t>
            </a:r>
          </a:p>
        </p:txBody>
      </p:sp>
    </p:spTree>
    <p:extLst>
      <p:ext uri="{BB962C8B-B14F-4D97-AF65-F5344CB8AC3E}">
        <p14:creationId xmlns:p14="http://schemas.microsoft.com/office/powerpoint/2010/main" val="16524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“key devices” to </a:t>
            </a:r>
            <a:r>
              <a:rPr lang="en-US" altLang="zh-CN" dirty="0" err="1"/>
              <a:t>incrorrect</a:t>
            </a:r>
            <a:r>
              <a:rPr lang="en-US" altLang="zh-CN" dirty="0"/>
              <a:t>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253" y="1690688"/>
            <a:ext cx="36539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PM20, PM21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NM6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incorrect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420427"/>
            <a:ext cx="8260106" cy="50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Incorrect simulation 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654" y="1426849"/>
            <a:ext cx="8105463" cy="52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Schematic</vt:lpstr>
      <vt:lpstr>Test bench</vt:lpstr>
      <vt:lpstr>Netlist</vt:lpstr>
      <vt:lpstr>Simulation Result</vt:lpstr>
      <vt:lpstr>Key devices</vt:lpstr>
      <vt:lpstr>Set “key devices” to incrorrect size</vt:lpstr>
      <vt:lpstr>Incorrect simulation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Schematic</dc:title>
  <dc:creator>Gu Qi</dc:creator>
  <cp:lastModifiedBy>Gu Qi</cp:lastModifiedBy>
  <cp:revision>4</cp:revision>
  <dcterms:created xsi:type="dcterms:W3CDTF">2018-11-30T14:47:14Z</dcterms:created>
  <dcterms:modified xsi:type="dcterms:W3CDTF">2018-11-30T15:09:14Z</dcterms:modified>
</cp:coreProperties>
</file>