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Montserrat Classic" panose="020B0604020202020204" charset="0"/>
      <p:regular r:id="rId6"/>
    </p:embeddedFont>
    <p:embeddedFont>
      <p:font typeface="Montserrat Classic Bold" panose="020B0604020202020204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706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43029" y="375969"/>
            <a:ext cx="7528388" cy="1387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94"/>
              </a:lnSpc>
            </a:pPr>
            <a:r>
              <a:rPr lang="en-US" sz="9995" b="1" dirty="0">
                <a:solidFill>
                  <a:srgbClr val="F7F4F2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 </a:t>
            </a:r>
            <a:r>
              <a:rPr lang="en-US" sz="9995" b="1" dirty="0" err="1">
                <a:solidFill>
                  <a:srgbClr val="F7F4F2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RapidAid</a:t>
            </a:r>
            <a:endParaRPr lang="en-US" sz="9995" b="1" dirty="0">
              <a:solidFill>
                <a:srgbClr val="F7F4F2"/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21367" y="3539648"/>
            <a:ext cx="6258312" cy="1810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F7F4F2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“  A geolocation-aware solution to connect patients in need with the nearest available nurse. “</a:t>
            </a:r>
          </a:p>
          <a:p>
            <a:pPr algn="ctr">
              <a:lnSpc>
                <a:spcPts val="3639"/>
              </a:lnSpc>
            </a:pPr>
            <a:endParaRPr lang="en-US" sz="2599">
              <a:solidFill>
                <a:srgbClr val="F7F4F2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364545" y="1809993"/>
            <a:ext cx="14885356" cy="289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0"/>
              </a:lnSpc>
              <a:spcBef>
                <a:spcPct val="0"/>
              </a:spcBef>
            </a:pPr>
            <a:r>
              <a:rPr lang="en-US" sz="2000" dirty="0">
                <a:solidFill>
                  <a:srgbClr val="F7F4F2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YOUR HEALTH IS OUR RESPONSIBILITY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21367" y="169584"/>
            <a:ext cx="9152031" cy="55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9"/>
              </a:lnSpc>
            </a:pPr>
            <a:r>
              <a:rPr lang="en-US" sz="3999" b="1">
                <a:solidFill>
                  <a:srgbClr val="F7F4F2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“ Developer Devs ”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38200" y="286106"/>
            <a:ext cx="1447799" cy="2417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99"/>
              </a:lnSpc>
              <a:spcBef>
                <a:spcPct val="0"/>
              </a:spcBef>
            </a:pPr>
            <a:r>
              <a:rPr lang="en-US" sz="1600" dirty="0">
                <a:solidFill>
                  <a:srgbClr val="F7F4F2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TEAM NAME 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91279" y="836062"/>
            <a:ext cx="2895481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099"/>
              </a:lnSpc>
              <a:spcBef>
                <a:spcPct val="0"/>
              </a:spcBef>
            </a:pPr>
            <a:r>
              <a:rPr lang="en-US" sz="1499" u="sng" dirty="0">
                <a:solidFill>
                  <a:srgbClr val="F7F4F2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TANMAY BHARAT SATALKAR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91280" y="1092307"/>
            <a:ext cx="2895481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099"/>
              </a:lnSpc>
              <a:spcBef>
                <a:spcPct val="0"/>
              </a:spcBef>
            </a:pPr>
            <a:r>
              <a:rPr lang="en-US" sz="1499" u="sng">
                <a:solidFill>
                  <a:srgbClr val="F7F4F2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AKSHAY VINOD JHA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91280" y="1357148"/>
            <a:ext cx="3076120" cy="247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099"/>
              </a:lnSpc>
              <a:spcBef>
                <a:spcPct val="0"/>
              </a:spcBef>
            </a:pPr>
            <a:r>
              <a:rPr lang="en-US" sz="1499" u="sng" dirty="0">
                <a:solidFill>
                  <a:srgbClr val="F7F4F2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ADITYA SOMNATH VYAVHARE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91280" y="1639535"/>
            <a:ext cx="2895481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099"/>
              </a:lnSpc>
              <a:spcBef>
                <a:spcPct val="0"/>
              </a:spcBef>
            </a:pPr>
            <a:r>
              <a:rPr lang="en-US" sz="1499" u="sng" dirty="0">
                <a:solidFill>
                  <a:srgbClr val="F7F4F2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SUJIT SHANKAR KOLTE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16053" y="836062"/>
            <a:ext cx="1705314" cy="2417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600" dirty="0">
                <a:solidFill>
                  <a:srgbClr val="F7F4F2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Team Members 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56886" y="2982626"/>
            <a:ext cx="9152031" cy="328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44"/>
              </a:lnSpc>
            </a:pPr>
            <a:r>
              <a:rPr lang="en-US" sz="2400" b="1">
                <a:solidFill>
                  <a:srgbClr val="F7F4F2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Problem Statement :</a:t>
            </a:r>
          </a:p>
        </p:txBody>
      </p:sp>
      <p:sp>
        <p:nvSpPr>
          <p:cNvPr id="13" name="Freeform 13"/>
          <p:cNvSpPr/>
          <p:nvPr/>
        </p:nvSpPr>
        <p:spPr>
          <a:xfrm>
            <a:off x="9144001" y="2635325"/>
            <a:ext cx="8396936" cy="7003975"/>
          </a:xfrm>
          <a:custGeom>
            <a:avLst/>
            <a:gdLst/>
            <a:ahLst/>
            <a:cxnLst/>
            <a:rect l="l" t="t" r="r" b="b"/>
            <a:pathLst>
              <a:path w="7248247" h="6281977">
                <a:moveTo>
                  <a:pt x="0" y="0"/>
                </a:moveTo>
                <a:lnTo>
                  <a:pt x="7248247" y="0"/>
                </a:lnTo>
                <a:lnTo>
                  <a:pt x="7248247" y="6281978"/>
                </a:lnTo>
                <a:lnTo>
                  <a:pt x="0" y="62819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51" t="-1028" r="-458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701976" y="6114452"/>
            <a:ext cx="8396936" cy="2892388"/>
          </a:xfrm>
          <a:custGeom>
            <a:avLst/>
            <a:gdLst/>
            <a:ahLst/>
            <a:cxnLst/>
            <a:rect l="l" t="t" r="r" b="b"/>
            <a:pathLst>
              <a:path w="8205531" h="2492430">
                <a:moveTo>
                  <a:pt x="0" y="0"/>
                </a:moveTo>
                <a:lnTo>
                  <a:pt x="8205531" y="0"/>
                </a:lnTo>
                <a:lnTo>
                  <a:pt x="8205531" y="2492430"/>
                </a:lnTo>
                <a:lnTo>
                  <a:pt x="0" y="24924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18055" y="813250"/>
            <a:ext cx="17392499" cy="8631028"/>
          </a:xfrm>
          <a:custGeom>
            <a:avLst/>
            <a:gdLst/>
            <a:ahLst/>
            <a:cxnLst/>
            <a:rect l="l" t="t" r="r" b="b"/>
            <a:pathLst>
              <a:path w="17392499" h="8631028">
                <a:moveTo>
                  <a:pt x="0" y="0"/>
                </a:moveTo>
                <a:lnTo>
                  <a:pt x="17392499" y="0"/>
                </a:lnTo>
                <a:lnTo>
                  <a:pt x="17392499" y="8631027"/>
                </a:lnTo>
                <a:lnTo>
                  <a:pt x="0" y="86310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9352" y="1028700"/>
            <a:ext cx="17485837" cy="8611775"/>
          </a:xfrm>
          <a:custGeom>
            <a:avLst/>
            <a:gdLst/>
            <a:ahLst/>
            <a:cxnLst/>
            <a:rect l="l" t="t" r="r" b="b"/>
            <a:pathLst>
              <a:path w="17485837" h="8611775">
                <a:moveTo>
                  <a:pt x="0" y="0"/>
                </a:moveTo>
                <a:lnTo>
                  <a:pt x="17485837" y="0"/>
                </a:lnTo>
                <a:lnTo>
                  <a:pt x="17485837" y="8611775"/>
                </a:lnTo>
                <a:lnTo>
                  <a:pt x="0" y="8611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27077" y="2965465"/>
            <a:ext cx="15832223" cy="5877713"/>
          </a:xfrm>
          <a:custGeom>
            <a:avLst/>
            <a:gdLst/>
            <a:ahLst/>
            <a:cxnLst/>
            <a:rect l="l" t="t" r="r" b="b"/>
            <a:pathLst>
              <a:path w="15832223" h="5877713">
                <a:moveTo>
                  <a:pt x="0" y="0"/>
                </a:moveTo>
                <a:lnTo>
                  <a:pt x="15832223" y="0"/>
                </a:lnTo>
                <a:lnTo>
                  <a:pt x="15832223" y="5877712"/>
                </a:lnTo>
                <a:lnTo>
                  <a:pt x="0" y="5877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428625"/>
            <a:ext cx="14853535" cy="1504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499"/>
              </a:lnSpc>
            </a:pPr>
            <a:r>
              <a:rPr lang="en-US" sz="5999" b="1" u="sng">
                <a:solidFill>
                  <a:srgbClr val="F7F4F2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Scope For Future Enhancements 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54</Words>
  <Application>Microsoft Office PowerPoint</Application>
  <PresentationFormat>Custom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Montserrat Classic Bold</vt:lpstr>
      <vt:lpstr>Montserrat Classic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White Modern Medical Healthcare Presentation</dc:title>
  <dc:creator>Tanmay Satalkar</dc:creator>
  <cp:lastModifiedBy>Tanmay Satalkar</cp:lastModifiedBy>
  <cp:revision>4</cp:revision>
  <dcterms:created xsi:type="dcterms:W3CDTF">2006-08-16T00:00:00Z</dcterms:created>
  <dcterms:modified xsi:type="dcterms:W3CDTF">2024-10-19T09:42:37Z</dcterms:modified>
  <dc:identifier>DAGT9-CDI1g</dc:identifier>
</cp:coreProperties>
</file>