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4" r:id="rId19"/>
    <p:sldId id="325" r:id="rId20"/>
    <p:sldId id="326"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63" r:id="rId47"/>
    <p:sldId id="353" r:id="rId48"/>
    <p:sldId id="354" r:id="rId49"/>
    <p:sldId id="355" r:id="rId50"/>
    <p:sldId id="356" r:id="rId51"/>
    <p:sldId id="357" r:id="rId52"/>
    <p:sldId id="358" r:id="rId53"/>
    <p:sldId id="359" r:id="rId54"/>
    <p:sldId id="360" r:id="rId55"/>
    <p:sldId id="361" r:id="rId56"/>
    <p:sldId id="362" r:id="rId57"/>
    <p:sldId id="364" r:id="rId58"/>
    <p:sldId id="365" r:id="rId59"/>
    <p:sldId id="366" r:id="rId60"/>
    <p:sldId id="367" r:id="rId61"/>
    <p:sldId id="368" r:id="rId62"/>
    <p:sldId id="369" r:id="rId63"/>
    <p:sldId id="370"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19" autoAdjust="0"/>
  </p:normalViewPr>
  <p:slideViewPr>
    <p:cSldViewPr snapToGrid="0">
      <p:cViewPr varScale="1">
        <p:scale>
          <a:sx n="86" d="100"/>
          <a:sy n="86" d="100"/>
        </p:scale>
        <p:origin x="-10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9184DA70-C731-4C70-880D-CCD4705E623C}" type="datetime1">
              <a:rPr lang="en-US" smtClean="0"/>
              <a:pPr/>
              <a:t>2/27/2022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3A98EE3D-8CD1-4C3F-BD1C-C98C959646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E202-B606-4609-B914-27C9371A1F6D}" type="datetime1">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E202-B606-4609-B914-27C9371A1F6D}" type="datetime1">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BE1D723-8F53-4F53-90B0-1982A396982E}" type="datetime1">
              <a:rPr lang="en-US" smtClean="0"/>
              <a:pPr/>
              <a:t>2/27/2022</a:t>
            </a:fld>
            <a:endParaRPr lang="en-US" dirty="0"/>
          </a:p>
        </p:txBody>
      </p:sp>
      <p:sp>
        <p:nvSpPr>
          <p:cNvPr id="9" name="Slide Number Placeholder 8"/>
          <p:cNvSpPr>
            <a:spLocks noGrp="1"/>
          </p:cNvSpPr>
          <p:nvPr>
            <p:ph type="sldNum" sz="quarter" idx="15"/>
          </p:nvPr>
        </p:nvSpPr>
        <p:spPr/>
        <p:txBody>
          <a:bodyPr rtlCol="0"/>
          <a:lstStyle/>
          <a:p>
            <a:fld id="{3A98EE3D-8CD1-4C3F-BD1C-C98C9596463C}"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7669AF7-7BEB-44E4-9852-375E34362B5B}" type="datetime1">
              <a:rPr lang="en-US" smtClean="0"/>
              <a:pPr/>
              <a:t>2/27/2022</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AAC38D-0552-4C82-B593-E6124DFADBE2}" type="datetime1">
              <a:rPr lang="en-US" smtClean="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9DF0F1C-5577-4ACB-BB62-DF8F3C494C7E}" type="datetime1">
              <a:rPr lang="en-US" smtClean="0"/>
              <a:pPr/>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775B394-D9F9-4F0C-B15D-605F45CB9E9F}" type="datetime1">
              <a:rPr lang="en-US" smtClean="0"/>
              <a:pPr/>
              <a:t>2/27/2022</a:t>
            </a:fld>
            <a:endParaRPr lang="en-US" dirty="0"/>
          </a:p>
        </p:txBody>
      </p:sp>
      <p:sp>
        <p:nvSpPr>
          <p:cNvPr id="7" name="Slide Number Placeholder 6"/>
          <p:cNvSpPr>
            <a:spLocks noGrp="1"/>
          </p:cNvSpPr>
          <p:nvPr>
            <p:ph type="sldNum" sz="quarter" idx="11"/>
          </p:nvPr>
        </p:nvSpPr>
        <p:spPr/>
        <p:txBody>
          <a:bodyPr rtlCol="0"/>
          <a:lstStyle/>
          <a:p>
            <a:fld id="{3A98EE3D-8CD1-4C3F-BD1C-C98C9596463C}"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2BEA474-078D-4E9B-9B14-09A87B19DC46}" type="datetime1">
              <a:rPr lang="en-US" smtClean="0"/>
              <a:pPr/>
              <a:t>2/27/2022</a:t>
            </a:fld>
            <a:endParaRPr lang="en-US" dirty="0"/>
          </a:p>
        </p:txBody>
      </p:sp>
      <p:sp>
        <p:nvSpPr>
          <p:cNvPr id="22" name="Slide Number Placeholder 21"/>
          <p:cNvSpPr>
            <a:spLocks noGrp="1"/>
          </p:cNvSpPr>
          <p:nvPr>
            <p:ph type="sldNum" sz="quarter" idx="15"/>
          </p:nvPr>
        </p:nvSpPr>
        <p:spPr/>
        <p:txBody>
          <a:bodyPr rtlCol="0"/>
          <a:lstStyle/>
          <a:p>
            <a:fld id="{3A98EE3D-8CD1-4C3F-BD1C-C98C9596463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907D986-8816-4272-A432-0437A28A9828}" type="datetime1">
              <a:rPr lang="en-US" smtClean="0"/>
              <a:pPr/>
              <a:t>2/27/2022</a:t>
            </a:fld>
            <a:endParaRPr lang="en-US" dirty="0"/>
          </a:p>
        </p:txBody>
      </p:sp>
      <p:sp>
        <p:nvSpPr>
          <p:cNvPr id="18" name="Slide Number Placeholder 17"/>
          <p:cNvSpPr>
            <a:spLocks noGrp="1"/>
          </p:cNvSpPr>
          <p:nvPr>
            <p:ph type="sldNum" sz="quarter" idx="11"/>
          </p:nvPr>
        </p:nvSpPr>
        <p:spPr/>
        <p:txBody>
          <a:bodyPr rtlCol="0"/>
          <a:lstStyle/>
          <a:p>
            <a:fld id="{3A98EE3D-8CD1-4C3F-BD1C-C98C9596463C}" type="slidenum">
              <a:rPr lang="en-US" smtClean="0"/>
              <a:pPr/>
              <a:t>‹#›</a:t>
            </a:fld>
            <a:endParaRPr lang="en-US" dirty="0"/>
          </a:p>
        </p:txBody>
      </p:sp>
      <p:sp>
        <p:nvSpPr>
          <p:cNvPr id="21" name="Footer Placeholder 20"/>
          <p:cNvSpPr>
            <a:spLocks noGrp="1"/>
          </p:cNvSpPr>
          <p:nvPr>
            <p:ph type="ftr" sz="quarter" idx="12"/>
          </p:nvPr>
        </p:nvSpPr>
        <p:spPr/>
        <p:txBody>
          <a:bodyPr rtlCol="0"/>
          <a:lstStyle/>
          <a:p>
            <a:pPr algn="l"/>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62D6E202-B606-4609-B914-27C9371A1F6D}" type="datetime1">
              <a:rPr lang="en-US" smtClean="0"/>
              <a:pPr/>
              <a:t>2/27/2022</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A98EE3D-8CD1-4C3F-BD1C-C98C959646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2929420" y="473845"/>
            <a:ext cx="7905986" cy="1421056"/>
          </a:xfrm>
        </p:spPr>
        <p:txBody>
          <a:bodyPr>
            <a:normAutofit/>
          </a:bodyPr>
          <a:lstStyle/>
          <a:p>
            <a:pPr algn="ctr"/>
            <a:r>
              <a:rPr lang="en-US" sz="4000" dirty="0" smtClean="0"/>
              <a:t>Flight Price Prediction </a:t>
            </a:r>
            <a:r>
              <a:rPr lang="en-US" sz="4000" dirty="0"/>
              <a:t>Project</a:t>
            </a:r>
          </a:p>
        </p:txBody>
      </p:sp>
      <p:sp>
        <p:nvSpPr>
          <p:cNvPr id="3" name="Subtitle 2">
            <a:extLst>
              <a:ext uri="{FF2B5EF4-FFF2-40B4-BE49-F238E27FC236}">
                <a16:creationId xmlns:a16="http://schemas.microsoft.com/office/drawing/2014/main" xmlns="" id="{37FC2D8F-56D2-4ADF-B439-0E09E7C37894}"/>
              </a:ext>
            </a:extLst>
          </p:cNvPr>
          <p:cNvSpPr>
            <a:spLocks noGrp="1"/>
          </p:cNvSpPr>
          <p:nvPr>
            <p:ph type="subTitle" idx="1"/>
          </p:nvPr>
        </p:nvSpPr>
        <p:spPr>
          <a:xfrm>
            <a:off x="269343" y="5949244"/>
            <a:ext cx="1886835" cy="704945"/>
          </a:xfrm>
        </p:spPr>
        <p:txBody>
          <a:bodyPr>
            <a:normAutofit fontScale="85000" lnSpcReduction="20000"/>
          </a:bodyPr>
          <a:lstStyle/>
          <a:p>
            <a:pPr algn="ctr"/>
            <a:r>
              <a:rPr lang="en-US" sz="1200" dirty="0" smtClean="0">
                <a:solidFill>
                  <a:schemeClr val="tx1">
                    <a:lumMod val="85000"/>
                    <a:lumOff val="15000"/>
                  </a:schemeClr>
                </a:solidFill>
              </a:rPr>
              <a:t>Submitted By:</a:t>
            </a:r>
          </a:p>
          <a:p>
            <a:pPr algn="ctr"/>
            <a:endParaRPr lang="en-IN" sz="1200" dirty="0" smtClean="0">
              <a:solidFill>
                <a:schemeClr val="tx1">
                  <a:lumMod val="85000"/>
                  <a:lumOff val="15000"/>
                </a:schemeClr>
              </a:solidFill>
            </a:endParaRPr>
          </a:p>
          <a:p>
            <a:pPr algn="ctr"/>
            <a:r>
              <a:rPr lang="en-IN" sz="2000" dirty="0" smtClean="0">
                <a:solidFill>
                  <a:schemeClr val="tx1">
                    <a:lumMod val="85000"/>
                    <a:lumOff val="15000"/>
                  </a:schemeClr>
                </a:solidFill>
              </a:rPr>
              <a:t>SUJIT KUMAR</a:t>
            </a:r>
            <a:endParaRPr lang="en-US" sz="2000" dirty="0">
              <a:solidFill>
                <a:schemeClr val="tx1">
                  <a:lumMod val="85000"/>
                  <a:lumOff val="15000"/>
                </a:schemeClr>
              </a:solidFill>
            </a:endParaRPr>
          </a:p>
        </p:txBody>
      </p:sp>
      <p:pic>
        <p:nvPicPr>
          <p:cNvPr id="7" name="Picture 6">
            <a:extLst>
              <a:ext uri="{FF2B5EF4-FFF2-40B4-BE49-F238E27FC236}">
                <a16:creationId xmlns:a16="http://schemas.microsoft.com/office/drawing/2014/main" xmlns="" id="{9F25F5C0-1BD4-4BB9-8D5F-A6035B45E270}"/>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344" y="270934"/>
            <a:ext cx="2955519" cy="2773159"/>
          </a:xfrm>
          <a:prstGeom prst="rect">
            <a:avLst/>
          </a:prstGeom>
          <a:noFill/>
          <a:ln>
            <a:noFill/>
          </a:ln>
        </p:spPr>
      </p:pic>
      <p:pic>
        <p:nvPicPr>
          <p:cNvPr id="1026" name="Picture 2" descr="C:\Users\HP\Downloads\11.jfif"/>
          <p:cNvPicPr>
            <a:picLocks noChangeAspect="1" noChangeArrowheads="1"/>
          </p:cNvPicPr>
          <p:nvPr/>
        </p:nvPicPr>
        <p:blipFill>
          <a:blip r:embed="rId3"/>
          <a:srcRect/>
          <a:stretch>
            <a:fillRect/>
          </a:stretch>
        </p:blipFill>
        <p:spPr bwMode="auto">
          <a:xfrm>
            <a:off x="3193398" y="1839816"/>
            <a:ext cx="8495497" cy="4709711"/>
          </a:xfrm>
          <a:prstGeom prst="rect">
            <a:avLst/>
          </a:prstGeom>
          <a:noFill/>
        </p:spPr>
      </p:pic>
    </p:spTree>
    <p:extLst>
      <p:ext uri="{BB962C8B-B14F-4D97-AF65-F5344CB8AC3E}">
        <p14:creationId xmlns:p14="http://schemas.microsoft.com/office/powerpoint/2010/main" xmlns="" val="3912747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44CFE-B413-404B-A372-D1ECAE5511AF}"/>
              </a:ext>
            </a:extLst>
          </p:cNvPr>
          <p:cNvSpPr>
            <a:spLocks noGrp="1"/>
          </p:cNvSpPr>
          <p:nvPr>
            <p:ph type="title"/>
          </p:nvPr>
        </p:nvSpPr>
        <p:spPr>
          <a:xfrm>
            <a:off x="396607" y="450908"/>
            <a:ext cx="7810415" cy="1143000"/>
          </a:xfrm>
        </p:spPr>
        <p:txBody>
          <a:bodyPr/>
          <a:lstStyle/>
          <a:p>
            <a:r>
              <a:rPr lang="en-IN" b="1" dirty="0">
                <a:solidFill>
                  <a:schemeClr val="tx1"/>
                </a:solidFill>
              </a:rPr>
              <a:t>Analytical Problem Framing</a:t>
            </a:r>
            <a:endParaRPr lang="en-IN" b="1" dirty="0"/>
          </a:p>
        </p:txBody>
      </p:sp>
      <p:sp>
        <p:nvSpPr>
          <p:cNvPr id="3" name="Content Placeholder 2">
            <a:extLst>
              <a:ext uri="{FF2B5EF4-FFF2-40B4-BE49-F238E27FC236}">
                <a16:creationId xmlns:a16="http://schemas.microsoft.com/office/drawing/2014/main" xmlns="" id="{6259E922-0986-4B6E-8E20-F015B4B9799F}"/>
              </a:ext>
            </a:extLst>
          </p:cNvPr>
          <p:cNvSpPr>
            <a:spLocks noGrp="1"/>
          </p:cNvSpPr>
          <p:nvPr>
            <p:ph sz="quarter" idx="1"/>
          </p:nvPr>
        </p:nvSpPr>
        <p:spPr/>
        <p:txBody>
          <a:bodyPr>
            <a:normAutofit/>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58909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7312-5D58-4849-8DCD-0681F900D8DF}"/>
              </a:ext>
            </a:extLst>
          </p:cNvPr>
          <p:cNvSpPr>
            <a:spLocks noGrp="1"/>
          </p:cNvSpPr>
          <p:nvPr>
            <p:ph type="title"/>
          </p:nvPr>
        </p:nvSpPr>
        <p:spPr/>
        <p:txBody>
          <a:bodyPr/>
          <a:lstStyle/>
          <a:p>
            <a:r>
              <a:rPr lang="en-IN" b="1" dirty="0">
                <a:solidFill>
                  <a:schemeClr val="tx1"/>
                </a:solidFill>
              </a:rPr>
              <a:t>Analytical Problem Framing</a:t>
            </a:r>
            <a:endParaRPr lang="en-IN" b="1" dirty="0"/>
          </a:p>
        </p:txBody>
      </p:sp>
      <p:sp>
        <p:nvSpPr>
          <p:cNvPr id="3" name="Content Placeholder 2">
            <a:extLst>
              <a:ext uri="{FF2B5EF4-FFF2-40B4-BE49-F238E27FC236}">
                <a16:creationId xmlns:a16="http://schemas.microsoft.com/office/drawing/2014/main" xmlns="" id="{80F1A7C3-CE78-420F-AA19-5D4C1ACA6BAA}"/>
              </a:ext>
            </a:extLst>
          </p:cNvPr>
          <p:cNvSpPr>
            <a:spLocks noGrp="1"/>
          </p:cNvSpPr>
          <p:nvPr>
            <p:ph sz="quarter"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xmlns="" val="2091365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C7C7E-83BB-448A-B13B-731C3810A86A}"/>
              </a:ext>
            </a:extLst>
          </p:cNvPr>
          <p:cNvSpPr>
            <a:spLocks noGrp="1"/>
          </p:cNvSpPr>
          <p:nvPr>
            <p:ph type="title"/>
          </p:nvPr>
        </p:nvSpPr>
        <p:spPr/>
        <p:txBody>
          <a:bodyPr/>
          <a:lstStyle/>
          <a:p>
            <a:r>
              <a:rPr lang="en-IN" b="1" dirty="0">
                <a:solidFill>
                  <a:schemeClr val="tx1"/>
                </a:solidFill>
              </a:rPr>
              <a:t>Analytical Problem Framing</a:t>
            </a:r>
            <a:endParaRPr lang="en-IN" b="1" dirty="0"/>
          </a:p>
        </p:txBody>
      </p:sp>
      <p:sp>
        <p:nvSpPr>
          <p:cNvPr id="3" name="Content Placeholder 2">
            <a:extLst>
              <a:ext uri="{FF2B5EF4-FFF2-40B4-BE49-F238E27FC236}">
                <a16:creationId xmlns:a16="http://schemas.microsoft.com/office/drawing/2014/main" xmlns="" id="{8945DCAE-1765-4EEE-9970-5FF9CE536CA1}"/>
              </a:ext>
            </a:extLst>
          </p:cNvPr>
          <p:cNvSpPr>
            <a:spLocks noGrp="1"/>
          </p:cNvSpPr>
          <p:nvPr>
            <p:ph sz="quarter"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xmlns="" val="3197814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4F1E7-CBD1-4D26-B950-F7CE5B23DEE9}"/>
              </a:ext>
            </a:extLst>
          </p:cNvPr>
          <p:cNvSpPr>
            <a:spLocks noGrp="1"/>
          </p:cNvSpPr>
          <p:nvPr>
            <p:ph type="title"/>
          </p:nvPr>
        </p:nvSpPr>
        <p:spPr/>
        <p:txBody>
          <a:bodyPr/>
          <a:lstStyle/>
          <a:p>
            <a:r>
              <a:rPr lang="en-IN" b="1" dirty="0">
                <a:solidFill>
                  <a:schemeClr val="tx1"/>
                </a:solidFill>
              </a:rPr>
              <a:t>Analytical Problem Framing</a:t>
            </a:r>
            <a:endParaRPr lang="en-IN" b="1" dirty="0"/>
          </a:p>
        </p:txBody>
      </p:sp>
      <p:sp>
        <p:nvSpPr>
          <p:cNvPr id="3" name="Content Placeholder 2">
            <a:extLst>
              <a:ext uri="{FF2B5EF4-FFF2-40B4-BE49-F238E27FC236}">
                <a16:creationId xmlns:a16="http://schemas.microsoft.com/office/drawing/2014/main" xmlns="" id="{2CD45CB7-679F-4204-BC75-4F06FDFA506B}"/>
              </a:ext>
            </a:extLst>
          </p:cNvPr>
          <p:cNvSpPr>
            <a:spLocks noGrp="1"/>
          </p:cNvSpPr>
          <p:nvPr>
            <p:ph sz="quarter"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112845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D9C3E-8BB0-4866-B929-FCFC44ED6F67}"/>
              </a:ext>
            </a:extLst>
          </p:cNvPr>
          <p:cNvSpPr>
            <a:spLocks noGrp="1"/>
          </p:cNvSpPr>
          <p:nvPr>
            <p:ph type="title"/>
          </p:nvPr>
        </p:nvSpPr>
        <p:spPr/>
        <p:txBody>
          <a:bodyPr/>
          <a:lstStyle/>
          <a:p>
            <a:r>
              <a:rPr lang="en-IN" b="1" dirty="0">
                <a:solidFill>
                  <a:schemeClr val="tx1"/>
                </a:solidFill>
              </a:rPr>
              <a:t>Analytical Problem Framing</a:t>
            </a:r>
            <a:endParaRPr lang="en-IN" b="1" dirty="0"/>
          </a:p>
        </p:txBody>
      </p:sp>
      <p:sp>
        <p:nvSpPr>
          <p:cNvPr id="3" name="Content Placeholder 2">
            <a:extLst>
              <a:ext uri="{FF2B5EF4-FFF2-40B4-BE49-F238E27FC236}">
                <a16:creationId xmlns:a16="http://schemas.microsoft.com/office/drawing/2014/main" xmlns="" id="{E4911C05-5872-4DA8-BB28-893FA8D0DCEC}"/>
              </a:ext>
            </a:extLst>
          </p:cNvPr>
          <p:cNvSpPr>
            <a:spLocks noGrp="1"/>
          </p:cNvSpPr>
          <p:nvPr>
            <p:ph sz="quarter"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67442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3C517-4567-47DE-AB7D-FD08466A8DFB}"/>
              </a:ext>
            </a:extLst>
          </p:cNvPr>
          <p:cNvSpPr>
            <a:spLocks noGrp="1"/>
          </p:cNvSpPr>
          <p:nvPr>
            <p:ph type="title"/>
          </p:nvPr>
        </p:nvSpPr>
        <p:spPr/>
        <p:txBody>
          <a:bodyPr/>
          <a:lstStyle/>
          <a:p>
            <a:r>
              <a:rPr lang="en-US" b="1" dirty="0" smtClean="0">
                <a:solidFill>
                  <a:schemeClr val="tx1"/>
                </a:solidFill>
              </a:rPr>
              <a:t>Software </a:t>
            </a:r>
            <a:r>
              <a:rPr lang="en-US" b="1" dirty="0">
                <a:solidFill>
                  <a:schemeClr val="tx1"/>
                </a:solidFill>
              </a:rPr>
              <a:t>Requirements and Tools Used</a:t>
            </a:r>
            <a:endParaRPr lang="en-IN" b="1" dirty="0"/>
          </a:p>
        </p:txBody>
      </p:sp>
      <p:sp>
        <p:nvSpPr>
          <p:cNvPr id="3" name="Content Placeholder 2">
            <a:extLst>
              <a:ext uri="{FF2B5EF4-FFF2-40B4-BE49-F238E27FC236}">
                <a16:creationId xmlns:a16="http://schemas.microsoft.com/office/drawing/2014/main" xmlns="" id="{74BB618D-4CC1-4988-AA59-E1B0E1232AD3}"/>
              </a:ext>
            </a:extLst>
          </p:cNvPr>
          <p:cNvSpPr>
            <a:spLocks noGrp="1"/>
          </p:cNvSpPr>
          <p:nvPr>
            <p:ph sz="quarter" idx="1"/>
          </p:nvPr>
        </p:nvSpPr>
        <p:spPr/>
        <p:txBody>
          <a:bodyPr>
            <a:normAutofit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xmlns="" val="191790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C4467C-DC0A-43C7-9748-BAC7E0151FB0}"/>
              </a:ext>
            </a:extLst>
          </p:cNvPr>
          <p:cNvSpPr>
            <a:spLocks noGrp="1"/>
          </p:cNvSpPr>
          <p:nvPr>
            <p:ph type="title"/>
          </p:nvPr>
        </p:nvSpPr>
        <p:spPr/>
        <p:txBody>
          <a:bodyPr/>
          <a:lstStyle/>
          <a:p>
            <a:r>
              <a:rPr lang="en-US" b="1" dirty="0" smtClean="0">
                <a:solidFill>
                  <a:schemeClr val="tx1"/>
                </a:solidFill>
              </a:rPr>
              <a:t>Software </a:t>
            </a:r>
            <a:r>
              <a:rPr lang="en-US" b="1" dirty="0">
                <a:solidFill>
                  <a:schemeClr val="tx1"/>
                </a:solidFill>
              </a:rPr>
              <a:t>Requirements and Tools Used</a:t>
            </a:r>
            <a:endParaRPr lang="en-IN" b="1" dirty="0"/>
          </a:p>
        </p:txBody>
      </p:sp>
      <p:sp>
        <p:nvSpPr>
          <p:cNvPr id="3" name="Content Placeholder 2">
            <a:extLst>
              <a:ext uri="{FF2B5EF4-FFF2-40B4-BE49-F238E27FC236}">
                <a16:creationId xmlns:a16="http://schemas.microsoft.com/office/drawing/2014/main" xmlns="" id="{7840BD56-5338-4671-8937-7458385A8827}"/>
              </a:ext>
            </a:extLst>
          </p:cNvPr>
          <p:cNvSpPr>
            <a:spLocks noGrp="1"/>
          </p:cNvSpPr>
          <p:nvPr>
            <p:ph sz="quarter"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r>
              <a:rPr lang="en-IN" sz="18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buFont typeface="Symbol" panose="05050102010706020507" pitchFamily="18" charset="2"/>
              <a:buChar char=""/>
            </a:pPr>
            <a:endParaRPr lang="en-IN" sz="18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4581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6668A-AAC1-4B66-ABAE-46F925A3755E}"/>
              </a:ext>
            </a:extLst>
          </p:cNvPr>
          <p:cNvSpPr>
            <a:spLocks noGrp="1"/>
          </p:cNvSpPr>
          <p:nvPr>
            <p:ph type="title"/>
          </p:nvPr>
        </p:nvSpPr>
        <p:spPr/>
        <p:txBody>
          <a:bodyPr/>
          <a:lstStyle/>
          <a:p>
            <a:r>
              <a:rPr lang="en-US" b="1" dirty="0" smtClean="0">
                <a:solidFill>
                  <a:schemeClr val="tx1"/>
                </a:solidFill>
              </a:rPr>
              <a:t>Software </a:t>
            </a:r>
            <a:r>
              <a:rPr lang="en-US" b="1" dirty="0">
                <a:solidFill>
                  <a:schemeClr val="tx1"/>
                </a:solidFill>
              </a:rPr>
              <a:t>Requirements and Tools Used</a:t>
            </a:r>
            <a:endParaRPr lang="en-IN" b="1" dirty="0"/>
          </a:p>
        </p:txBody>
      </p:sp>
      <p:sp>
        <p:nvSpPr>
          <p:cNvPr id="3" name="Content Placeholder 2">
            <a:extLst>
              <a:ext uri="{FF2B5EF4-FFF2-40B4-BE49-F238E27FC236}">
                <a16:creationId xmlns:a16="http://schemas.microsoft.com/office/drawing/2014/main" xmlns="" id="{C64213CC-6BCC-421E-9533-361BDC994B57}"/>
              </a:ext>
            </a:extLst>
          </p:cNvPr>
          <p:cNvSpPr>
            <a:spLocks noGrp="1"/>
          </p:cNvSpPr>
          <p:nvPr>
            <p:ph sz="quarter"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t>
            </a:r>
            <a:r>
              <a:rPr lang="en-IN" sz="18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analysis</a:t>
            </a:r>
          </a:p>
          <a:p>
            <a:pPr marL="742950" lvl="1" indent="-285750">
              <a:lnSpc>
                <a:spcPct val="107000"/>
              </a:lnSpc>
              <a:buNone/>
            </a:pP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03751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09BA3-1872-4F7E-A545-C193F9BB3525}"/>
              </a:ext>
            </a:extLst>
          </p:cNvPr>
          <p:cNvSpPr>
            <a:spLocks noGrp="1"/>
          </p:cNvSpPr>
          <p:nvPr>
            <p:ph type="title"/>
          </p:nvPr>
        </p:nvSpPr>
        <p:spPr/>
        <p:txBody>
          <a:bodyPr/>
          <a:lstStyle/>
          <a:p>
            <a:r>
              <a:rPr lang="en-IN" b="1" dirty="0">
                <a:solidFill>
                  <a:schemeClr val="tx1"/>
                </a:solidFill>
              </a:rPr>
              <a:t>Exploratory Data Analysis</a:t>
            </a:r>
          </a:p>
        </p:txBody>
      </p:sp>
      <p:sp>
        <p:nvSpPr>
          <p:cNvPr id="3" name="Content Placeholder 2">
            <a:extLst>
              <a:ext uri="{FF2B5EF4-FFF2-40B4-BE49-F238E27FC236}">
                <a16:creationId xmlns:a16="http://schemas.microsoft.com/office/drawing/2014/main" xmlns="" id="{36DD7D5A-D26B-4B05-89FD-038A3BA597B5}"/>
              </a:ext>
            </a:extLst>
          </p:cNvPr>
          <p:cNvSpPr>
            <a:spLocks noGrp="1"/>
          </p:cNvSpPr>
          <p:nvPr>
            <p:ph sz="quarter"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a:t>
            </a:r>
            <a:r>
              <a:rPr lang="en-IN" sz="1800" dirty="0" smtClean="0">
                <a:effectLst/>
                <a:latin typeface="Arial" panose="020B0604020202020204" pitchFamily="34" charset="0"/>
                <a:ea typeface="Calibri" panose="020F0502020204030204" pitchFamily="34" charset="0"/>
                <a:cs typeface="Arial" panose="020B0604020202020204" pitchFamily="34" charset="0"/>
              </a:rPr>
              <a:t>, </a:t>
            </a:r>
            <a:r>
              <a:rPr lang="en-IN" sz="1800" dirty="0" err="1" smtClean="0">
                <a:effectLst/>
                <a:latin typeface="Arial" panose="020B0604020202020204" pitchFamily="34" charset="0"/>
                <a:ea typeface="Calibri" panose="020F0502020204030204" pitchFamily="34" charset="0"/>
                <a:cs typeface="Arial" panose="020B0604020202020204" pitchFamily="34" charset="0"/>
              </a:rPr>
              <a:t>Distplots</a:t>
            </a:r>
            <a:r>
              <a:rPr lang="en-IN" sz="1800" dirty="0" smtClean="0">
                <a:effectLst/>
                <a:latin typeface="Arial" panose="020B0604020202020204" pitchFamily="34" charset="0"/>
                <a:ea typeface="Calibri" panose="020F0502020204030204" pitchFamily="34" charset="0"/>
                <a:cs typeface="Arial" panose="020B0604020202020204" pitchFamily="34" charset="0"/>
              </a:rPr>
              <a:t>, </a:t>
            </a:r>
            <a:r>
              <a:rPr lang="en-IN" sz="1800" dirty="0" err="1" smtClean="0">
                <a:effectLst/>
                <a:latin typeface="Arial" panose="020B0604020202020204" pitchFamily="34" charset="0"/>
                <a:ea typeface="Calibri" panose="020F0502020204030204" pitchFamily="34" charset="0"/>
                <a:cs typeface="Arial" panose="020B0604020202020204" pitchFamily="34" charset="0"/>
              </a:rPr>
              <a:t>Boxplots</a:t>
            </a:r>
            <a:r>
              <a:rPr lang="en-IN" sz="1800" dirty="0" smtClean="0">
                <a:effectLst/>
                <a:latin typeface="Arial" panose="020B0604020202020204" pitchFamily="34" charset="0"/>
                <a:ea typeface="Calibri" panose="020F0502020204030204" pitchFamily="34" charset="0"/>
                <a:cs typeface="Arial" panose="020B0604020202020204" pitchFamily="34" charset="0"/>
              </a:rPr>
              <a:t>, </a:t>
            </a:r>
            <a:r>
              <a:rPr lang="en-IN" sz="1800" dirty="0" err="1" smtClean="0">
                <a:effectLst/>
                <a:latin typeface="Arial" panose="020B0604020202020204" pitchFamily="34" charset="0"/>
                <a:ea typeface="Calibri" panose="020F0502020204030204" pitchFamily="34" charset="0"/>
                <a:cs typeface="Arial" panose="020B0604020202020204" pitchFamily="34" charset="0"/>
              </a:rPr>
              <a:t>Countplots</a:t>
            </a:r>
            <a:r>
              <a:rPr lang="en-IN" sz="1800" dirty="0" smtClean="0">
                <a:effectLst/>
                <a:latin typeface="Arial" panose="020B0604020202020204" pitchFamily="34" charset="0"/>
                <a:ea typeface="Calibri" panose="020F0502020204030204" pitchFamily="34" charset="0"/>
                <a:cs typeface="Arial" panose="020B0604020202020204" pitchFamily="34" charset="0"/>
              </a:rPr>
              <a:t>, </a:t>
            </a:r>
            <a:r>
              <a:rPr lang="en-IN" sz="1800" dirty="0" err="1" smtClean="0">
                <a:effectLst/>
                <a:latin typeface="Arial" panose="020B0604020202020204" pitchFamily="34" charset="0"/>
                <a:ea typeface="Calibri" panose="020F0502020204030204" pitchFamily="34" charset="0"/>
                <a:cs typeface="Arial" panose="020B0604020202020204" pitchFamily="34" charset="0"/>
              </a:rPr>
              <a:t>Lineplots</a:t>
            </a:r>
            <a:r>
              <a:rPr lang="en-IN" sz="1800" dirty="0" smtClean="0">
                <a:effectLst/>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xmlns="" val="1148081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2115A-8E75-4F6C-AF9D-A1CAF59D29EF}"/>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1B7F47C2-09B0-4BE3-A05E-26ADA6BF5585}"/>
              </a:ext>
            </a:extLst>
          </p:cNvPr>
          <p:cNvSpPr>
            <a:spLocks noGrp="1"/>
          </p:cNvSpPr>
          <p:nvPr>
            <p:ph sz="quarter"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90036D3A-8AC1-4535-95E6-66B175C538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xmlns="" val="160200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p:txBody>
          <a:bodyPr>
            <a:normAutofit/>
          </a:bodyPr>
          <a:lstStyle/>
          <a:p>
            <a:r>
              <a:rPr lang="en-US" b="1" dirty="0">
                <a:solidFill>
                  <a:schemeClr val="tx1"/>
                </a:solidFill>
              </a:rPr>
              <a:t>ACKNOWLEDGMENT</a:t>
            </a:r>
          </a:p>
        </p:txBody>
      </p:sp>
      <p:sp>
        <p:nvSpPr>
          <p:cNvPr id="4" name="Content Placeholder 3">
            <a:extLst>
              <a:ext uri="{FF2B5EF4-FFF2-40B4-BE49-F238E27FC236}">
                <a16:creationId xmlns:a16="http://schemas.microsoft.com/office/drawing/2014/main" xmlns="" id="{9A252C73-D347-499B-BEEA-1E50642B9DC7}"/>
              </a:ext>
            </a:extLst>
          </p:cNvPr>
          <p:cNvSpPr>
            <a:spLocks noGrp="1"/>
          </p:cNvSpPr>
          <p:nvPr>
            <p:ph sz="quarter"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xmlns="" val="2482546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B2106-3AB6-4A93-8EC4-54426314C1D8}"/>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B25CB70B-9BBA-4743-AEFB-71562F12BDA0}"/>
              </a:ext>
            </a:extLst>
          </p:cNvPr>
          <p:cNvSpPr>
            <a:spLocks noGrp="1"/>
          </p:cNvSpPr>
          <p:nvPr>
            <p:ph sz="quarter"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44573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5E218-ED1F-4379-B28B-03905B979639}"/>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ABF18BC7-F468-41EF-B369-78CDBF354A31}"/>
              </a:ext>
            </a:extLst>
          </p:cNvPr>
          <p:cNvSpPr>
            <a:spLocks noGrp="1"/>
          </p:cNvSpPr>
          <p:nvPr>
            <p:ph sz="quarter"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xmlns="" id="{D5F1F396-F428-47C3-AB19-4ABA2E7FE12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7280" y="3220461"/>
            <a:ext cx="9291626" cy="1967360"/>
          </a:xfrm>
          <a:prstGeom prst="rect">
            <a:avLst/>
          </a:prstGeom>
        </p:spPr>
      </p:pic>
    </p:spTree>
    <p:extLst>
      <p:ext uri="{BB962C8B-B14F-4D97-AF65-F5344CB8AC3E}">
        <p14:creationId xmlns:p14="http://schemas.microsoft.com/office/powerpoint/2010/main" xmlns="" val="1557286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6703A4C-8B67-4EED-800A-4A6588350B7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1797" y="1301308"/>
            <a:ext cx="4753822" cy="4242650"/>
          </a:xfrm>
          <a:prstGeom prst="rect">
            <a:avLst/>
          </a:prstGeom>
        </p:spPr>
      </p:pic>
      <p:pic>
        <p:nvPicPr>
          <p:cNvPr id="5" name="Picture 4">
            <a:extLst>
              <a:ext uri="{FF2B5EF4-FFF2-40B4-BE49-F238E27FC236}">
                <a16:creationId xmlns:a16="http://schemas.microsoft.com/office/drawing/2014/main" xmlns="" id="{0C72C78C-2DE3-444A-935A-54BE8F13F75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94699" y="2353773"/>
            <a:ext cx="4617194" cy="3062592"/>
          </a:xfrm>
          <a:prstGeom prst="rect">
            <a:avLst/>
          </a:prstGeom>
        </p:spPr>
      </p:pic>
    </p:spTree>
    <p:extLst>
      <p:ext uri="{BB962C8B-B14F-4D97-AF65-F5344CB8AC3E}">
        <p14:creationId xmlns:p14="http://schemas.microsoft.com/office/powerpoint/2010/main" xmlns="" val="2672743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7C38-19E8-443F-A01E-69104746B1C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99305" y="1013040"/>
            <a:ext cx="7096387" cy="5090305"/>
          </a:xfrm>
          <a:prstGeom prst="rect">
            <a:avLst/>
          </a:prstGeom>
        </p:spPr>
      </p:pic>
    </p:spTree>
    <p:extLst>
      <p:ext uri="{BB962C8B-B14F-4D97-AF65-F5344CB8AC3E}">
        <p14:creationId xmlns:p14="http://schemas.microsoft.com/office/powerpoint/2010/main" xmlns="" val="4268358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32E73-DABB-431D-934E-1F8AA48E9695}"/>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3A0B5EAC-83A1-4E01-83F5-7C556F00A876}"/>
              </a:ext>
            </a:extLst>
          </p:cNvPr>
          <p:cNvSpPr>
            <a:spLocks noGrp="1"/>
          </p:cNvSpPr>
          <p:nvPr>
            <p:ph sz="quarter"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xmlns="" val="3970103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CDCE7-F131-404D-8257-1D9CA511F0A0}"/>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C5ACC362-2894-4C6C-BFDD-1C9C36726190}"/>
              </a:ext>
            </a:extLst>
          </p:cNvPr>
          <p:cNvSpPr>
            <a:spLocks noGrp="1"/>
          </p:cNvSpPr>
          <p:nvPr>
            <p:ph sz="quarter"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79F9045C-1111-4405-8280-588BF6273ED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xmlns="" val="58332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23DCF117-1391-4330-8427-38060A5F2F1E}"/>
              </a:ext>
            </a:extLst>
          </p:cNvPr>
          <p:cNvSpPr>
            <a:spLocks noGrp="1"/>
          </p:cNvSpPr>
          <p:nvPr>
            <p:ph sz="quarter" idx="1"/>
          </p:nvPr>
        </p:nvSpPr>
        <p:spPr/>
        <p:txBody>
          <a:bodyPr/>
          <a:lstStyle/>
          <a:p>
            <a:endParaRPr lang="en-IN"/>
          </a:p>
        </p:txBody>
      </p:sp>
      <p:pic>
        <p:nvPicPr>
          <p:cNvPr id="4" name="Picture 3">
            <a:extLst>
              <a:ext uri="{FF2B5EF4-FFF2-40B4-BE49-F238E27FC236}">
                <a16:creationId xmlns:a16="http://schemas.microsoft.com/office/drawing/2014/main" xmlns="" id="{C3461354-36F9-4135-B6F3-4BA4F65AD7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xmlns="" val="1061908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CC01-E3BA-479D-B7AE-D0E1CC4C9F80}"/>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5A692D70-AE3E-40D3-8ABB-063CAB25AE36}"/>
              </a:ext>
            </a:extLst>
          </p:cNvPr>
          <p:cNvSpPr>
            <a:spLocks noGrp="1"/>
          </p:cNvSpPr>
          <p:nvPr>
            <p:ph sz="quarter"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xmlns="" val="2812885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AABEC-B9D8-46B5-A81A-2995E9992A86}"/>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50F0E059-052A-4BC7-AE7A-AFDC6B4A90EE}"/>
              </a:ext>
            </a:extLst>
          </p:cNvPr>
          <p:cNvSpPr>
            <a:spLocks noGrp="1"/>
          </p:cNvSpPr>
          <p:nvPr>
            <p:ph sz="quarter"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A37C023C-4A18-48B9-837D-69127803CBB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xmlns="" val="2024302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9ED6E32-3862-402A-98A4-73203C44D56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1354" y="2112560"/>
            <a:ext cx="5695721" cy="2748689"/>
          </a:xfrm>
          <a:prstGeom prst="rect">
            <a:avLst/>
          </a:prstGeom>
        </p:spPr>
      </p:pic>
      <p:pic>
        <p:nvPicPr>
          <p:cNvPr id="5" name="Picture 4">
            <a:extLst>
              <a:ext uri="{FF2B5EF4-FFF2-40B4-BE49-F238E27FC236}">
                <a16:creationId xmlns:a16="http://schemas.microsoft.com/office/drawing/2014/main" xmlns="" id="{341E37A7-D4D7-4CF0-91FE-5F2F329ECF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xmlns="" val="1504060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5233A-F64A-452C-B688-6F9C4691EF5A}"/>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a:t>
            </a:r>
            <a:r>
              <a:rPr lang="en-IN" b="1" dirty="0">
                <a:solidFill>
                  <a:schemeClr val="tx1"/>
                </a:solidFill>
              </a:rPr>
              <a:t>INTRODUCTION</a:t>
            </a:r>
          </a:p>
        </p:txBody>
      </p:sp>
      <p:sp>
        <p:nvSpPr>
          <p:cNvPr id="3" name="Content Placeholder 2">
            <a:extLst>
              <a:ext uri="{FF2B5EF4-FFF2-40B4-BE49-F238E27FC236}">
                <a16:creationId xmlns:a16="http://schemas.microsoft.com/office/drawing/2014/main" xmlns="" id="{F904096D-C589-4E27-9421-1A7124ABC8EC}"/>
              </a:ext>
            </a:extLst>
          </p:cNvPr>
          <p:cNvSpPr>
            <a:spLocks noGrp="1"/>
          </p:cNvSpPr>
          <p:nvPr>
            <p:ph sz="quarter"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333581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BE3B80A-540D-44E6-B3A4-F2FE8CF0A625}"/>
              </a:ext>
            </a:extLst>
          </p:cNvPr>
          <p:cNvPicPr>
            <a:picLocks noChangeAspect="1"/>
          </p:cNvPicPr>
          <p:nvPr/>
        </p:nvPicPr>
        <p:blipFill>
          <a:blip r:embed="rId2"/>
          <a:stretch>
            <a:fillRect/>
          </a:stretch>
        </p:blipFill>
        <p:spPr>
          <a:xfrm>
            <a:off x="1062452" y="1507924"/>
            <a:ext cx="10031533" cy="4158420"/>
          </a:xfrm>
          <a:prstGeom prst="rect">
            <a:avLst/>
          </a:prstGeom>
        </p:spPr>
      </p:pic>
    </p:spTree>
    <p:extLst>
      <p:ext uri="{BB962C8B-B14F-4D97-AF65-F5344CB8AC3E}">
        <p14:creationId xmlns:p14="http://schemas.microsoft.com/office/powerpoint/2010/main" xmlns="" val="1354029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7429050-8C4B-45DF-A711-FB2AE752004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24998" y="1454227"/>
            <a:ext cx="8742004" cy="4340083"/>
          </a:xfrm>
          <a:prstGeom prst="rect">
            <a:avLst/>
          </a:prstGeom>
        </p:spPr>
      </p:pic>
    </p:spTree>
    <p:extLst>
      <p:ext uri="{BB962C8B-B14F-4D97-AF65-F5344CB8AC3E}">
        <p14:creationId xmlns:p14="http://schemas.microsoft.com/office/powerpoint/2010/main" xmlns="" val="971385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E48A23-66F8-4DBE-95E0-398B7B23744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xmlns="" val="424423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765C0-9367-4888-A0B1-6BF7A6E7F9F5}"/>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A464B8D1-1280-420E-A4E8-1D542D25FE21}"/>
              </a:ext>
            </a:extLst>
          </p:cNvPr>
          <p:cNvSpPr>
            <a:spLocks noGrp="1"/>
          </p:cNvSpPr>
          <p:nvPr>
            <p:ph sz="quarter"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buNone/>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xmlns="" val="3387350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0EADD-E14F-4948-B06B-C7A6A2A56BFD}"/>
              </a:ext>
            </a:extLst>
          </p:cNvPr>
          <p:cNvSpPr>
            <a:spLocks noGrp="1"/>
          </p:cNvSpPr>
          <p:nvPr>
            <p:ph type="title"/>
          </p:nvPr>
        </p:nvSpPr>
        <p:spPr>
          <a:xfrm>
            <a:off x="356212" y="340739"/>
            <a:ext cx="9956800" cy="1143000"/>
          </a:xfrm>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BAB9EFFE-9811-4E06-B8E7-58E3A79C0FF5}"/>
              </a:ext>
            </a:extLst>
          </p:cNvPr>
          <p:cNvSpPr>
            <a:spLocks noGrp="1"/>
          </p:cNvSpPr>
          <p:nvPr>
            <p:ph sz="quarter"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FEB7EE4A-A31A-4E35-9A9A-F946F8AD5F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57454" y="2230140"/>
            <a:ext cx="9841169" cy="3635220"/>
          </a:xfrm>
          <a:prstGeom prst="rect">
            <a:avLst/>
          </a:prstGeom>
        </p:spPr>
      </p:pic>
    </p:spTree>
    <p:extLst>
      <p:ext uri="{BB962C8B-B14F-4D97-AF65-F5344CB8AC3E}">
        <p14:creationId xmlns:p14="http://schemas.microsoft.com/office/powerpoint/2010/main" xmlns="" val="729518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1C8C7-AF83-459A-BCC9-28B4D91F23C4}"/>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555D54B0-673F-4337-9843-F7A119A17E0D}"/>
              </a:ext>
            </a:extLst>
          </p:cNvPr>
          <p:cNvSpPr>
            <a:spLocks noGrp="1"/>
          </p:cNvSpPr>
          <p:nvPr>
            <p:ph sz="quarter"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82045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3EFD3-89E3-4546-8D34-A33B112BB30B}"/>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95A5054A-E7C6-4567-907F-0E9277C637CF}"/>
              </a:ext>
            </a:extLst>
          </p:cNvPr>
          <p:cNvSpPr>
            <a:spLocks noGrp="1"/>
          </p:cNvSpPr>
          <p:nvPr>
            <p:ph sz="quarter"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DBE2AA58-4C14-4E39-9C61-2D4E44AB99E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13532" y="2068541"/>
            <a:ext cx="5088714" cy="1915337"/>
          </a:xfrm>
          <a:prstGeom prst="rect">
            <a:avLst/>
          </a:prstGeom>
        </p:spPr>
      </p:pic>
    </p:spTree>
    <p:extLst>
      <p:ext uri="{BB962C8B-B14F-4D97-AF65-F5344CB8AC3E}">
        <p14:creationId xmlns:p14="http://schemas.microsoft.com/office/powerpoint/2010/main" xmlns="" val="2245910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E61C0-4D51-434B-8063-993BC176EC54}"/>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BF6989F1-EA1A-4587-8D6B-B70E320B63E8}"/>
              </a:ext>
            </a:extLst>
          </p:cNvPr>
          <p:cNvSpPr>
            <a:spLocks noGrp="1"/>
          </p:cNvSpPr>
          <p:nvPr>
            <p:ph sz="quarter"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429946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9C2E3-B5FC-43BD-914D-F4CBC623F184}"/>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5FA47D96-1068-49C1-9B9C-907E19126889}"/>
              </a:ext>
            </a:extLst>
          </p:cNvPr>
          <p:cNvSpPr>
            <a:spLocks noGrp="1"/>
          </p:cNvSpPr>
          <p:nvPr>
            <p:ph sz="quarter"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56728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93C2CCF-0C35-42A3-ADB5-17B05B74015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51748" y="438015"/>
            <a:ext cx="5731510" cy="6237605"/>
          </a:xfrm>
          <a:prstGeom prst="rect">
            <a:avLst/>
          </a:prstGeom>
        </p:spPr>
      </p:pic>
    </p:spTree>
    <p:extLst>
      <p:ext uri="{BB962C8B-B14F-4D97-AF65-F5344CB8AC3E}">
        <p14:creationId xmlns:p14="http://schemas.microsoft.com/office/powerpoint/2010/main" xmlns="" val="3891604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2E359-59DE-4D38-AD56-3BBAFE945B77}"/>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a:t>
            </a:r>
            <a:r>
              <a:rPr lang="en-IN" b="1" dirty="0">
                <a:solidFill>
                  <a:schemeClr val="tx1"/>
                </a:solidFill>
              </a:rPr>
              <a:t>INTRODUCTION</a:t>
            </a:r>
            <a:endParaRPr lang="en-IN" b="1" dirty="0"/>
          </a:p>
        </p:txBody>
      </p:sp>
      <p:sp>
        <p:nvSpPr>
          <p:cNvPr id="3" name="Content Placeholder 2">
            <a:extLst>
              <a:ext uri="{FF2B5EF4-FFF2-40B4-BE49-F238E27FC236}">
                <a16:creationId xmlns:a16="http://schemas.microsoft.com/office/drawing/2014/main" xmlns="" id="{AFDB3B6C-37B0-4D60-A6AB-3AF9780D9D75}"/>
              </a:ext>
            </a:extLst>
          </p:cNvPr>
          <p:cNvSpPr>
            <a:spLocks noGrp="1"/>
          </p:cNvSpPr>
          <p:nvPr>
            <p:ph sz="quarter"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xmlns="" val="7420378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B3739-479D-42D7-AE8B-AE5265FF233F}"/>
              </a:ext>
            </a:extLst>
          </p:cNvPr>
          <p:cNvSpPr>
            <a:spLocks noGrp="1"/>
          </p:cNvSpPr>
          <p:nvPr>
            <p:ph type="title"/>
          </p:nvPr>
        </p:nvSpPr>
        <p:spPr/>
        <p:txBody>
          <a:bodyPr/>
          <a:lstStyle/>
          <a:p>
            <a:r>
              <a:rPr lang="en-IN" b="1" dirty="0">
                <a:solidFill>
                  <a:schemeClr val="tx1"/>
                </a:solidFill>
              </a:rPr>
              <a:t>Exploratory Data Analysis</a:t>
            </a:r>
            <a:endParaRPr lang="en-IN" b="1" dirty="0"/>
          </a:p>
        </p:txBody>
      </p:sp>
      <p:pic>
        <p:nvPicPr>
          <p:cNvPr id="4" name="Picture 3">
            <a:extLst>
              <a:ext uri="{FF2B5EF4-FFF2-40B4-BE49-F238E27FC236}">
                <a16:creationId xmlns:a16="http://schemas.microsoft.com/office/drawing/2014/main" xmlns="" id="{580D54A2-BD31-4F9E-93C1-A4634579605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xmlns="" val="1452729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7857C-F671-4AA4-8A42-3B4E016091AB}"/>
              </a:ext>
            </a:extLst>
          </p:cNvPr>
          <p:cNvSpPr>
            <a:spLocks noGrp="1"/>
          </p:cNvSpPr>
          <p:nvPr>
            <p:ph type="title"/>
          </p:nvPr>
        </p:nvSpPr>
        <p:spPr/>
        <p:txBody>
          <a:bodyPr/>
          <a:lstStyle/>
          <a:p>
            <a:r>
              <a:rPr lang="en-IN" b="1" dirty="0">
                <a:solidFill>
                  <a:schemeClr val="tx1"/>
                </a:solidFill>
              </a:rPr>
              <a:t>Exploratory Data Analysis</a:t>
            </a:r>
            <a:endParaRPr lang="en-IN" b="1" dirty="0"/>
          </a:p>
        </p:txBody>
      </p:sp>
      <p:sp>
        <p:nvSpPr>
          <p:cNvPr id="3" name="Content Placeholder 2">
            <a:extLst>
              <a:ext uri="{FF2B5EF4-FFF2-40B4-BE49-F238E27FC236}">
                <a16:creationId xmlns:a16="http://schemas.microsoft.com/office/drawing/2014/main" xmlns="" id="{E9B114C8-0A97-45CE-8FE4-57D35D1F72E5}"/>
              </a:ext>
            </a:extLst>
          </p:cNvPr>
          <p:cNvSpPr>
            <a:spLocks noGrp="1"/>
          </p:cNvSpPr>
          <p:nvPr>
            <p:ph sz="quarter" idx="1"/>
          </p:nvPr>
        </p:nvSpPr>
        <p:spPr/>
        <p:txBody>
          <a:bodyPr/>
          <a:lstStyle/>
          <a:p>
            <a:pPr>
              <a:lnSpc>
                <a:spcPct val="107000"/>
              </a:lnSpc>
              <a:spcAft>
                <a:spcPts val="800"/>
              </a:spcAft>
              <a:buNone/>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xmlns="" val="2879895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3BAEF-9F26-4CFE-836D-78D2069AFB35}"/>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solidFill>
                <a:schemeClr val="tx1"/>
              </a:solidFill>
            </a:endParaRPr>
          </a:p>
        </p:txBody>
      </p:sp>
      <p:sp>
        <p:nvSpPr>
          <p:cNvPr id="3" name="Content Placeholder 2">
            <a:extLst>
              <a:ext uri="{FF2B5EF4-FFF2-40B4-BE49-F238E27FC236}">
                <a16:creationId xmlns:a16="http://schemas.microsoft.com/office/drawing/2014/main" xmlns="" id="{808BA04A-B43A-4A58-AA23-460551339E01}"/>
              </a:ext>
            </a:extLst>
          </p:cNvPr>
          <p:cNvSpPr>
            <a:spLocks noGrp="1"/>
          </p:cNvSpPr>
          <p:nvPr>
            <p:ph sz="quarter"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03410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A6E26-FCE4-48D4-B1DE-ECAFF78E3F35}"/>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4D558B5B-D0FF-4FB8-BA9A-18AFF9D999AA}"/>
              </a:ext>
            </a:extLst>
          </p:cNvPr>
          <p:cNvSpPr>
            <a:spLocks noGrp="1"/>
          </p:cNvSpPr>
          <p:nvPr>
            <p:ph sz="quarter"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671385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93CC1-CCBD-4553-823C-659C4C058E58}"/>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1B159933-CF56-42C7-B6BD-E5BEEE83657E}"/>
              </a:ext>
            </a:extLst>
          </p:cNvPr>
          <p:cNvSpPr>
            <a:spLocks noGrp="1"/>
          </p:cNvSpPr>
          <p:nvPr>
            <p:ph sz="quarter"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3533C41B-5487-4D02-BB72-173DD0689A1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05899" y="2201103"/>
            <a:ext cx="5719943" cy="2255404"/>
          </a:xfrm>
          <a:prstGeom prst="rect">
            <a:avLst/>
          </a:prstGeom>
        </p:spPr>
      </p:pic>
    </p:spTree>
    <p:extLst>
      <p:ext uri="{BB962C8B-B14F-4D97-AF65-F5344CB8AC3E}">
        <p14:creationId xmlns:p14="http://schemas.microsoft.com/office/powerpoint/2010/main" xmlns="" val="3453937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FB0E808-B70E-4B1C-B42B-5306BC4E5F6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36434" y="1189822"/>
            <a:ext cx="8643572" cy="3997999"/>
          </a:xfrm>
          <a:prstGeom prst="rect">
            <a:avLst/>
          </a:prstGeom>
        </p:spPr>
      </p:pic>
    </p:spTree>
    <p:extLst>
      <p:ext uri="{BB962C8B-B14F-4D97-AF65-F5344CB8AC3E}">
        <p14:creationId xmlns:p14="http://schemas.microsoft.com/office/powerpoint/2010/main" xmlns="" val="28894127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13059-568C-45AA-9A95-415545FB020A}"/>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AE4B979E-F179-47E7-919C-BCCF24B70798}"/>
              </a:ext>
            </a:extLst>
          </p:cNvPr>
          <p:cNvSpPr>
            <a:spLocks noGrp="1"/>
          </p:cNvSpPr>
          <p:nvPr>
            <p:ph sz="quarter"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xmlns="" id="{76A55FA6-FC41-4427-A062-C93A9DEC9B9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01677" y="2875914"/>
            <a:ext cx="6484898" cy="1854705"/>
          </a:xfrm>
          <a:prstGeom prst="rect">
            <a:avLst/>
          </a:prstGeom>
        </p:spPr>
      </p:pic>
    </p:spTree>
    <p:extLst>
      <p:ext uri="{BB962C8B-B14F-4D97-AF65-F5344CB8AC3E}">
        <p14:creationId xmlns:p14="http://schemas.microsoft.com/office/powerpoint/2010/main" xmlns="" val="10953539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B4F9A-2EBB-49B0-8986-2C9E09144C05}"/>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62DB7A1E-FAC8-4FE8-B4C5-14553194F3EA}"/>
              </a:ext>
            </a:extLst>
          </p:cNvPr>
          <p:cNvSpPr>
            <a:spLocks noGrp="1"/>
          </p:cNvSpPr>
          <p:nvPr>
            <p:ph sz="quarter"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xmlns="" val="16541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A4D246-A17C-4263-8345-D6755F22E79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55977" y="727113"/>
            <a:ext cx="2779125" cy="5590708"/>
          </a:xfrm>
          <a:prstGeom prst="rect">
            <a:avLst/>
          </a:prstGeom>
        </p:spPr>
      </p:pic>
      <p:pic>
        <p:nvPicPr>
          <p:cNvPr id="5" name="Picture 4">
            <a:extLst>
              <a:ext uri="{FF2B5EF4-FFF2-40B4-BE49-F238E27FC236}">
                <a16:creationId xmlns:a16="http://schemas.microsoft.com/office/drawing/2014/main" xmlns="" id="{BE23B812-5CA1-4E7C-A3E1-7C4DF35A913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25346" y="638978"/>
            <a:ext cx="2567346" cy="5720018"/>
          </a:xfrm>
          <a:prstGeom prst="rect">
            <a:avLst/>
          </a:prstGeom>
        </p:spPr>
      </p:pic>
      <p:pic>
        <p:nvPicPr>
          <p:cNvPr id="6" name="Picture 5">
            <a:extLst>
              <a:ext uri="{FF2B5EF4-FFF2-40B4-BE49-F238E27FC236}">
                <a16:creationId xmlns:a16="http://schemas.microsoft.com/office/drawing/2014/main" xmlns="" id="{11C599B0-AB61-4558-9F99-6949008EFB2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315200" y="521076"/>
            <a:ext cx="2930488" cy="3234101"/>
          </a:xfrm>
          <a:prstGeom prst="rect">
            <a:avLst/>
          </a:prstGeom>
        </p:spPr>
      </p:pic>
    </p:spTree>
    <p:extLst>
      <p:ext uri="{BB962C8B-B14F-4D97-AF65-F5344CB8AC3E}">
        <p14:creationId xmlns:p14="http://schemas.microsoft.com/office/powerpoint/2010/main" xmlns="" val="37660745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B65B7-AD08-44A2-8775-12302A118010}"/>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074D850E-3393-4307-909F-3395630200F9}"/>
              </a:ext>
            </a:extLst>
          </p:cNvPr>
          <p:cNvSpPr>
            <a:spLocks noGrp="1"/>
          </p:cNvSpPr>
          <p:nvPr>
            <p:ph sz="quarter"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xmlns="" val="2275760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2E4D7-4461-4D04-9EFC-5BEC46496DC7}"/>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a:t>
            </a:r>
            <a:r>
              <a:rPr lang="en-IN" b="1" dirty="0">
                <a:solidFill>
                  <a:schemeClr val="tx1"/>
                </a:solidFill>
              </a:rPr>
              <a:t>INTRODUCTION</a:t>
            </a:r>
            <a:endParaRPr lang="en-IN" b="1" dirty="0"/>
          </a:p>
        </p:txBody>
      </p:sp>
      <p:sp>
        <p:nvSpPr>
          <p:cNvPr id="3" name="Content Placeholder 2">
            <a:extLst>
              <a:ext uri="{FF2B5EF4-FFF2-40B4-BE49-F238E27FC236}">
                <a16:creationId xmlns:a16="http://schemas.microsoft.com/office/drawing/2014/main" xmlns="" id="{F7E66504-1320-4F27-9EB4-D45D54E15885}"/>
              </a:ext>
            </a:extLst>
          </p:cNvPr>
          <p:cNvSpPr>
            <a:spLocks noGrp="1"/>
          </p:cNvSpPr>
          <p:nvPr>
            <p:ph sz="quarter" idx="1"/>
          </p:nvPr>
        </p:nvSpPr>
        <p:spPr/>
        <p:txBody>
          <a:bodyPr>
            <a:normAutofit fontScale="925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xmlns="" val="18550275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3291CCE-147D-46F2-AED9-6B60C865063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xmlns="" val="1515695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8404C-0682-4F18-8F73-41248E7BBFED}"/>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8F3965E7-860F-403B-AF4A-8319A7778584}"/>
              </a:ext>
            </a:extLst>
          </p:cNvPr>
          <p:cNvSpPr>
            <a:spLocks noGrp="1"/>
          </p:cNvSpPr>
          <p:nvPr>
            <p:ph sz="quarter"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xmlns="" val="3763669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CDF73-23B6-4055-9ED7-9618ABE33963}"/>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C6824C0B-EFC9-49A0-B9E2-CF0AA25AE6B0}"/>
              </a:ext>
            </a:extLst>
          </p:cNvPr>
          <p:cNvSpPr>
            <a:spLocks noGrp="1"/>
          </p:cNvSpPr>
          <p:nvPr>
            <p:ph sz="quarter"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xmlns="" val="4520740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00F00F3-7F94-4F2C-B8B5-8FA012EF6EC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0159" y="1024569"/>
            <a:ext cx="7610719" cy="4919030"/>
          </a:xfrm>
          <a:prstGeom prst="rect">
            <a:avLst/>
          </a:prstGeom>
        </p:spPr>
      </p:pic>
    </p:spTree>
    <p:extLst>
      <p:ext uri="{BB962C8B-B14F-4D97-AF65-F5344CB8AC3E}">
        <p14:creationId xmlns:p14="http://schemas.microsoft.com/office/powerpoint/2010/main" xmlns="" val="23921917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CC2A314-24A2-4A0A-B037-39F51BD684F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xmlns="" val="10937762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E18C4-C056-463F-98A7-1FFF36C93644}"/>
              </a:ext>
            </a:extLst>
          </p:cNvPr>
          <p:cNvSpPr>
            <a:spLocks noGrp="1"/>
          </p:cNvSpPr>
          <p:nvPr>
            <p:ph type="title"/>
          </p:nvPr>
        </p:nvSpPr>
        <p:spPr/>
        <p:txBody>
          <a:bodyPr/>
          <a:lstStyle/>
          <a:p>
            <a:r>
              <a:rPr lang="en-US" b="1" dirty="0" smtClean="0">
                <a:solidFill>
                  <a:schemeClr val="tx1"/>
                </a:solidFill>
              </a:rPr>
              <a:t>Models </a:t>
            </a:r>
            <a:r>
              <a:rPr lang="en-US" b="1" dirty="0">
                <a:solidFill>
                  <a:schemeClr val="tx1"/>
                </a:solidFill>
              </a:rPr>
              <a:t>Development and Evaluation </a:t>
            </a:r>
            <a:endParaRPr lang="en-IN" b="1" dirty="0"/>
          </a:p>
        </p:txBody>
      </p:sp>
      <p:sp>
        <p:nvSpPr>
          <p:cNvPr id="3" name="Content Placeholder 2">
            <a:extLst>
              <a:ext uri="{FF2B5EF4-FFF2-40B4-BE49-F238E27FC236}">
                <a16:creationId xmlns:a16="http://schemas.microsoft.com/office/drawing/2014/main" xmlns="" id="{BB6DE559-51AB-4CD7-9109-C43D1F9C094B}"/>
              </a:ext>
            </a:extLst>
          </p:cNvPr>
          <p:cNvSpPr>
            <a:spLocks noGrp="1"/>
          </p:cNvSpPr>
          <p:nvPr>
            <p:ph sz="quarter"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xmlns="" val="19516345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0AC2C-8346-4639-A0EE-48EB4D4A2165}"/>
              </a:ext>
            </a:extLst>
          </p:cNvPr>
          <p:cNvSpPr>
            <a:spLocks noGrp="1"/>
          </p:cNvSpPr>
          <p:nvPr>
            <p:ph type="title"/>
          </p:nvPr>
        </p:nvSpPr>
        <p:spPr/>
        <p:txBody>
          <a:bodyPr/>
          <a:lstStyle/>
          <a:p>
            <a:r>
              <a:rPr lang="en-IN" b="1" dirty="0">
                <a:solidFill>
                  <a:schemeClr val="tx1"/>
                </a:solidFill>
              </a:rPr>
              <a:t>CONCLUSION</a:t>
            </a:r>
          </a:p>
        </p:txBody>
      </p:sp>
      <p:sp>
        <p:nvSpPr>
          <p:cNvPr id="3" name="Content Placeholder 2">
            <a:extLst>
              <a:ext uri="{FF2B5EF4-FFF2-40B4-BE49-F238E27FC236}">
                <a16:creationId xmlns:a16="http://schemas.microsoft.com/office/drawing/2014/main" xmlns="" id="{7139B0BA-27B1-434B-805B-3F75BD628619}"/>
              </a:ext>
            </a:extLst>
          </p:cNvPr>
          <p:cNvSpPr>
            <a:spLocks noGrp="1"/>
          </p:cNvSpPr>
          <p:nvPr>
            <p:ph sz="quarter"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629963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7603E-CFD8-47BB-9B31-7D1F9B4DE713}"/>
              </a:ext>
            </a:extLst>
          </p:cNvPr>
          <p:cNvSpPr>
            <a:spLocks noGrp="1"/>
          </p:cNvSpPr>
          <p:nvPr>
            <p:ph type="title"/>
          </p:nvPr>
        </p:nvSpPr>
        <p:spPr/>
        <p:txBody>
          <a:bodyPr/>
          <a:lstStyle/>
          <a:p>
            <a:r>
              <a:rPr lang="en-IN" b="1" dirty="0">
                <a:solidFill>
                  <a:schemeClr val="tx1"/>
                </a:solidFill>
              </a:rPr>
              <a:t>CONCLUSION</a:t>
            </a:r>
            <a:endParaRPr lang="en-IN" b="1" dirty="0"/>
          </a:p>
        </p:txBody>
      </p:sp>
      <p:sp>
        <p:nvSpPr>
          <p:cNvPr id="3" name="Content Placeholder 2">
            <a:extLst>
              <a:ext uri="{FF2B5EF4-FFF2-40B4-BE49-F238E27FC236}">
                <a16:creationId xmlns:a16="http://schemas.microsoft.com/office/drawing/2014/main" xmlns="" id="{5687C0E6-DE43-4AB5-8193-D277DB4CEC3C}"/>
              </a:ext>
            </a:extLst>
          </p:cNvPr>
          <p:cNvSpPr>
            <a:spLocks noGrp="1"/>
          </p:cNvSpPr>
          <p:nvPr>
            <p:ph sz="quarter"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a:t>
            </a:r>
            <a:r>
              <a:rPr lang="en-IN" sz="18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smtClean="0">
                <a:solidFill>
                  <a:schemeClr val="tx1"/>
                </a:solidFill>
                <a:effectLst/>
                <a:latin typeface="Arial" panose="020B0604020202020204" pitchFamily="34" charset="0"/>
                <a:ea typeface="Calibri" panose="020F0502020204030204" pitchFamily="34" charset="0"/>
                <a:cs typeface="Arial" panose="020B0604020202020204" pitchFamily="34" charset="0"/>
              </a:rPr>
              <a:t>Countplots</a:t>
            </a:r>
            <a:r>
              <a:rPr lang="en-IN" sz="18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xmlns="" val="2571801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C17BA-96A0-407B-BEDC-990909217083}"/>
              </a:ext>
            </a:extLst>
          </p:cNvPr>
          <p:cNvSpPr>
            <a:spLocks noGrp="1"/>
          </p:cNvSpPr>
          <p:nvPr>
            <p:ph type="title"/>
          </p:nvPr>
        </p:nvSpPr>
        <p:spPr/>
        <p:txBody>
          <a:bodyPr/>
          <a:lstStyle/>
          <a:p>
            <a:r>
              <a:rPr lang="en-IN" b="1" dirty="0">
                <a:solidFill>
                  <a:schemeClr val="tx1"/>
                </a:solidFill>
              </a:rPr>
              <a:t>CONCLUSION</a:t>
            </a:r>
            <a:endParaRPr lang="en-IN" b="1" dirty="0"/>
          </a:p>
        </p:txBody>
      </p:sp>
      <p:sp>
        <p:nvSpPr>
          <p:cNvPr id="3" name="Content Placeholder 2">
            <a:extLst>
              <a:ext uri="{FF2B5EF4-FFF2-40B4-BE49-F238E27FC236}">
                <a16:creationId xmlns:a16="http://schemas.microsoft.com/office/drawing/2014/main" xmlns="" id="{07E11377-94BC-4495-A20D-8A4F61336B22}"/>
              </a:ext>
            </a:extLst>
          </p:cNvPr>
          <p:cNvSpPr>
            <a:spLocks noGrp="1"/>
          </p:cNvSpPr>
          <p:nvPr>
            <p:ph sz="quarter" idx="1"/>
          </p:nvPr>
        </p:nvSpPr>
        <p:spPr/>
        <p:txBody>
          <a:bodyPr>
            <a:normAutofit/>
          </a:bodyPr>
          <a:lstStyle/>
          <a:p>
            <a:pPr>
              <a:lnSpc>
                <a:spcPct val="107000"/>
              </a:lnSpc>
              <a:spcAft>
                <a:spcPts val="800"/>
              </a:spcAft>
              <a:buNone/>
            </a:pPr>
            <a:r>
              <a:rPr lang="en-IN" sz="2800" dirty="0">
                <a:solidFill>
                  <a:srgbClr val="FF0000"/>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xmlns="" val="42557804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6E37A-DCC9-4404-8252-4F673CD9D7E3}"/>
              </a:ext>
            </a:extLst>
          </p:cNvPr>
          <p:cNvSpPr>
            <a:spLocks noGrp="1"/>
          </p:cNvSpPr>
          <p:nvPr>
            <p:ph type="title"/>
          </p:nvPr>
        </p:nvSpPr>
        <p:spPr/>
        <p:txBody>
          <a:bodyPr/>
          <a:lstStyle/>
          <a:p>
            <a:r>
              <a:rPr lang="en-IN" b="1" dirty="0">
                <a:solidFill>
                  <a:schemeClr val="tx1"/>
                </a:solidFill>
              </a:rPr>
              <a:t>CONCLUSION</a:t>
            </a:r>
            <a:endParaRPr lang="en-IN" b="1" dirty="0"/>
          </a:p>
        </p:txBody>
      </p:sp>
      <p:sp>
        <p:nvSpPr>
          <p:cNvPr id="3" name="Content Placeholder 2">
            <a:extLst>
              <a:ext uri="{FF2B5EF4-FFF2-40B4-BE49-F238E27FC236}">
                <a16:creationId xmlns:a16="http://schemas.microsoft.com/office/drawing/2014/main" xmlns="" id="{3DE5F5E8-0FE9-4DDE-A110-F0FFA5271766}"/>
              </a:ext>
            </a:extLst>
          </p:cNvPr>
          <p:cNvSpPr>
            <a:spLocks noGrp="1"/>
          </p:cNvSpPr>
          <p:nvPr>
            <p:ph sz="quarter" idx="1"/>
          </p:nvPr>
        </p:nvSpPr>
        <p:spPr/>
        <p:txBody>
          <a:bodyPr>
            <a:normAutofit/>
          </a:bodyPr>
          <a:lstStyle/>
          <a:p>
            <a:pPr>
              <a:lnSpc>
                <a:spcPct val="107000"/>
              </a:lnSpc>
              <a:spcAft>
                <a:spcPts val="800"/>
              </a:spcAft>
              <a:buNone/>
            </a:pPr>
            <a:r>
              <a:rPr lang="en-IN" sz="2800" dirty="0">
                <a:solidFill>
                  <a:srgbClr val="FF0000"/>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xmlns="" val="2818088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0F185-55ED-4CC2-B304-749297512345}"/>
              </a:ext>
            </a:extLst>
          </p:cNvPr>
          <p:cNvSpPr>
            <a:spLocks noGrp="1"/>
          </p:cNvSpPr>
          <p:nvPr>
            <p:ph type="title"/>
          </p:nvPr>
        </p:nvSpPr>
        <p:spPr/>
        <p:txBody>
          <a:bodyPr/>
          <a:lstStyle/>
          <a:p>
            <a:r>
              <a:rPr lang="en-IN" b="1" dirty="0">
                <a:solidFill>
                  <a:schemeClr val="tx1"/>
                </a:solidFill>
              </a:rPr>
              <a:t>INTRODUCTION</a:t>
            </a:r>
            <a:endParaRPr lang="en-IN" b="1" dirty="0"/>
          </a:p>
        </p:txBody>
      </p:sp>
      <p:sp>
        <p:nvSpPr>
          <p:cNvPr id="3" name="Content Placeholder 2">
            <a:extLst>
              <a:ext uri="{FF2B5EF4-FFF2-40B4-BE49-F238E27FC236}">
                <a16:creationId xmlns:a16="http://schemas.microsoft.com/office/drawing/2014/main" xmlns="" id="{4D28BB46-2DFB-4D77-B1C6-C38880EAA71B}"/>
              </a:ext>
            </a:extLst>
          </p:cNvPr>
          <p:cNvSpPr>
            <a:spLocks noGrp="1"/>
          </p:cNvSpPr>
          <p:nvPr>
            <p:ph sz="quarter"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900505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22.jfif"/>
          <p:cNvPicPr>
            <a:picLocks noChangeAspect="1" noChangeArrowheads="1"/>
          </p:cNvPicPr>
          <p:nvPr/>
        </p:nvPicPr>
        <p:blipFill>
          <a:blip r:embed="rId2"/>
          <a:srcRect/>
          <a:stretch>
            <a:fillRect/>
          </a:stretch>
        </p:blipFill>
        <p:spPr bwMode="auto">
          <a:xfrm>
            <a:off x="341523" y="374574"/>
            <a:ext cx="10477041" cy="600419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20EF1-1664-4B16-B1D6-022931EF18BB}"/>
              </a:ext>
            </a:extLst>
          </p:cNvPr>
          <p:cNvSpPr>
            <a:spLocks noGrp="1"/>
          </p:cNvSpPr>
          <p:nvPr>
            <p:ph type="title"/>
          </p:nvPr>
        </p:nvSpPr>
        <p:spPr/>
        <p:txBody>
          <a:bodyPr/>
          <a:lstStyle/>
          <a:p>
            <a:r>
              <a:rPr lang="en-IN" b="1" dirty="0">
                <a:solidFill>
                  <a:schemeClr val="tx1"/>
                </a:solidFill>
              </a:rPr>
              <a:t>Analytical Problem Framing</a:t>
            </a:r>
          </a:p>
        </p:txBody>
      </p:sp>
      <p:sp>
        <p:nvSpPr>
          <p:cNvPr id="3" name="Content Placeholder 2">
            <a:extLst>
              <a:ext uri="{FF2B5EF4-FFF2-40B4-BE49-F238E27FC236}">
                <a16:creationId xmlns:a16="http://schemas.microsoft.com/office/drawing/2014/main" xmlns="" id="{66642AC9-346F-48E0-AB9E-42D1FEB401FB}"/>
              </a:ext>
            </a:extLst>
          </p:cNvPr>
          <p:cNvSpPr>
            <a:spLocks noGrp="1"/>
          </p:cNvSpPr>
          <p:nvPr>
            <p:ph sz="quarter" idx="1"/>
          </p:nvPr>
        </p:nvSpPr>
        <p:spPr/>
        <p:txBody>
          <a:bodyPr>
            <a:normAutofit/>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xmlns="" val="1410899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83213-1220-4FD3-B6E0-96C4875C3DCC}"/>
              </a:ext>
            </a:extLst>
          </p:cNvPr>
          <p:cNvSpPr>
            <a:spLocks noGrp="1"/>
          </p:cNvSpPr>
          <p:nvPr>
            <p:ph type="title"/>
          </p:nvPr>
        </p:nvSpPr>
        <p:spPr/>
        <p:txBody>
          <a:bodyPr/>
          <a:lstStyle/>
          <a:p>
            <a:r>
              <a:rPr lang="en-IN" b="1" dirty="0">
                <a:solidFill>
                  <a:schemeClr val="tx1"/>
                </a:solidFill>
              </a:rPr>
              <a:t>Analytical Problem Framing</a:t>
            </a:r>
            <a:endParaRPr lang="en-IN" b="1" dirty="0"/>
          </a:p>
        </p:txBody>
      </p:sp>
      <p:sp>
        <p:nvSpPr>
          <p:cNvPr id="3" name="Content Placeholder 2">
            <a:extLst>
              <a:ext uri="{FF2B5EF4-FFF2-40B4-BE49-F238E27FC236}">
                <a16:creationId xmlns:a16="http://schemas.microsoft.com/office/drawing/2014/main" xmlns="" id="{CBE0D0D8-827A-4C8F-B687-448A6A47E49C}"/>
              </a:ext>
            </a:extLst>
          </p:cNvPr>
          <p:cNvSpPr>
            <a:spLocks noGrp="1"/>
          </p:cNvSpPr>
          <p:nvPr>
            <p:ph sz="quarter"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u="sng" dirty="0" smtClean="0">
                <a:solidFill>
                  <a:schemeClr val="accent1"/>
                </a:solidFill>
                <a:effectLst/>
                <a:latin typeface="Arial" panose="020B0604020202020204" pitchFamily="34" charset="0"/>
                <a:ea typeface="Calibri" panose="020F0502020204030204" pitchFamily="34" charset="0"/>
                <a:cs typeface="Arial" panose="020B0604020202020204" pitchFamily="34" charset="0"/>
              </a:rPr>
              <a:t>https</a:t>
            </a:r>
            <a:r>
              <a:rPr lang="en-IN" sz="1800" u="sng" dirty="0">
                <a:solidFill>
                  <a:schemeClr val="accent1"/>
                </a:solidFill>
                <a:effectLst/>
                <a:latin typeface="Arial" panose="020B0604020202020204" pitchFamily="34" charset="0"/>
                <a:ea typeface="Calibri" panose="020F0502020204030204" pitchFamily="34" charset="0"/>
                <a:cs typeface="Arial" panose="020B0604020202020204" pitchFamily="34" charset="0"/>
              </a:rPr>
              <a:t>://www.easemytrip.com</a:t>
            </a:r>
            <a:r>
              <a:rPr lang="en-IN" sz="1800" dirty="0">
                <a:solidFill>
                  <a:schemeClr val="accent1"/>
                </a:solidFill>
                <a:effectLst/>
                <a:latin typeface="Arial" panose="020B0604020202020204" pitchFamily="34" charset="0"/>
                <a:ea typeface="Calibri" panose="020F0502020204030204" pitchFamily="34" charset="0"/>
                <a:cs typeface="Arial" panose="020B0604020202020204" pitchFamily="34" charset="0"/>
              </a:rPr>
              <a:t>/</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xmlns="" val="4195587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7E3B7CC-0EE2-4055-BE63-F42AE4C33A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xmlns="" val="12295058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Oriel</Template>
  <TotalTime>126</TotalTime>
  <Words>2515</Words>
  <Application>Microsoft Office PowerPoint</Application>
  <PresentationFormat>Custom</PresentationFormat>
  <Paragraphs>194</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Oriel</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Slide 9</vt:lpstr>
      <vt:lpstr>Analytical Problem Framing</vt:lpstr>
      <vt:lpstr>Analytical Problem Framing</vt:lpstr>
      <vt:lpstr>Analytical Problem Framing</vt:lpstr>
      <vt:lpstr>Analytical Problem Framing</vt:lpstr>
      <vt:lpstr>Analytical Problem Framing</vt:lpstr>
      <vt:lpstr>Software Requirements and Tools Used</vt:lpstr>
      <vt:lpstr>Software Requirements and Tools Used</vt:lpstr>
      <vt:lpstr>Software Requirements and Tools Used</vt:lpstr>
      <vt:lpstr>Exploratory Data Analysis</vt:lpstr>
      <vt:lpstr>Exploratory Data Analysis</vt:lpstr>
      <vt:lpstr>Exploratory Data Analysis</vt:lpstr>
      <vt:lpstr>Exploratory Data Analysis</vt:lpstr>
      <vt:lpstr>Slide 22</vt:lpstr>
      <vt:lpstr>Slide 23</vt:lpstr>
      <vt:lpstr>Exploratory Data Analysis</vt:lpstr>
      <vt:lpstr>Exploratory Data Analysis</vt:lpstr>
      <vt:lpstr>Exploratory Data Analysis</vt:lpstr>
      <vt:lpstr>Exploratory Data Analysis</vt:lpstr>
      <vt:lpstr>Exploratory Data Analysis</vt:lpstr>
      <vt:lpstr>Slide 29</vt:lpstr>
      <vt:lpstr>Slide 30</vt:lpstr>
      <vt:lpstr>Slide 31</vt:lpstr>
      <vt:lpstr>Slide 32</vt:lpstr>
      <vt:lpstr>Exploratory Data Analysis</vt:lpstr>
      <vt:lpstr>Exploratory Data Analysis</vt:lpstr>
      <vt:lpstr>Exploratory Data Analysis</vt:lpstr>
      <vt:lpstr>Exploratory Data Analysis</vt:lpstr>
      <vt:lpstr>Exploratory Data Analysis</vt:lpstr>
      <vt:lpstr>Exploratory Data Analysis</vt:lpstr>
      <vt:lpstr>Slide 39</vt:lpstr>
      <vt:lpstr>Exploratory Data Analysis</vt:lpstr>
      <vt:lpstr>Exploratory Data Analysis</vt:lpstr>
      <vt:lpstr>Models Development and Evaluation </vt:lpstr>
      <vt:lpstr>Models Development and Evaluation </vt:lpstr>
      <vt:lpstr>Models Development and Evaluation </vt:lpstr>
      <vt:lpstr>Slide 45</vt:lpstr>
      <vt:lpstr>Models Development and Evaluation </vt:lpstr>
      <vt:lpstr>Models Development and Evaluation </vt:lpstr>
      <vt:lpstr>Slide 48</vt:lpstr>
      <vt:lpstr>Models Development and Evaluation </vt:lpstr>
      <vt:lpstr>Slide 50</vt:lpstr>
      <vt:lpstr>Models Development and Evaluation </vt:lpstr>
      <vt:lpstr>Models Development and Evaluation </vt:lpstr>
      <vt:lpstr>Slide 53</vt:lpstr>
      <vt:lpstr>Slide 54</vt:lpstr>
      <vt:lpstr>Models Development and Evaluation </vt:lpstr>
      <vt:lpstr>CONCLUSION</vt:lpstr>
      <vt:lpstr>CONCLUSION</vt:lpstr>
      <vt:lpstr>CONCLUSION</vt:lpstr>
      <vt:lpstr>CONCLUSION</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Windows User</cp:lastModifiedBy>
  <cp:revision>25</cp:revision>
  <dcterms:created xsi:type="dcterms:W3CDTF">2021-11-28T14:09:16Z</dcterms:created>
  <dcterms:modified xsi:type="dcterms:W3CDTF">2022-02-27T15:03:36Z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