
<file path=[Content_Types].xml><?xml version="1.0" encoding="utf-8"?>
<Types xmlns="http://schemas.openxmlformats.org/package/2006/content-types">
  <Override PartName="/ppt/slides/slide29.xml" ContentType="application/vnd.openxmlformats-officedocument.presentationml.slide+xml"/>
  <Override PartName="/ppt/slideLayouts/slideLayout39.xml" ContentType="application/vnd.openxmlformats-officedocument.presentationml.slideLayout+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handoutMasterIdLst>
    <p:handoutMasterId r:id="rId32"/>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406" r:id="rId15"/>
    <p:sldId id="395" r:id="rId16"/>
    <p:sldId id="390" r:id="rId17"/>
    <p:sldId id="391" r:id="rId18"/>
    <p:sldId id="392" r:id="rId19"/>
    <p:sldId id="393" r:id="rId20"/>
    <p:sldId id="394" r:id="rId21"/>
    <p:sldId id="396" r:id="rId22"/>
    <p:sldId id="397" r:id="rId23"/>
    <p:sldId id="398" r:id="rId24"/>
    <p:sldId id="399" r:id="rId25"/>
    <p:sldId id="400" r:id="rId26"/>
    <p:sldId id="401" r:id="rId27"/>
    <p:sldId id="402" r:id="rId28"/>
    <p:sldId id="403" r:id="rId29"/>
    <p:sldId id="404" r:id="rId30"/>
    <p:sldId id="40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735" autoAdjust="0"/>
    <p:restoredTop sz="83513" autoAdjust="0"/>
  </p:normalViewPr>
  <p:slideViewPr>
    <p:cSldViewPr snapToGrid="0" snapToObjects="1">
      <p:cViewPr>
        <p:scale>
          <a:sx n="100" d="100"/>
          <a:sy n="100" d="100"/>
        </p:scale>
        <p:origin x="246" y="264"/>
      </p:cViewPr>
      <p:guideLst>
        <p:guide orient="horz" pos="2160"/>
        <p:guide pos="3840"/>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080FCC40-F651-44FD-8CD9-6F4FBAF02719}" type="presOf" srcId="{C1CF9C7E-E63B-423A-9EB1-3CB2E27F093C}" destId="{84AB7DF1-E716-46D2-8886-4D0AF1B8C8A8}" srcOrd="1"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F32DD857-0508-493C-8B63-6B618577A874}" type="presOf" srcId="{7E5BF415-DD7C-46CE-81EA-C533FD19D64E}" destId="{C51586F8-6FAF-4530-806B-429518E699E2}"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E359B758-F406-4829-A72E-72DC9CEB1A9D}" type="presOf" srcId="{C1C0BC68-A810-4B5F-92EF-C6470DBD2260}" destId="{3712DD02-33A5-46B6-B0E6-E3B73C051486}" srcOrd="0" destOrd="0" presId="urn:microsoft.com/office/officeart/2005/8/layout/process3"/>
    <dgm:cxn modelId="{5C04F2EC-D238-40FC-BC22-F6017807991D}" type="presOf" srcId="{B5446597-79E7-4762-BA53-6548F31530A7}" destId="{9D677988-374B-4BBA-B73C-8BE59201B4AA}" srcOrd="0" destOrd="1"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EC6A1A3E-A8CB-40A3-96E9-87AC04AD0CD5}" type="presOf" srcId="{7E5BF415-DD7C-46CE-81EA-C533FD19D64E}" destId="{3E371716-205E-4EF6-A7ED-14278F63B034}"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2CC75938-A94B-40DD-A46E-A73EFE8FDCCD}" type="presOf" srcId="{EC30385C-94E2-463C-9938-AC727EF3A0BD}" destId="{9D677988-374B-4BBA-B73C-8BE59201B4AA}" srcOrd="0"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080FCC40-F651-44FD-8CD9-6F4FBAF02719}" type="presOf" srcId="{C1CF9C7E-E63B-423A-9EB1-3CB2E27F093C}" destId="{84AB7DF1-E716-46D2-8886-4D0AF1B8C8A8}" srcOrd="1"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F32DD857-0508-493C-8B63-6B618577A874}" type="presOf" srcId="{7E5BF415-DD7C-46CE-81EA-C533FD19D64E}" destId="{C51586F8-6FAF-4530-806B-429518E699E2}"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E359B758-F406-4829-A72E-72DC9CEB1A9D}" type="presOf" srcId="{C1C0BC68-A810-4B5F-92EF-C6470DBD2260}" destId="{3712DD02-33A5-46B6-B0E6-E3B73C051486}" srcOrd="0" destOrd="0" presId="urn:microsoft.com/office/officeart/2005/8/layout/process3"/>
    <dgm:cxn modelId="{5C04F2EC-D238-40FC-BC22-F6017807991D}" type="presOf" srcId="{B5446597-79E7-4762-BA53-6548F31530A7}" destId="{9D677988-374B-4BBA-B73C-8BE59201B4AA}" srcOrd="0" destOrd="1"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EC6A1A3E-A8CB-40A3-96E9-87AC04AD0CD5}" type="presOf" srcId="{7E5BF415-DD7C-46CE-81EA-C533FD19D64E}" destId="{3E371716-205E-4EF6-A7ED-14278F63B034}"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2CC75938-A94B-40DD-A46E-A73EFE8FDCCD}" type="presOf" srcId="{EC30385C-94E2-463C-9938-AC727EF3A0BD}" destId="{9D677988-374B-4BBA-B73C-8BE59201B4AA}" srcOrd="0"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Data Cleaning</a:t>
          </a:r>
        </a:p>
      </dsp:txBody>
      <dsp:txXfrm>
        <a:off x="4543" y="114682"/>
        <a:ext cx="2065693" cy="668459"/>
      </dsp:txXfrm>
    </dsp:sp>
    <dsp:sp modelId="{9D677988-374B-4BBA-B73C-8BE59201B4AA}">
      <dsp:nvSpPr>
        <dsp:cNvPr id="0" name=""/>
        <dsp:cNvSpPr/>
      </dsp:nvSpPr>
      <dsp:spPr>
        <a:xfrm>
          <a:off x="4276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43644"/>
        <a:ext cx="1944689" cy="3134071"/>
      </dsp:txXfrm>
    </dsp:sp>
    <dsp:sp modelId="{51EA4E37-9197-43C9-9502-961CC2F00719}">
      <dsp:nvSpPr>
        <dsp:cNvPr id="0" name=""/>
        <dsp:cNvSpPr/>
      </dsp:nvSpPr>
      <dsp:spPr>
        <a:xfrm>
          <a:off x="2383388"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2383388" y="294623"/>
        <a:ext cx="509592" cy="308578"/>
      </dsp:txXfrm>
    </dsp:sp>
    <dsp:sp modelId="{6BB0ABCB-2373-47ED-9774-278F8EE9E9B2}">
      <dsp:nvSpPr>
        <dsp:cNvPr id="0" name=""/>
        <dsp:cNvSpPr/>
      </dsp:nvSpPr>
      <dsp:spPr>
        <a:xfrm>
          <a:off x="33228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Exploratory Data Analysis</a:t>
          </a:r>
        </a:p>
      </dsp:txBody>
      <dsp:txXfrm>
        <a:off x="3322843" y="114682"/>
        <a:ext cx="2065693" cy="668459"/>
      </dsp:txXfrm>
    </dsp:sp>
    <dsp:sp modelId="{93C83A52-6E6B-41FD-9424-D118FD751CED}">
      <dsp:nvSpPr>
        <dsp:cNvPr id="0" name=""/>
        <dsp:cNvSpPr/>
      </dsp:nvSpPr>
      <dsp:spPr>
        <a:xfrm>
          <a:off x="37459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43644"/>
        <a:ext cx="1944689" cy="3134071"/>
      </dsp:txXfrm>
    </dsp:sp>
    <dsp:sp modelId="{A66EA167-6AD2-4AA4-A421-59E2B4561DDF}">
      <dsp:nvSpPr>
        <dsp:cNvPr id="0" name=""/>
        <dsp:cNvSpPr/>
      </dsp:nvSpPr>
      <dsp:spPr>
        <a:xfrm>
          <a:off x="5701689"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5701689" y="294623"/>
        <a:ext cx="509592" cy="308578"/>
      </dsp:txXfrm>
    </dsp:sp>
    <dsp:sp modelId="{3E371716-205E-4EF6-A7ED-14278F63B034}">
      <dsp:nvSpPr>
        <dsp:cNvPr id="0" name=""/>
        <dsp:cNvSpPr/>
      </dsp:nvSpPr>
      <dsp:spPr>
        <a:xfrm>
          <a:off x="6641144"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Visualization and Data Preprocessing</a:t>
          </a:r>
        </a:p>
      </dsp:txBody>
      <dsp:txXfrm>
        <a:off x="6641144" y="114682"/>
        <a:ext cx="2065693" cy="668459"/>
      </dsp:txXfrm>
    </dsp:sp>
    <dsp:sp modelId="{D91F2413-E4E3-4058-AF8C-E44208B5C14B}">
      <dsp:nvSpPr>
        <dsp:cNvPr id="0" name=""/>
        <dsp:cNvSpPr/>
      </dsp:nvSpPr>
      <dsp:spPr>
        <a:xfrm>
          <a:off x="7064238"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43644"/>
        <a:ext cx="1944689" cy="3134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Model Building</a:t>
          </a:r>
        </a:p>
      </dsp:txBody>
      <dsp:txXfrm>
        <a:off x="4543" y="157041"/>
        <a:ext cx="2065693" cy="632117"/>
      </dsp:txXfrm>
    </dsp:sp>
    <dsp:sp modelId="{9D677988-374B-4BBA-B73C-8BE59201B4AA}">
      <dsp:nvSpPr>
        <dsp:cNvPr id="0" name=""/>
        <dsp:cNvSpPr/>
      </dsp:nvSpPr>
      <dsp:spPr>
        <a:xfrm>
          <a:off x="4276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849660"/>
        <a:ext cx="1944689" cy="3428596"/>
      </dsp:txXfrm>
    </dsp:sp>
    <dsp:sp modelId="{51EA4E37-9197-43C9-9502-961CC2F00719}">
      <dsp:nvSpPr>
        <dsp:cNvPr id="0" name=""/>
        <dsp:cNvSpPr/>
      </dsp:nvSpPr>
      <dsp:spPr>
        <a:xfrm>
          <a:off x="2383388"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2383388" y="318810"/>
        <a:ext cx="509592" cy="308578"/>
      </dsp:txXfrm>
    </dsp:sp>
    <dsp:sp modelId="{6BB0ABCB-2373-47ED-9774-278F8EE9E9B2}">
      <dsp:nvSpPr>
        <dsp:cNvPr id="0" name=""/>
        <dsp:cNvSpPr/>
      </dsp:nvSpPr>
      <dsp:spPr>
        <a:xfrm>
          <a:off x="33228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Model Evaluation</a:t>
          </a:r>
        </a:p>
      </dsp:txBody>
      <dsp:txXfrm>
        <a:off x="3322843" y="157041"/>
        <a:ext cx="2065693" cy="632117"/>
      </dsp:txXfrm>
    </dsp:sp>
    <dsp:sp modelId="{93C83A52-6E6B-41FD-9424-D118FD751CED}">
      <dsp:nvSpPr>
        <dsp:cNvPr id="0" name=""/>
        <dsp:cNvSpPr/>
      </dsp:nvSpPr>
      <dsp:spPr>
        <a:xfrm>
          <a:off x="37459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849660"/>
        <a:ext cx="1944689" cy="3428596"/>
      </dsp:txXfrm>
    </dsp:sp>
    <dsp:sp modelId="{A66EA167-6AD2-4AA4-A421-59E2B4561DDF}">
      <dsp:nvSpPr>
        <dsp:cNvPr id="0" name=""/>
        <dsp:cNvSpPr/>
      </dsp:nvSpPr>
      <dsp:spPr>
        <a:xfrm>
          <a:off x="5701689"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5701689" y="318810"/>
        <a:ext cx="509592" cy="308578"/>
      </dsp:txXfrm>
    </dsp:sp>
    <dsp:sp modelId="{3E371716-205E-4EF6-A7ED-14278F63B034}">
      <dsp:nvSpPr>
        <dsp:cNvPr id="0" name=""/>
        <dsp:cNvSpPr/>
      </dsp:nvSpPr>
      <dsp:spPr>
        <a:xfrm>
          <a:off x="6641144"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Hyperparameter Tuning Best Model</a:t>
          </a:r>
        </a:p>
      </dsp:txBody>
      <dsp:txXfrm>
        <a:off x="6641144" y="157041"/>
        <a:ext cx="2065693" cy="632117"/>
      </dsp:txXfrm>
    </dsp:sp>
    <dsp:sp modelId="{D91F2413-E4E3-4058-AF8C-E44208B5C14B}">
      <dsp:nvSpPr>
        <dsp:cNvPr id="0" name=""/>
        <dsp:cNvSpPr/>
      </dsp:nvSpPr>
      <dsp:spPr>
        <a:xfrm>
          <a:off x="7064238"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849660"/>
        <a:ext cx="1944689" cy="3428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pPr/>
              <a:t>3/26/2022</a:t>
            </a:fld>
            <a:endParaRPr lang="en-US" dirty="0"/>
          </a:p>
        </p:txBody>
      </p:sp>
      <p:sp>
        <p:nvSpPr>
          <p:cNvPr id="4" name="Footer Placeholder 3">
            <a:extLst>
              <a:ext uri="{FF2B5EF4-FFF2-40B4-BE49-F238E27FC236}">
                <a16:creationId xmlns:a16="http://schemas.microsoft.com/office/drawing/2014/main" xmlns=""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pPr/>
              <a:t>‹#›</a:t>
            </a:fld>
            <a:endParaRPr lang="en-US" dirty="0"/>
          </a:p>
        </p:txBody>
      </p:sp>
    </p:spTree>
    <p:extLst>
      <p:ext uri="{BB962C8B-B14F-4D97-AF65-F5344CB8AC3E}">
        <p14:creationId xmlns:p14="http://schemas.microsoft.com/office/powerpoint/2010/main" xmlns=""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5356824-A55C-4F44-B9CB-109B027241D7}" type="datetimeFigureOut">
              <a:rPr lang="en-US" smtClean="0"/>
              <a:pPr/>
              <a:t>3/26/2022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2C6627B-E4D5-2947-8E88-B84039729B99}" type="slidenum">
              <a:rPr lang="en-US" smtClean="0"/>
              <a:pPr/>
              <a:t>‹#›</a:t>
            </a:fld>
            <a:endParaRPr lang="en-US" dirty="0"/>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356824-A55C-4F44-B9CB-109B027241D7}" type="datetimeFigureOut">
              <a:rPr lang="en-US" smtClean="0"/>
              <a:pPr/>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356824-A55C-4F44-B9CB-109B027241D7}" type="datetimeFigureOut">
              <a:rPr lang="en-US" smtClean="0"/>
              <a:pPr/>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xmlns=""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xmlns="" val="137568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02512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85057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xmlns=""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3647893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82289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xmlns=""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xmlns="" val="18142492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05422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xmlns=""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48067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5356824-A55C-4F44-B9CB-109B027241D7}" type="datetimeFigureOut">
              <a:rPr lang="en-US" smtClean="0"/>
              <a:pPr/>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pPr/>
              <a:t>‹#›</a:t>
            </a:fld>
            <a:endParaRPr lang="en-US" dirty="0"/>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xmlns=""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43870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xmlns=""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xmlns=""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xmlns=""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866953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xmlns=""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xmlns=""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970053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xmlns=""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xmlns=""/>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xmlns=""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730879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xmlns=""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xmlns=""/>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xmlns=""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012387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xmlns=""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48875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xmlns=""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xmlns=""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xmlns=""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xmlns="" val="14964562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xmlns=""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xmlns="" val="7803267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xmlns=""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367065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xmlns=""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xmlns=""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xmlns=""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xmlns="" val="342073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pPr/>
              <a:t>3/26/2022</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endParaRPr lang="en-US" dirty="0"/>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62C6627B-E4D5-2947-8E88-B84039729B9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xmlns=""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xmlns=""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xmlns=""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xmlns=""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491966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6" name="Title 1">
            <a:extLst>
              <a:ext uri="{FF2B5EF4-FFF2-40B4-BE49-F238E27FC236}">
                <a16:creationId xmlns:a16="http://schemas.microsoft.com/office/drawing/2014/main" xmlns=""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xmlns=""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xmlns=""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xmlns=""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xmlns=""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xmlns=""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458164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xmlns=""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xmlns=""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6" name="Title 1">
            <a:extLst>
              <a:ext uri="{FF2B5EF4-FFF2-40B4-BE49-F238E27FC236}">
                <a16:creationId xmlns:a16="http://schemas.microsoft.com/office/drawing/2014/main" xmlns=""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xmlns=""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xmlns=""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xmlns=""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xmlns=""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xmlns=""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699690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xmlns=""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0719577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xmlns=""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912183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xmlns=""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4249264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023944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xmlns=""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xmlns=""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14489966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xmlns=""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923550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xmlns=""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11738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5356824-A55C-4F44-B9CB-109B027241D7}" type="datetimeFigureOut">
              <a:rPr lang="en-US" smtClean="0"/>
              <a:pPr/>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pPr/>
              <a:t>‹#›</a:t>
            </a:fld>
            <a:endParaRPr lang="en-US" dirty="0"/>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xmlns=""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389061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xmlns=""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xmlns=""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752380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pPr/>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xmlns=""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xmlns=""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xmlns=""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xmlns=""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xmlns=""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xmlns=""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xmlns=""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283075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pPr/>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xmlns=""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xmlns=""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xmlns=""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xmlns=""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xmlns=""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xmlns=""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xmlns="" val="28440267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xmlns=""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xmlns=""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311681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xmlns=""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xmlns=""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8958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5356824-A55C-4F44-B9CB-109B027241D7}" type="datetimeFigureOut">
              <a:rPr lang="en-US" smtClean="0"/>
              <a:pPr/>
              <a:t>3/26/2022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2C6627B-E4D5-2947-8E88-B84039729B99}" type="slidenum">
              <a:rPr lang="en-US" smtClean="0"/>
              <a:pPr/>
              <a:t>‹#›</a:t>
            </a:fld>
            <a:endParaRPr lang="en-US" dirty="0"/>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5356824-A55C-4F44-B9CB-109B027241D7}" type="datetimeFigureOut">
              <a:rPr lang="en-US" smtClean="0"/>
              <a:pPr/>
              <a:t>3/26/2022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2C6627B-E4D5-2947-8E88-B84039729B9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56824-A55C-4F44-B9CB-109B027241D7}" type="datetimeFigureOut">
              <a:rPr lang="en-US" smtClean="0"/>
              <a:pPr/>
              <a:t>3/26/2022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C6627B-E4D5-2947-8E88-B84039729B9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pPr/>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pPr/>
              <a:t>‹#›</a:t>
            </a:fld>
            <a:endParaRPr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pPr/>
              <a:t>3/26/2022</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endParaRPr lang="en-US" dirty="0"/>
          </a:p>
        </p:txBody>
      </p:sp>
      <p:sp>
        <p:nvSpPr>
          <p:cNvPr id="7" name="Slide Number Placeholder 6"/>
          <p:cNvSpPr>
            <a:spLocks noGrp="1"/>
          </p:cNvSpPr>
          <p:nvPr>
            <p:ph type="sldNum" sz="quarter" idx="12"/>
          </p:nvPr>
        </p:nvSpPr>
        <p:spPr>
          <a:xfrm>
            <a:off x="195072" y="6208776"/>
            <a:ext cx="609600" cy="457200"/>
          </a:xfrm>
        </p:spPr>
        <p:txBody>
          <a:bodyPr/>
          <a:lstStyle/>
          <a:p>
            <a:fld id="{62C6627B-E4D5-2947-8E88-B84039729B99}" type="slidenum">
              <a:rPr lang="en-US" smtClean="0"/>
              <a:pPr/>
              <a:t>‹#›</a:t>
            </a:fld>
            <a:endParaRPr lang="en-US" dirty="0"/>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F5356824-A55C-4F44-B9CB-109B027241D7}" type="datetimeFigureOut">
              <a:rPr lang="en-US" smtClean="0"/>
              <a:pPr/>
              <a:t>3/26/2022</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2C6627B-E4D5-2947-8E88-B84039729B9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2" r:id="rId15"/>
    <p:sldLayoutId id="2147483669" r:id="rId16"/>
    <p:sldLayoutId id="2147483673" r:id="rId17"/>
    <p:sldLayoutId id="2147483674" r:id="rId18"/>
    <p:sldLayoutId id="2147483677" r:id="rId19"/>
    <p:sldLayoutId id="2147483678" r:id="rId20"/>
    <p:sldLayoutId id="2147483679" r:id="rId21"/>
    <p:sldLayoutId id="2147483681" r:id="rId22"/>
    <p:sldLayoutId id="2147483682" r:id="rId23"/>
    <p:sldLayoutId id="2147483686" r:id="rId24"/>
    <p:sldLayoutId id="2147483683" r:id="rId25"/>
    <p:sldLayoutId id="2147483685" r:id="rId26"/>
    <p:sldLayoutId id="2147483684" r:id="rId27"/>
    <p:sldLayoutId id="2147483680" r:id="rId28"/>
    <p:sldLayoutId id="2147483691" r:id="rId29"/>
    <p:sldLayoutId id="2147483692" r:id="rId30"/>
    <p:sldLayoutId id="2147483693" r:id="rId31"/>
    <p:sldLayoutId id="2147483694" r:id="rId32"/>
    <p:sldLayoutId id="2147483688" r:id="rId33"/>
    <p:sldLayoutId id="2147483687" r:id="rId34"/>
    <p:sldLayoutId id="2147483689" r:id="rId35"/>
    <p:sldLayoutId id="2147483697" r:id="rId36"/>
    <p:sldLayoutId id="2147483698" r:id="rId37"/>
    <p:sldLayoutId id="2147483703" r:id="rId38"/>
    <p:sldLayoutId id="2147483704" r:id="rId39"/>
    <p:sldLayoutId id="2147483705" r:id="rId40"/>
    <p:sldLayoutId id="2147483706" r:id="rId41"/>
    <p:sldLayoutId id="2147483700" r:id="rId42"/>
    <p:sldLayoutId id="2147483699" r:id="rId43"/>
    <p:sldLayoutId id="2147483701" r:id="rId44"/>
    <p:sldLayoutId id="2147483702" r:id="rId45"/>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xmlns="" id="{348362CB-F41D-164B-BAC7-F91A6E68A2AC}"/>
              </a:ext>
            </a:extLst>
          </p:cNvPr>
          <p:cNvSpPr>
            <a:spLocks noGrp="1"/>
          </p:cNvSpPr>
          <p:nvPr>
            <p:ph type="body" idx="13"/>
          </p:nvPr>
        </p:nvSpPr>
        <p:spPr>
          <a:xfrm>
            <a:off x="7203226" y="5427361"/>
            <a:ext cx="4179375" cy="964107"/>
          </a:xfrm>
        </p:spPr>
        <p:txBody>
          <a:bodyPr>
            <a:normAutofit/>
          </a:bodyPr>
          <a:lstStyle/>
          <a:p>
            <a:r>
              <a:rPr lang="en-US" dirty="0" smtClean="0"/>
              <a:t>Submited </a:t>
            </a:r>
            <a:r>
              <a:rPr lang="en-US" dirty="0"/>
              <a:t>by </a:t>
            </a:r>
            <a:r>
              <a:rPr lang="en-US" dirty="0" smtClean="0"/>
              <a:t>shubham </a:t>
            </a:r>
          </a:p>
          <a:p>
            <a:r>
              <a:rPr lang="en-US" dirty="0" smtClean="0"/>
              <a:t>suryawanshi</a:t>
            </a:r>
            <a:endParaRPr lang="id-ID" dirty="0"/>
          </a:p>
        </p:txBody>
      </p:sp>
      <p:sp>
        <p:nvSpPr>
          <p:cNvPr id="5" name="Title 4">
            <a:extLst>
              <a:ext uri="{FF2B5EF4-FFF2-40B4-BE49-F238E27FC236}">
                <a16:creationId xmlns:a16="http://schemas.microsoft.com/office/drawing/2014/main" xmlns="" id="{99516ACA-375D-1140-8EDA-CE04AAC75809}"/>
              </a:ext>
            </a:extLst>
          </p:cNvPr>
          <p:cNvSpPr>
            <a:spLocks noGrp="1"/>
          </p:cNvSpPr>
          <p:nvPr>
            <p:ph type="ctrTitle"/>
          </p:nvPr>
        </p:nvSpPr>
        <p:spPr>
          <a:xfrm>
            <a:off x="7203226" y="1519881"/>
            <a:ext cx="4417645" cy="2387600"/>
          </a:xfrm>
        </p:spPr>
        <p:txBody>
          <a:bodyPr>
            <a:normAutofit fontScale="90000"/>
          </a:bodyPr>
          <a:lstStyle/>
          <a:p>
            <a:r>
              <a:rPr lang="en-US" dirty="0"/>
              <a:t>Malignant comments classifier project presentation</a:t>
            </a:r>
          </a:p>
        </p:txBody>
      </p:sp>
      <p:pic>
        <p:nvPicPr>
          <p:cNvPr id="1026" name="Picture 2" descr="C:\Users\HP\Downloads\MCCP.jfif"/>
          <p:cNvPicPr>
            <a:picLocks noGrp="1" noChangeAspect="1" noChangeArrowheads="1"/>
          </p:cNvPicPr>
          <p:nvPr>
            <p:ph type="pic" sz="quarter" idx="10"/>
          </p:nvPr>
        </p:nvPicPr>
        <p:blipFill>
          <a:blip r:embed="rId2"/>
          <a:srcRect t="1444" b="1444"/>
          <a:stretch>
            <a:fillRect/>
          </a:stretch>
        </p:blipFill>
        <p:spPr bwMode="auto">
          <a:xfrm>
            <a:off x="316090" y="225778"/>
            <a:ext cx="11514666" cy="6366933"/>
          </a:xfrm>
          <a:prstGeom prst="rect">
            <a:avLst/>
          </a:prstGeom>
          <a:noFill/>
        </p:spPr>
      </p:pic>
      <p:pic>
        <p:nvPicPr>
          <p:cNvPr id="8" name="Picture 7"/>
          <p:cNvPicPr/>
          <p:nvPr/>
        </p:nvPicPr>
        <p:blipFill>
          <a:blip r:embed="rId3">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9262110" y="871251"/>
            <a:ext cx="2929890" cy="2133600"/>
          </a:xfrm>
          <a:prstGeom prst="rect">
            <a:avLst/>
          </a:prstGeom>
          <a:noFill/>
          <a:ln>
            <a:noFill/>
          </a:ln>
        </p:spPr>
      </p:pic>
    </p:spTree>
    <p:extLst>
      <p:ext uri="{BB962C8B-B14F-4D97-AF65-F5344CB8AC3E}">
        <p14:creationId xmlns:p14="http://schemas.microsoft.com/office/powerpoint/2010/main" xmlns="" val="4285847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xmlns="" id="{F2263732-2C3E-4BAD-8783-615F545BB1CC}"/>
              </a:ext>
            </a:extLst>
          </p:cNvPr>
          <p:cNvSpPr>
            <a:spLocks noGrp="1"/>
          </p:cNvSpPr>
          <p:nvPr>
            <p:ph type="body" sz="quarter" idx="14"/>
          </p:nvPr>
        </p:nvSpPr>
        <p:spPr>
          <a:xfrm>
            <a:off x="392621" y="2008718"/>
            <a:ext cx="10115221" cy="3708502"/>
          </a:xfrm>
        </p:spPr>
        <p:txBody>
          <a:bodyPr/>
          <a:lstStyle/>
          <a:p>
            <a:r>
              <a:rPr lang="en-IN" dirty="0"/>
              <a:t>1. </a:t>
            </a:r>
            <a:r>
              <a:rPr lang="en-IN"/>
              <a:t>Load </a:t>
            </a:r>
            <a:r>
              <a:rPr lang="en-IN" smtClean="0"/>
              <a:t>Dataset </a:t>
            </a:r>
            <a:endParaRPr lang="en-IN" dirty="0"/>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9218" name="Picture 2" descr="C:\Users\HP\Downloads\Toxic Comment.jpeg"/>
          <p:cNvPicPr>
            <a:picLocks noChangeAspect="1" noChangeArrowheads="1"/>
          </p:cNvPicPr>
          <p:nvPr/>
        </p:nvPicPr>
        <p:blipFill>
          <a:blip r:embed="rId2"/>
          <a:srcRect/>
          <a:stretch>
            <a:fillRect/>
          </a:stretch>
        </p:blipFill>
        <p:spPr bwMode="auto">
          <a:xfrm>
            <a:off x="6938963" y="652463"/>
            <a:ext cx="3686175" cy="2447925"/>
          </a:xfrm>
          <a:prstGeom prst="rect">
            <a:avLst/>
          </a:prstGeom>
          <a:noFill/>
        </p:spPr>
      </p:pic>
    </p:spTree>
    <p:extLst>
      <p:ext uri="{BB962C8B-B14F-4D97-AF65-F5344CB8AC3E}">
        <p14:creationId xmlns:p14="http://schemas.microsoft.com/office/powerpoint/2010/main" xmlns="" val="3896620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xmlns="" id="{D7CE6917-BCD1-442C-92CD-16A6A48BE41F}"/>
              </a:ext>
            </a:extLst>
          </p:cNvPr>
          <p:cNvSpPr>
            <a:spLocks noGrp="1"/>
          </p:cNvSpPr>
          <p:nvPr>
            <p:ph type="body" sz="quarter" idx="14"/>
          </p:nvPr>
        </p:nvSpPr>
        <p:spPr>
          <a:xfrm>
            <a:off x="242369" y="1905918"/>
            <a:ext cx="11369070" cy="4766026"/>
          </a:xfrm>
        </p:spPr>
        <p:txBody>
          <a:bodyPr/>
          <a:lstStyle/>
          <a:p>
            <a:endParaRPr lang="en-IN" dirty="0"/>
          </a:p>
          <a:p>
            <a:pPr marL="285750" indent="-285750">
              <a:buFont typeface="Courier New" panose="02070309020205020404" pitchFamily="49" charset="0"/>
              <a:buChar char="o"/>
            </a:pPr>
            <a:r>
              <a:rPr lang="en-IN" b="1" dirty="0"/>
              <a:t> Software </a:t>
            </a:r>
            <a:r>
              <a:rPr lang="en-IN" b="1" dirty="0" smtClean="0"/>
              <a:t>being used</a:t>
            </a:r>
            <a:endParaRPr lang="en-IN" b="1" dirty="0"/>
          </a:p>
          <a:p>
            <a:r>
              <a:rPr lang="en-IN" dirty="0"/>
              <a:t>Programming language 		: Python</a:t>
            </a:r>
          </a:p>
          <a:p>
            <a:r>
              <a:rPr lang="en-IN" dirty="0"/>
              <a:t>Distribution 			: Anaconda Navigator</a:t>
            </a:r>
          </a:p>
          <a:p>
            <a:r>
              <a:rPr lang="en-IN" dirty="0"/>
              <a:t>Browser based language shell 		: </a:t>
            </a:r>
            <a:r>
              <a:rPr lang="en-IN" dirty="0" err="1"/>
              <a:t>Jupyter</a:t>
            </a:r>
            <a:r>
              <a:rPr lang="en-IN" dirty="0"/>
              <a:t> </a:t>
            </a:r>
            <a:r>
              <a:rPr lang="en-IN" dirty="0" smtClean="0"/>
              <a:t>Notebook</a:t>
            </a:r>
          </a:p>
          <a:p>
            <a:endParaRPr lang="en-IN" dirty="0" smtClean="0"/>
          </a:p>
          <a:p>
            <a:endParaRPr lang="en-IN" dirty="0" smtClean="0"/>
          </a:p>
          <a:p>
            <a:endParaRPr lang="en-IN" dirty="0"/>
          </a:p>
          <a:p>
            <a:endParaRPr lang="en-IN" dirty="0"/>
          </a:p>
          <a:p>
            <a:pPr marL="285750" indent="-285750">
              <a:buFont typeface="Courier New" panose="02070309020205020404" pitchFamily="49" charset="0"/>
              <a:buChar char="o"/>
            </a:pPr>
            <a:r>
              <a:rPr lang="en-IN" b="1" dirty="0"/>
              <a:t> Libraries/Packages specifically being </a:t>
            </a:r>
            <a:r>
              <a:rPr lang="en-IN" b="1" dirty="0" smtClean="0"/>
              <a:t>used</a:t>
            </a:r>
            <a:endParaRPr lang="en-IN" b="1" dirty="0"/>
          </a:p>
          <a:p>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xmlns="" val="1558905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xmlns=""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xmlns=""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4098" name="Picture 2" descr="C:\Users\HP\Downloads\Toxic Words 2.png"/>
          <p:cNvPicPr>
            <a:picLocks noChangeAspect="1" noChangeArrowheads="1"/>
          </p:cNvPicPr>
          <p:nvPr/>
        </p:nvPicPr>
        <p:blipFill>
          <a:blip r:embed="rId3"/>
          <a:srcRect/>
          <a:stretch>
            <a:fillRect/>
          </a:stretch>
        </p:blipFill>
        <p:spPr bwMode="auto">
          <a:xfrm>
            <a:off x="7535805" y="3224746"/>
            <a:ext cx="4225886" cy="2649630"/>
          </a:xfrm>
          <a:prstGeom prst="rect">
            <a:avLst/>
          </a:prstGeom>
          <a:noFill/>
        </p:spPr>
      </p:pic>
    </p:spTree>
    <p:extLst>
      <p:ext uri="{BB962C8B-B14F-4D97-AF65-F5344CB8AC3E}">
        <p14:creationId xmlns:p14="http://schemas.microsoft.com/office/powerpoint/2010/main" xmlns="" val="3184657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6A783-CCE1-46CA-BF23-C0CAC64D20FB}"/>
              </a:ext>
            </a:extLst>
          </p:cNvPr>
          <p:cNvSpPr>
            <a:spLocks noGrp="1"/>
          </p:cNvSpPr>
          <p:nvPr>
            <p:ph type="ctrTitle"/>
          </p:nvPr>
        </p:nvSpPr>
        <p:spPr/>
        <p:txBody>
          <a:bodyPr/>
          <a:lstStyle/>
          <a:p>
            <a:r>
              <a:rPr lang="en-US" sz="3200" dirty="0"/>
              <a:t>EXPLORATORY DATA ANALYSIS (EDA) AND VISUALIZATION</a:t>
            </a:r>
            <a:endParaRPr lang="en-IN" sz="3200" dirty="0"/>
          </a:p>
        </p:txBody>
      </p:sp>
      <p:sp>
        <p:nvSpPr>
          <p:cNvPr id="3" name="Text Placeholder 2">
            <a:extLst>
              <a:ext uri="{FF2B5EF4-FFF2-40B4-BE49-F238E27FC236}">
                <a16:creationId xmlns:a16="http://schemas.microsoft.com/office/drawing/2014/main" xmlns=""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xmlns=""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xmlns=""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xmlns=""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xmlns=""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xmlns=""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xmlns=""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xmlns=""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xmlns=""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xmlns=""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xmlns=""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xmlns="" val="629255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9973" y="2013304"/>
            <a:ext cx="10878000" cy="923330"/>
          </a:xfrm>
          <a:prstGeom prst="rect">
            <a:avLst/>
          </a:prstGeom>
        </p:spPr>
        <p:txBody>
          <a:bodyPr wrap="square">
            <a:spAutoFit/>
          </a:bodyPr>
          <a:lstStyle/>
          <a:p>
            <a:r>
              <a:rPr lang="en-US" dirty="0" err="1" smtClean="0"/>
              <a:t>Cyberbullying</a:t>
            </a:r>
            <a:r>
              <a:rPr lang="en-US" dirty="0" smtClean="0"/>
              <a:t> has become a growing problem in countries around the world. Essentially, </a:t>
            </a:r>
            <a:r>
              <a:rPr lang="en-US" dirty="0" err="1" smtClean="0"/>
              <a:t>cyberbullying</a:t>
            </a:r>
            <a:r>
              <a:rPr lang="en-US" dirty="0" smtClean="0"/>
              <a:t> doesn’t differ much from the type of bullying that many children have unfortunately grown accustomed to in school. The only difference is that it takes place online.</a:t>
            </a:r>
            <a:endParaRPr lang="en-IN" dirty="0"/>
          </a:p>
        </p:txBody>
      </p:sp>
      <p:sp>
        <p:nvSpPr>
          <p:cNvPr id="3" name="Rectangle 2"/>
          <p:cNvSpPr/>
          <p:nvPr/>
        </p:nvSpPr>
        <p:spPr>
          <a:xfrm>
            <a:off x="733778" y="782198"/>
            <a:ext cx="4323644" cy="769441"/>
          </a:xfrm>
          <a:prstGeom prst="rect">
            <a:avLst/>
          </a:prstGeom>
        </p:spPr>
        <p:txBody>
          <a:bodyPr wrap="square">
            <a:spAutoFit/>
          </a:bodyPr>
          <a:lstStyle/>
          <a:p>
            <a:r>
              <a:rPr lang="en-US" sz="4400" b="1" dirty="0" err="1" smtClean="0"/>
              <a:t>Cyberbullying</a:t>
            </a:r>
            <a:endParaRPr lang="en-US" sz="4400" b="1" dirty="0"/>
          </a:p>
        </p:txBody>
      </p:sp>
      <p:sp>
        <p:nvSpPr>
          <p:cNvPr id="4" name="Rectangle 3"/>
          <p:cNvSpPr/>
          <p:nvPr/>
        </p:nvSpPr>
        <p:spPr>
          <a:xfrm>
            <a:off x="733778" y="3244334"/>
            <a:ext cx="5395195" cy="707886"/>
          </a:xfrm>
          <a:prstGeom prst="rect">
            <a:avLst/>
          </a:prstGeom>
        </p:spPr>
        <p:txBody>
          <a:bodyPr wrap="none">
            <a:spAutoFit/>
          </a:bodyPr>
          <a:lstStyle/>
          <a:p>
            <a:r>
              <a:rPr lang="en-US" sz="4000" b="1" dirty="0" smtClean="0"/>
              <a:t>Effects of </a:t>
            </a:r>
            <a:r>
              <a:rPr lang="en-US" sz="4000" b="1" dirty="0" err="1" smtClean="0"/>
              <a:t>Cyberbullying</a:t>
            </a:r>
            <a:endParaRPr lang="en-US" sz="4000" b="1" dirty="0"/>
          </a:p>
        </p:txBody>
      </p:sp>
      <p:sp>
        <p:nvSpPr>
          <p:cNvPr id="5" name="Rectangle 4"/>
          <p:cNvSpPr/>
          <p:nvPr/>
        </p:nvSpPr>
        <p:spPr>
          <a:xfrm>
            <a:off x="733777" y="4306163"/>
            <a:ext cx="10734782" cy="1200329"/>
          </a:xfrm>
          <a:prstGeom prst="rect">
            <a:avLst/>
          </a:prstGeom>
        </p:spPr>
        <p:txBody>
          <a:bodyPr wrap="square">
            <a:spAutoFit/>
          </a:bodyPr>
          <a:lstStyle/>
          <a:p>
            <a:r>
              <a:rPr lang="en-US" dirty="0" err="1" smtClean="0"/>
              <a:t>Cyberbullying</a:t>
            </a:r>
            <a:r>
              <a:rPr lang="en-US" dirty="0" smtClean="0"/>
              <a:t> is a very serious issue affecting not just the young victims, but also the victims' families, the bully, and those who witness instances of </a:t>
            </a:r>
            <a:r>
              <a:rPr lang="en-US" dirty="0" err="1" smtClean="0"/>
              <a:t>cyberbullying</a:t>
            </a:r>
            <a:r>
              <a:rPr lang="en-US" dirty="0" smtClean="0"/>
              <a:t>. However, the effect of </a:t>
            </a:r>
            <a:r>
              <a:rPr lang="en-US" dirty="0" err="1" smtClean="0"/>
              <a:t>cyberbullying</a:t>
            </a:r>
            <a:r>
              <a:rPr lang="en-US" dirty="0" smtClean="0"/>
              <a:t> can be most detrimental to the victim, of course, as they may experience a number of emotional issues that affect their social and academic performance as well as their overall mental health.</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xmlns=""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xmlns="" val="21641228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xmlns=""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xmlns="" val="711754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xmlns=""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xmlns="" val="4197525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xmlns=""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xmlns="" val="531375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xmlns=""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xmlns=""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xmlns="" val="4218052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xmlns=""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1026" name="Picture 2" descr="C:\Users\HP\Downloads\Toxic.jpg"/>
          <p:cNvPicPr>
            <a:picLocks noChangeAspect="1" noChangeArrowheads="1"/>
          </p:cNvPicPr>
          <p:nvPr/>
        </p:nvPicPr>
        <p:blipFill>
          <a:blip r:embed="rId2"/>
          <a:stretch>
            <a:fillRect/>
          </a:stretch>
        </p:blipFill>
        <p:spPr bwMode="auto">
          <a:xfrm>
            <a:off x="6301647" y="550844"/>
            <a:ext cx="4406747" cy="5967511"/>
          </a:xfrm>
          <a:prstGeom prst="rect">
            <a:avLst/>
          </a:prstGeom>
          <a:noFill/>
        </p:spPr>
      </p:pic>
    </p:spTree>
    <p:extLst>
      <p:ext uri="{BB962C8B-B14F-4D97-AF65-F5344CB8AC3E}">
        <p14:creationId xmlns:p14="http://schemas.microsoft.com/office/powerpoint/2010/main" xmlns="" val="37146505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xmlns=""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xmlns="" val="2762298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xmlns=""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xmlns="" val="2754899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xmlns=""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xmlns="" id="{7C878CE8-8062-4714-A5C0-4803EBD027DE}"/>
              </a:ext>
            </a:extLst>
          </p:cNvPr>
          <p:cNvPicPr/>
          <p:nvPr/>
        </p:nvPicPr>
        <p:blipFill>
          <a:blip r:embed="rId2"/>
          <a:stretch>
            <a:fillRect/>
          </a:stretch>
        </p:blipFill>
        <p:spPr>
          <a:xfrm>
            <a:off x="392622" y="1569800"/>
            <a:ext cx="5556485" cy="4533545"/>
          </a:xfrm>
          <a:prstGeom prst="rect">
            <a:avLst/>
          </a:prstGeom>
        </p:spPr>
      </p:pic>
      <p:pic>
        <p:nvPicPr>
          <p:cNvPr id="5" name="Picture 4">
            <a:extLst>
              <a:ext uri="{FF2B5EF4-FFF2-40B4-BE49-F238E27FC236}">
                <a16:creationId xmlns:a16="http://schemas.microsoft.com/office/drawing/2014/main" xmlns=""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xmlns="" val="28256713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xmlns=""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xmlns="" val="19162457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xmlns=""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xmlns="" val="297095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xmlns=""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xmlns="" val="40530627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8B26B-9B76-4FC8-9CDF-C1DC6E52A35A}"/>
              </a:ext>
            </a:extLst>
          </p:cNvPr>
          <p:cNvSpPr>
            <a:spLocks noGrp="1"/>
          </p:cNvSpPr>
          <p:nvPr>
            <p:ph type="ctrTitle"/>
          </p:nvPr>
        </p:nvSpPr>
        <p:spPr/>
        <p:txBody>
          <a:bodyPr/>
          <a:lstStyle/>
          <a:p>
            <a:r>
              <a:rPr lang="en-US" sz="3200" dirty="0" smtClean="0"/>
              <a:t>Key Findings and Conclusions of the Study</a:t>
            </a:r>
            <a:endParaRPr lang="en-IN" sz="3200" dirty="0"/>
          </a:p>
        </p:txBody>
      </p:sp>
      <p:sp>
        <p:nvSpPr>
          <p:cNvPr id="3" name="Text Placeholder 2">
            <a:extLst>
              <a:ext uri="{FF2B5EF4-FFF2-40B4-BE49-F238E27FC236}">
                <a16:creationId xmlns:a16="http://schemas.microsoft.com/office/drawing/2014/main" xmlns="" id="{C9EB8492-99E0-4D23-AB57-30B05F2F2396}"/>
              </a:ext>
            </a:extLst>
          </p:cNvPr>
          <p:cNvSpPr>
            <a:spLocks noGrp="1"/>
          </p:cNvSpPr>
          <p:nvPr>
            <p:ph type="body" sz="quarter" idx="14"/>
          </p:nvPr>
        </p:nvSpPr>
        <p:spPr>
          <a:xfrm>
            <a:off x="392623" y="2514773"/>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xmlns="" id="{F491D98F-3A9D-46E7-A899-B2A549F1B016}"/>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4982546" y="2226374"/>
            <a:ext cx="5731510" cy="2075180"/>
          </a:xfrm>
          <a:prstGeom prst="rect">
            <a:avLst/>
          </a:prstGeom>
        </p:spPr>
      </p:pic>
    </p:spTree>
    <p:extLst>
      <p:ext uri="{BB962C8B-B14F-4D97-AF65-F5344CB8AC3E}">
        <p14:creationId xmlns:p14="http://schemas.microsoft.com/office/powerpoint/2010/main" xmlns="" val="4963146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3638B-EED3-48B5-98E9-1A86CB4E3CD7}"/>
              </a:ext>
            </a:extLst>
          </p:cNvPr>
          <p:cNvSpPr>
            <a:spLocks noGrp="1"/>
          </p:cNvSpPr>
          <p:nvPr>
            <p:ph type="ctrTitle"/>
          </p:nvPr>
        </p:nvSpPr>
        <p:spPr>
          <a:xfrm>
            <a:off x="600075" y="495300"/>
            <a:ext cx="6038850" cy="819150"/>
          </a:xfrm>
        </p:spPr>
        <p:txBody>
          <a:bodyPr/>
          <a:lstStyle/>
          <a:p>
            <a:r>
              <a:rPr lang="en-US" sz="2400" dirty="0" smtClean="0"/>
              <a:t>Learning Outcomes of the Study in respect of Data Science</a:t>
            </a:r>
            <a:endParaRPr lang="en-IN" sz="2400" dirty="0"/>
          </a:p>
        </p:txBody>
      </p:sp>
      <p:sp>
        <p:nvSpPr>
          <p:cNvPr id="3" name="Text Placeholder 2">
            <a:extLst>
              <a:ext uri="{FF2B5EF4-FFF2-40B4-BE49-F238E27FC236}">
                <a16:creationId xmlns:a16="http://schemas.microsoft.com/office/drawing/2014/main" xmlns="" id="{74133A6B-E938-4418-8C9E-33E9AF7C6D27}"/>
              </a:ext>
            </a:extLst>
          </p:cNvPr>
          <p:cNvSpPr>
            <a:spLocks noGrp="1"/>
          </p:cNvSpPr>
          <p:nvPr>
            <p:ph type="body" sz="quarter" idx="14"/>
          </p:nvPr>
        </p:nvSpPr>
        <p:spPr>
          <a:xfrm>
            <a:off x="828676" y="2725800"/>
            <a:ext cx="3448050" cy="1064724"/>
          </a:xfrm>
        </p:spPr>
        <p:txBody>
          <a:bodyPr>
            <a:normAutofit fontScale="70000" lnSpcReduction="20000"/>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5123" name="Picture 3" descr="C:\Users\HP\Downloads\1133.jpg"/>
          <p:cNvPicPr>
            <a:picLocks noChangeAspect="1" noChangeArrowheads="1"/>
          </p:cNvPicPr>
          <p:nvPr/>
        </p:nvPicPr>
        <p:blipFill>
          <a:blip r:embed="rId2"/>
          <a:srcRect/>
          <a:stretch>
            <a:fillRect/>
          </a:stretch>
        </p:blipFill>
        <p:spPr bwMode="auto">
          <a:xfrm>
            <a:off x="4276726" y="1798575"/>
            <a:ext cx="6391275" cy="3195638"/>
          </a:xfrm>
          <a:prstGeom prst="rect">
            <a:avLst/>
          </a:prstGeom>
          <a:noFill/>
        </p:spPr>
      </p:pic>
    </p:spTree>
    <p:extLst>
      <p:ext uri="{BB962C8B-B14F-4D97-AF65-F5344CB8AC3E}">
        <p14:creationId xmlns:p14="http://schemas.microsoft.com/office/powerpoint/2010/main" xmlns="" val="2452705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3638B-EED3-48B5-98E9-1A86CB4E3CD7}"/>
              </a:ext>
            </a:extLst>
          </p:cNvPr>
          <p:cNvSpPr>
            <a:spLocks noGrp="1"/>
          </p:cNvSpPr>
          <p:nvPr>
            <p:ph type="ctrTitle"/>
          </p:nvPr>
        </p:nvSpPr>
        <p:spPr>
          <a:xfrm>
            <a:off x="809624" y="187245"/>
            <a:ext cx="10826143" cy="1441530"/>
          </a:xfrm>
        </p:spPr>
        <p:txBody>
          <a:bodyPr/>
          <a:lstStyle/>
          <a:p>
            <a:r>
              <a:rPr lang="en-US" sz="4000" dirty="0"/>
              <a:t>Learning Outcomes of the Study in respect of Data Science</a:t>
            </a:r>
            <a:endParaRPr lang="en-IN" sz="4000" dirty="0"/>
          </a:p>
        </p:txBody>
      </p:sp>
      <p:sp>
        <p:nvSpPr>
          <p:cNvPr id="3" name="Text Placeholder 2">
            <a:extLst>
              <a:ext uri="{FF2B5EF4-FFF2-40B4-BE49-F238E27FC236}">
                <a16:creationId xmlns:a16="http://schemas.microsoft.com/office/drawing/2014/main" xmlns="" id="{74133A6B-E938-4418-8C9E-33E9AF7C6D27}"/>
              </a:ext>
            </a:extLst>
          </p:cNvPr>
          <p:cNvSpPr>
            <a:spLocks noGrp="1"/>
          </p:cNvSpPr>
          <p:nvPr>
            <p:ph type="body" sz="quarter" idx="14"/>
          </p:nvPr>
        </p:nvSpPr>
        <p:spPr>
          <a:xfrm>
            <a:off x="935548" y="2505075"/>
            <a:ext cx="4981809" cy="1833292"/>
          </a:xfrm>
        </p:spPr>
        <p:txBody>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146" name="Picture 2" descr="C:\Users\HP\Downloads\1122.jfif"/>
          <p:cNvPicPr>
            <a:picLocks noChangeAspect="1" noChangeArrowheads="1"/>
          </p:cNvPicPr>
          <p:nvPr/>
        </p:nvPicPr>
        <p:blipFill>
          <a:blip r:embed="rId2"/>
          <a:srcRect/>
          <a:stretch>
            <a:fillRect/>
          </a:stretch>
        </p:blipFill>
        <p:spPr bwMode="auto">
          <a:xfrm>
            <a:off x="5845473" y="1685925"/>
            <a:ext cx="5539334" cy="3686175"/>
          </a:xfrm>
          <a:prstGeom prst="rect">
            <a:avLst/>
          </a:prstGeom>
          <a:noFill/>
        </p:spPr>
      </p:pic>
    </p:spTree>
    <p:extLst>
      <p:ext uri="{BB962C8B-B14F-4D97-AF65-F5344CB8AC3E}">
        <p14:creationId xmlns:p14="http://schemas.microsoft.com/office/powerpoint/2010/main" xmlns="" val="8421638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2C043-D201-4B33-B9CB-065D100B41AD}"/>
              </a:ext>
            </a:extLst>
          </p:cNvPr>
          <p:cNvSpPr>
            <a:spLocks noGrp="1"/>
          </p:cNvSpPr>
          <p:nvPr>
            <p:ph type="ctrTitle"/>
          </p:nvPr>
        </p:nvSpPr>
        <p:spPr>
          <a:xfrm>
            <a:off x="392623" y="538467"/>
            <a:ext cx="10115219" cy="1342197"/>
          </a:xfrm>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xmlns="" id="{237E5C8F-62CF-45C7-9433-0871A533C2BC}"/>
              </a:ext>
            </a:extLst>
          </p:cNvPr>
          <p:cNvSpPr>
            <a:spLocks noGrp="1"/>
          </p:cNvSpPr>
          <p:nvPr>
            <p:ph type="body" sz="quarter" idx="14"/>
          </p:nvPr>
        </p:nvSpPr>
        <p:spPr>
          <a:xfrm>
            <a:off x="641052" y="1880664"/>
            <a:ext cx="4673899"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8194" name="Picture 2" descr="C:\Users\HP\Downloads\11223344.png"/>
          <p:cNvPicPr>
            <a:picLocks noChangeAspect="1" noChangeArrowheads="1"/>
          </p:cNvPicPr>
          <p:nvPr/>
        </p:nvPicPr>
        <p:blipFill>
          <a:blip r:embed="rId2"/>
          <a:srcRect/>
          <a:stretch>
            <a:fillRect/>
          </a:stretch>
        </p:blipFill>
        <p:spPr bwMode="auto">
          <a:xfrm>
            <a:off x="5314951" y="2090738"/>
            <a:ext cx="5505450" cy="3995737"/>
          </a:xfrm>
          <a:prstGeom prst="rect">
            <a:avLst/>
          </a:prstGeom>
          <a:noFill/>
        </p:spPr>
      </p:pic>
    </p:spTree>
    <p:extLst>
      <p:ext uri="{BB962C8B-B14F-4D97-AF65-F5344CB8AC3E}">
        <p14:creationId xmlns:p14="http://schemas.microsoft.com/office/powerpoint/2010/main" xmlns="" val="3134935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xmlns="" id="{5E37FF61-6402-451E-AA04-2B60B4FCDB7D}"/>
              </a:ext>
            </a:extLst>
          </p:cNvPr>
          <p:cNvSpPr>
            <a:spLocks noGrp="1"/>
          </p:cNvSpPr>
          <p:nvPr>
            <p:ph type="body" sz="quarter" idx="14"/>
          </p:nvPr>
        </p:nvSpPr>
        <p:spPr>
          <a:xfrm>
            <a:off x="392624" y="2110748"/>
            <a:ext cx="11369070"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xmlns="" val="42611627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7171" name="Picture 3" descr="C:\Users\HP\Downloads\1122334455.jfif"/>
          <p:cNvPicPr>
            <a:picLocks noGrp="1" noChangeAspect="1" noChangeArrowheads="1"/>
          </p:cNvPicPr>
          <p:nvPr>
            <p:ph type="pic" sz="quarter" idx="10"/>
          </p:nvPr>
        </p:nvPicPr>
        <p:blipFill>
          <a:blip r:embed="rId2"/>
          <a:srcRect t="3626" b="3626"/>
          <a:stretch>
            <a:fillRect/>
          </a:stretch>
        </p:blipFill>
        <p:spPr bwMode="auto">
          <a:prstGeom prst="rect">
            <a:avLst/>
          </a:prstGeom>
          <a:noFill/>
        </p:spPr>
      </p:pic>
    </p:spTree>
    <p:extLst>
      <p:ext uri="{BB962C8B-B14F-4D97-AF65-F5344CB8AC3E}">
        <p14:creationId xmlns:p14="http://schemas.microsoft.com/office/powerpoint/2010/main" xmlns="" val="2960676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xmlns=""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xmlns="" val="1088910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BADD3-67CC-4A0D-96BC-724313675EB1}"/>
              </a:ext>
            </a:extLst>
          </p:cNvPr>
          <p:cNvSpPr>
            <a:spLocks noGrp="1"/>
          </p:cNvSpPr>
          <p:nvPr>
            <p:ph type="ctrTitle"/>
          </p:nvPr>
        </p:nvSpPr>
        <p:spPr>
          <a:xfrm>
            <a:off x="790575" y="123825"/>
            <a:ext cx="10125075" cy="1333501"/>
          </a:xfrm>
        </p:spPr>
        <p:txBody>
          <a:bodyPr/>
          <a:lstStyle/>
          <a:p>
            <a:r>
              <a:rPr lang="en-US" sz="3600" dirty="0" smtClean="0"/>
              <a:t>Conceptual Background of the Domain Problem</a:t>
            </a:r>
            <a:endParaRPr lang="en-IN" sz="3600" dirty="0"/>
          </a:p>
        </p:txBody>
      </p:sp>
      <p:sp>
        <p:nvSpPr>
          <p:cNvPr id="3" name="Text Placeholder 2">
            <a:extLst>
              <a:ext uri="{FF2B5EF4-FFF2-40B4-BE49-F238E27FC236}">
                <a16:creationId xmlns:a16="http://schemas.microsoft.com/office/drawing/2014/main" xmlns="" id="{DFF75737-ADBE-49A6-AE61-781936F38864}"/>
              </a:ext>
            </a:extLst>
          </p:cNvPr>
          <p:cNvSpPr>
            <a:spLocks noGrp="1"/>
          </p:cNvSpPr>
          <p:nvPr>
            <p:ph type="body" sz="quarter" idx="14"/>
          </p:nvPr>
        </p:nvSpPr>
        <p:spPr>
          <a:xfrm>
            <a:off x="428624" y="1971675"/>
            <a:ext cx="10487026" cy="3286125"/>
          </a:xfrm>
        </p:spPr>
        <p:txBody>
          <a:bodyPr>
            <a:normAutofit fontScale="92500" lnSpcReduction="20000"/>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xmlns="" val="1994687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EC2D22-12A9-4E99-99D4-10D6948264C9}"/>
              </a:ext>
            </a:extLst>
          </p:cNvPr>
          <p:cNvSpPr>
            <a:spLocks noGrp="1"/>
          </p:cNvSpPr>
          <p:nvPr>
            <p:ph type="ctrTitle"/>
          </p:nvPr>
        </p:nvSpPr>
        <p:spPr/>
        <p:txBody>
          <a:bodyPr/>
          <a:lstStyle/>
          <a:p>
            <a:r>
              <a:rPr lang="en-IN" sz="3600" dirty="0"/>
              <a:t>Multilabel vs Multiclass classification</a:t>
            </a:r>
          </a:p>
        </p:txBody>
      </p:sp>
      <p:sp>
        <p:nvSpPr>
          <p:cNvPr id="3" name="Text Placeholder 2">
            <a:extLst>
              <a:ext uri="{FF2B5EF4-FFF2-40B4-BE49-F238E27FC236}">
                <a16:creationId xmlns:a16="http://schemas.microsoft.com/office/drawing/2014/main" xmlns="" id="{25FB2772-1FE2-40FC-A44C-A0599A10D44A}"/>
              </a:ext>
            </a:extLst>
          </p:cNvPr>
          <p:cNvSpPr>
            <a:spLocks noGrp="1"/>
          </p:cNvSpPr>
          <p:nvPr>
            <p:ph type="body" sz="quarter" idx="14"/>
          </p:nvPr>
        </p:nvSpPr>
        <p:spPr>
          <a:xfrm>
            <a:off x="392625" y="1666934"/>
            <a:ext cx="4490093" cy="4849283"/>
          </a:xfrm>
        </p:spPr>
        <p:txBody>
          <a:bodyPr>
            <a:normAutofit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2050" name="Picture 2" descr="C:\Users\HP\Downloads\Troll.jfif"/>
          <p:cNvPicPr>
            <a:picLocks noChangeAspect="1" noChangeArrowheads="1"/>
          </p:cNvPicPr>
          <p:nvPr/>
        </p:nvPicPr>
        <p:blipFill>
          <a:blip r:embed="rId2"/>
          <a:srcRect/>
          <a:stretch>
            <a:fillRect/>
          </a:stretch>
        </p:blipFill>
        <p:spPr bwMode="auto">
          <a:xfrm>
            <a:off x="5552501" y="1666933"/>
            <a:ext cx="5188945" cy="4648141"/>
          </a:xfrm>
          <a:prstGeom prst="rect">
            <a:avLst/>
          </a:prstGeom>
          <a:noFill/>
        </p:spPr>
      </p:pic>
    </p:spTree>
    <p:extLst>
      <p:ext uri="{BB962C8B-B14F-4D97-AF65-F5344CB8AC3E}">
        <p14:creationId xmlns:p14="http://schemas.microsoft.com/office/powerpoint/2010/main" xmlns="" val="388396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xmlns=""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xmlns="" id="{9495D218-8EA6-449B-B46F-11F0CE536EAB}"/>
              </a:ext>
            </a:extLst>
          </p:cNvPr>
          <p:cNvGraphicFramePr>
            <a:graphicFrameLocks/>
          </p:cNvGraphicFramePr>
          <p:nvPr>
            <p:extLst>
              <p:ext uri="{D42A27DB-BD31-4B8C-83A1-F6EECF244321}">
                <p14:modId xmlns:p14="http://schemas.microsoft.com/office/powerpoint/2010/main" xmlns="" val="293866723"/>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884280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xmlns=""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xmlns="" id="{E0347732-B5B4-4242-AAC1-2249CF59BF01}"/>
              </a:ext>
            </a:extLst>
          </p:cNvPr>
          <p:cNvGraphicFramePr>
            <a:graphicFrameLocks/>
          </p:cNvGraphicFramePr>
          <p:nvPr>
            <p:extLst>
              <p:ext uri="{D42A27DB-BD31-4B8C-83A1-F6EECF244321}">
                <p14:modId xmlns:p14="http://schemas.microsoft.com/office/powerpoint/2010/main" xmlns="" val="1314844106"/>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549856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xmlns=""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3075" name="Picture 3" descr="C:\Users\HP\Downloads\Toxic comment2.jpeg"/>
          <p:cNvPicPr>
            <a:picLocks noChangeAspect="1" noChangeArrowheads="1"/>
          </p:cNvPicPr>
          <p:nvPr/>
        </p:nvPicPr>
        <p:blipFill>
          <a:blip r:embed="rId2"/>
          <a:srcRect/>
          <a:stretch>
            <a:fillRect/>
          </a:stretch>
        </p:blipFill>
        <p:spPr bwMode="auto">
          <a:xfrm>
            <a:off x="3959440" y="1653224"/>
            <a:ext cx="7802251" cy="5000963"/>
          </a:xfrm>
          <a:prstGeom prst="rect">
            <a:avLst/>
          </a:prstGeom>
          <a:noFill/>
        </p:spPr>
      </p:pic>
    </p:spTree>
    <p:extLst>
      <p:ext uri="{BB962C8B-B14F-4D97-AF65-F5344CB8AC3E}">
        <p14:creationId xmlns:p14="http://schemas.microsoft.com/office/powerpoint/2010/main" xmlns="" val="32261205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167</TotalTime>
  <Words>1826</Words>
  <Application>Microsoft Office PowerPoint</Application>
  <PresentationFormat>Custom</PresentationFormat>
  <Paragraphs>149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Equity</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Slide 14</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Windows User</cp:lastModifiedBy>
  <cp:revision>45</cp:revision>
  <dcterms:created xsi:type="dcterms:W3CDTF">2021-12-10T15:14:52Z</dcterms:created>
  <dcterms:modified xsi:type="dcterms:W3CDTF">2022-03-26T17:01:40Z</dcterms:modified>
</cp:coreProperties>
</file>