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Microsoft YaHei UI" panose="020B0503020204020204" pitchFamily="34" charset="-122"/>
      <p:regular r:id="rId11"/>
      <p:bold r:id="rId12"/>
    </p:embeddedFont>
    <p:embeddedFont>
      <p:font typeface="Barlow Bold" panose="00000800000000000000" charset="0"/>
      <p:regular r:id="rId13"/>
    </p:embeddedFont>
    <p:embeddedFont>
      <p:font typeface="Montserrat" panose="000005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amma.app/?utm_source=made-with-gamm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47886" y="3888879"/>
            <a:ext cx="8097142" cy="890885"/>
            <a:chOff x="0" y="0"/>
            <a:chExt cx="10796190" cy="11878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96190" cy="1187847"/>
            </a:xfrm>
            <a:custGeom>
              <a:avLst/>
              <a:gdLst/>
              <a:ahLst/>
              <a:cxnLst/>
              <a:rect l="l" t="t" r="r" b="b"/>
              <a:pathLst>
                <a:path w="10796190" h="1187847">
                  <a:moveTo>
                    <a:pt x="0" y="0"/>
                  </a:moveTo>
                  <a:lnTo>
                    <a:pt x="10796190" y="0"/>
                  </a:lnTo>
                  <a:lnTo>
                    <a:pt x="10796190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796190" cy="12259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 dirty="0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The Book Point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75079" y="4872195"/>
            <a:ext cx="9534228" cy="232870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374"/>
              </a:lnSpc>
            </a:pPr>
            <a:endParaRPr lang="en-US" sz="2125" dirty="0">
              <a:solidFill>
                <a:srgbClr val="27252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943124" y="5939432"/>
            <a:ext cx="442764" cy="442764"/>
            <a:chOff x="0" y="0"/>
            <a:chExt cx="590352" cy="59035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90296" cy="590296"/>
            </a:xfrm>
            <a:custGeom>
              <a:avLst/>
              <a:gdLst/>
              <a:ahLst/>
              <a:cxnLst/>
              <a:rect l="l" t="t" r="r" b="b"/>
              <a:pathLst>
                <a:path w="590296" h="590296">
                  <a:moveTo>
                    <a:pt x="0" y="295148"/>
                  </a:moveTo>
                  <a:cubicBezTo>
                    <a:pt x="0" y="132207"/>
                    <a:pt x="132207" y="0"/>
                    <a:pt x="295148" y="0"/>
                  </a:cubicBezTo>
                  <a:cubicBezTo>
                    <a:pt x="297053" y="0"/>
                    <a:pt x="298958" y="889"/>
                    <a:pt x="300101" y="2413"/>
                  </a:cubicBezTo>
                  <a:lnTo>
                    <a:pt x="295148" y="6350"/>
                  </a:lnTo>
                  <a:lnTo>
                    <a:pt x="295148" y="0"/>
                  </a:lnTo>
                  <a:lnTo>
                    <a:pt x="295148" y="6350"/>
                  </a:lnTo>
                  <a:lnTo>
                    <a:pt x="295148" y="0"/>
                  </a:lnTo>
                  <a:cubicBezTo>
                    <a:pt x="458216" y="0"/>
                    <a:pt x="590296" y="132207"/>
                    <a:pt x="590296" y="295148"/>
                  </a:cubicBezTo>
                  <a:cubicBezTo>
                    <a:pt x="590296" y="297561"/>
                    <a:pt x="588899" y="299720"/>
                    <a:pt x="586740" y="300863"/>
                  </a:cubicBezTo>
                  <a:lnTo>
                    <a:pt x="583946" y="295148"/>
                  </a:lnTo>
                  <a:lnTo>
                    <a:pt x="590296" y="295148"/>
                  </a:lnTo>
                  <a:cubicBezTo>
                    <a:pt x="590296" y="458216"/>
                    <a:pt x="458089" y="590296"/>
                    <a:pt x="295148" y="590296"/>
                  </a:cubicBezTo>
                  <a:lnTo>
                    <a:pt x="295148" y="583946"/>
                  </a:lnTo>
                  <a:lnTo>
                    <a:pt x="295148" y="577596"/>
                  </a:lnTo>
                  <a:lnTo>
                    <a:pt x="295148" y="583946"/>
                  </a:lnTo>
                  <a:lnTo>
                    <a:pt x="295148" y="590296"/>
                  </a:lnTo>
                  <a:cubicBezTo>
                    <a:pt x="132207" y="590296"/>
                    <a:pt x="0" y="458216"/>
                    <a:pt x="0" y="295148"/>
                  </a:cubicBezTo>
                  <a:lnTo>
                    <a:pt x="6350" y="295148"/>
                  </a:lnTo>
                  <a:lnTo>
                    <a:pt x="0" y="295148"/>
                  </a:lnTo>
                  <a:moveTo>
                    <a:pt x="12700" y="295148"/>
                  </a:moveTo>
                  <a:lnTo>
                    <a:pt x="6350" y="295148"/>
                  </a:lnTo>
                  <a:lnTo>
                    <a:pt x="12700" y="295148"/>
                  </a:lnTo>
                  <a:cubicBezTo>
                    <a:pt x="12700" y="451104"/>
                    <a:pt x="139192" y="577596"/>
                    <a:pt x="295148" y="577596"/>
                  </a:cubicBezTo>
                  <a:cubicBezTo>
                    <a:pt x="298704" y="577596"/>
                    <a:pt x="301498" y="580390"/>
                    <a:pt x="301498" y="583946"/>
                  </a:cubicBezTo>
                  <a:cubicBezTo>
                    <a:pt x="301498" y="587502"/>
                    <a:pt x="298704" y="590296"/>
                    <a:pt x="295148" y="590296"/>
                  </a:cubicBezTo>
                  <a:cubicBezTo>
                    <a:pt x="291592" y="590296"/>
                    <a:pt x="288798" y="587502"/>
                    <a:pt x="288798" y="583946"/>
                  </a:cubicBezTo>
                  <a:cubicBezTo>
                    <a:pt x="288798" y="580390"/>
                    <a:pt x="291592" y="577596"/>
                    <a:pt x="295148" y="577596"/>
                  </a:cubicBezTo>
                  <a:cubicBezTo>
                    <a:pt x="451104" y="577596"/>
                    <a:pt x="577596" y="451104"/>
                    <a:pt x="577596" y="295148"/>
                  </a:cubicBezTo>
                  <a:cubicBezTo>
                    <a:pt x="577596" y="292735"/>
                    <a:pt x="578993" y="290576"/>
                    <a:pt x="581152" y="289433"/>
                  </a:cubicBezTo>
                  <a:lnTo>
                    <a:pt x="583946" y="295148"/>
                  </a:lnTo>
                  <a:lnTo>
                    <a:pt x="577596" y="295148"/>
                  </a:lnTo>
                  <a:cubicBezTo>
                    <a:pt x="577596" y="139192"/>
                    <a:pt x="451231" y="12700"/>
                    <a:pt x="295148" y="12700"/>
                  </a:cubicBezTo>
                  <a:cubicBezTo>
                    <a:pt x="293243" y="12700"/>
                    <a:pt x="291338" y="11811"/>
                    <a:pt x="290195" y="10287"/>
                  </a:cubicBezTo>
                  <a:lnTo>
                    <a:pt x="295148" y="6350"/>
                  </a:lnTo>
                  <a:lnTo>
                    <a:pt x="295148" y="12700"/>
                  </a:lnTo>
                  <a:cubicBezTo>
                    <a:pt x="139192" y="12700"/>
                    <a:pt x="12700" y="139192"/>
                    <a:pt x="12700" y="29514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110223-331B-FEC2-45A1-C1D2CE622BBA}"/>
              </a:ext>
            </a:extLst>
          </p:cNvPr>
          <p:cNvSpPr txBox="1"/>
          <p:nvPr/>
        </p:nvSpPr>
        <p:spPr>
          <a:xfrm>
            <a:off x="1164485" y="5143500"/>
            <a:ext cx="52363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00" dirty="0">
                <a:solidFill>
                  <a:srgbClr val="27252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Presented by </a:t>
            </a:r>
          </a:p>
          <a:p>
            <a:pPr algn="l">
              <a:lnSpc>
                <a:spcPts val="3374"/>
              </a:lnSpc>
            </a:pPr>
            <a:r>
              <a:rPr lang="en-US" sz="2000" dirty="0">
                <a:solidFill>
                  <a:srgbClr val="27252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		Nitish : 231FA04F55</a:t>
            </a:r>
          </a:p>
          <a:p>
            <a:pPr algn="l">
              <a:lnSpc>
                <a:spcPts val="3374"/>
              </a:lnSpc>
            </a:pPr>
            <a:r>
              <a:rPr lang="en-US" sz="2000" dirty="0">
                <a:solidFill>
                  <a:srgbClr val="27252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"/>
                <a:sym typeface="Montserrat"/>
              </a:rPr>
              <a:t>		Sujit   : 231FA04E34</a:t>
            </a:r>
          </a:p>
          <a:p>
            <a:endParaRPr lang="en-I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47886" y="3446412"/>
            <a:ext cx="7126932" cy="890885"/>
            <a:chOff x="0" y="0"/>
            <a:chExt cx="9502577" cy="1187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02577" cy="1187847"/>
            </a:xfrm>
            <a:custGeom>
              <a:avLst/>
              <a:gdLst/>
              <a:ahLst/>
              <a:cxnLst/>
              <a:rect l="l" t="t" r="r" b="b"/>
              <a:pathLst>
                <a:path w="9502577" h="1187847">
                  <a:moveTo>
                    <a:pt x="0" y="0"/>
                  </a:moveTo>
                  <a:lnTo>
                    <a:pt x="9502577" y="0"/>
                  </a:lnTo>
                  <a:lnTo>
                    <a:pt x="9502577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502577" cy="12259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Project Overview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7886" y="5014169"/>
            <a:ext cx="3563391" cy="445294"/>
            <a:chOff x="0" y="0"/>
            <a:chExt cx="4751188" cy="5937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Online Platform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7886" y="5730180"/>
            <a:ext cx="5022949" cy="433388"/>
            <a:chOff x="0" y="0"/>
            <a:chExt cx="6697265" cy="5778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97265" cy="577850"/>
            </a:xfrm>
            <a:custGeom>
              <a:avLst/>
              <a:gdLst/>
              <a:ahLst/>
              <a:cxnLst/>
              <a:rect l="l" t="t" r="r" b="b"/>
              <a:pathLst>
                <a:path w="6697265" h="577850">
                  <a:moveTo>
                    <a:pt x="0" y="0"/>
                  </a:moveTo>
                  <a:lnTo>
                    <a:pt x="6697265" y="0"/>
                  </a:lnTo>
                  <a:lnTo>
                    <a:pt x="6697265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6697265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 book lovers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41158" y="5014169"/>
            <a:ext cx="3563391" cy="445294"/>
            <a:chOff x="0" y="0"/>
            <a:chExt cx="4751188" cy="5937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Book Categories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641158" y="5730180"/>
            <a:ext cx="5022949" cy="433388"/>
            <a:chOff x="0" y="0"/>
            <a:chExt cx="6697265" cy="5778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97265" cy="577850"/>
            </a:xfrm>
            <a:custGeom>
              <a:avLst/>
              <a:gdLst/>
              <a:ahLst/>
              <a:cxnLst/>
              <a:rect l="l" t="t" r="r" b="b"/>
              <a:pathLst>
                <a:path w="6697265" h="577850">
                  <a:moveTo>
                    <a:pt x="0" y="0"/>
                  </a:moveTo>
                  <a:lnTo>
                    <a:pt x="6697265" y="0"/>
                  </a:lnTo>
                  <a:lnTo>
                    <a:pt x="6697265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6697265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Love Story, Horror, Mystery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334429" y="5014169"/>
            <a:ext cx="3563391" cy="445294"/>
            <a:chOff x="0" y="0"/>
            <a:chExt cx="4751188" cy="59372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Dual Functionality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334429" y="5730180"/>
            <a:ext cx="5022949" cy="866775"/>
            <a:chOff x="0" y="0"/>
            <a:chExt cx="6697265" cy="11557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697265" cy="1155700"/>
            </a:xfrm>
            <a:custGeom>
              <a:avLst/>
              <a:gdLst/>
              <a:ahLst/>
              <a:cxnLst/>
              <a:rect l="l" t="t" r="r" b="b"/>
              <a:pathLst>
                <a:path w="6697265" h="1155700">
                  <a:moveTo>
                    <a:pt x="0" y="0"/>
                  </a:moveTo>
                  <a:lnTo>
                    <a:pt x="6697265" y="0"/>
                  </a:lnTo>
                  <a:lnTo>
                    <a:pt x="6697265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6697265" cy="1231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Read online and order physical copies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47425" y="0"/>
            <a:ext cx="18411625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47886" y="5448300"/>
            <a:ext cx="7126932" cy="1320828"/>
            <a:chOff x="0" y="0"/>
            <a:chExt cx="9502577" cy="19502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02577" cy="1187847"/>
            </a:xfrm>
            <a:custGeom>
              <a:avLst/>
              <a:gdLst/>
              <a:ahLst/>
              <a:cxnLst/>
              <a:rect l="l" t="t" r="r" b="b"/>
              <a:pathLst>
                <a:path w="9502577" h="1187847">
                  <a:moveTo>
                    <a:pt x="0" y="0"/>
                  </a:moveTo>
                  <a:lnTo>
                    <a:pt x="9502577" y="0"/>
                  </a:lnTo>
                  <a:lnTo>
                    <a:pt x="9502577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724298"/>
              <a:ext cx="9502577" cy="12259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 dirty="0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Project Objectives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7886" y="7116366"/>
            <a:ext cx="609302" cy="609302"/>
            <a:chOff x="0" y="0"/>
            <a:chExt cx="812403" cy="8124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419" cy="812419"/>
            </a:xfrm>
            <a:custGeom>
              <a:avLst/>
              <a:gdLst/>
              <a:ahLst/>
              <a:cxnLst/>
              <a:rect l="l" t="t" r="r" b="b"/>
              <a:pathLst>
                <a:path w="812419" h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176784" y="7207151"/>
            <a:ext cx="151359" cy="427584"/>
            <a:chOff x="0" y="0"/>
            <a:chExt cx="201812" cy="5701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1812" cy="570112"/>
            </a:xfrm>
            <a:custGeom>
              <a:avLst/>
              <a:gdLst/>
              <a:ahLst/>
              <a:cxnLst/>
              <a:rect l="l" t="t" r="r" b="b"/>
              <a:pathLst>
                <a:path w="201812" h="570112">
                  <a:moveTo>
                    <a:pt x="0" y="0"/>
                  </a:moveTo>
                  <a:lnTo>
                    <a:pt x="201812" y="0"/>
                  </a:lnTo>
                  <a:lnTo>
                    <a:pt x="201812" y="570112"/>
                  </a:lnTo>
                  <a:lnTo>
                    <a:pt x="0" y="5701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201812" cy="5129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827907" y="7116366"/>
            <a:ext cx="3563391" cy="445294"/>
            <a:chOff x="0" y="0"/>
            <a:chExt cx="4751188" cy="5937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 dirty="0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Easy Access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27907" y="7724031"/>
            <a:ext cx="4403526" cy="433388"/>
            <a:chOff x="0" y="0"/>
            <a:chExt cx="5871368" cy="5778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71368" cy="577850"/>
            </a:xfrm>
            <a:custGeom>
              <a:avLst/>
              <a:gdLst/>
              <a:ahLst/>
              <a:cxnLst/>
              <a:rect l="l" t="t" r="r" b="b"/>
              <a:pathLst>
                <a:path w="5871368" h="577850">
                  <a:moveTo>
                    <a:pt x="0" y="0"/>
                  </a:moveTo>
                  <a:lnTo>
                    <a:pt x="5871368" y="0"/>
                  </a:lnTo>
                  <a:lnTo>
                    <a:pt x="5871368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5871368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User-friendly platform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502152" y="7116366"/>
            <a:ext cx="609302" cy="609302"/>
            <a:chOff x="0" y="0"/>
            <a:chExt cx="812403" cy="8124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419" cy="812419"/>
            </a:xfrm>
            <a:custGeom>
              <a:avLst/>
              <a:gdLst/>
              <a:ahLst/>
              <a:cxnLst/>
              <a:rect l="l" t="t" r="r" b="b"/>
              <a:pathLst>
                <a:path w="812419" h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6686996" y="7207151"/>
            <a:ext cx="239465" cy="427584"/>
            <a:chOff x="0" y="0"/>
            <a:chExt cx="319287" cy="57011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19287" cy="570112"/>
            </a:xfrm>
            <a:custGeom>
              <a:avLst/>
              <a:gdLst/>
              <a:ahLst/>
              <a:cxnLst/>
              <a:rect l="l" t="t" r="r" b="b"/>
              <a:pathLst>
                <a:path w="319287" h="570112">
                  <a:moveTo>
                    <a:pt x="0" y="0"/>
                  </a:moveTo>
                  <a:lnTo>
                    <a:pt x="319287" y="0"/>
                  </a:lnTo>
                  <a:lnTo>
                    <a:pt x="319287" y="570112"/>
                  </a:lnTo>
                  <a:lnTo>
                    <a:pt x="0" y="5701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57150"/>
              <a:ext cx="319287" cy="5129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382172" y="7116366"/>
            <a:ext cx="3563391" cy="445294"/>
            <a:chOff x="0" y="0"/>
            <a:chExt cx="4751188" cy="5937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Dual Support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382172" y="7724031"/>
            <a:ext cx="4403526" cy="433388"/>
            <a:chOff x="0" y="0"/>
            <a:chExt cx="5871368" cy="5778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871368" cy="577850"/>
            </a:xfrm>
            <a:custGeom>
              <a:avLst/>
              <a:gdLst/>
              <a:ahLst/>
              <a:cxnLst/>
              <a:rect l="l" t="t" r="r" b="b"/>
              <a:pathLst>
                <a:path w="5871368" h="577850">
                  <a:moveTo>
                    <a:pt x="0" y="0"/>
                  </a:moveTo>
                  <a:lnTo>
                    <a:pt x="5871368" y="0"/>
                  </a:lnTo>
                  <a:lnTo>
                    <a:pt x="5871368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5871368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Online and physical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056417" y="7116366"/>
            <a:ext cx="609302" cy="609302"/>
            <a:chOff x="0" y="0"/>
            <a:chExt cx="812403" cy="81240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419" cy="812419"/>
            </a:xfrm>
            <a:custGeom>
              <a:avLst/>
              <a:gdLst/>
              <a:ahLst/>
              <a:cxnLst/>
              <a:rect l="l" t="t" r="r" b="b"/>
              <a:pathLst>
                <a:path w="812419" h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2245579" y="7207151"/>
            <a:ext cx="230832" cy="427584"/>
            <a:chOff x="0" y="0"/>
            <a:chExt cx="307777" cy="57011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07777" cy="570112"/>
            </a:xfrm>
            <a:custGeom>
              <a:avLst/>
              <a:gdLst/>
              <a:ahLst/>
              <a:cxnLst/>
              <a:rect l="l" t="t" r="r" b="b"/>
              <a:pathLst>
                <a:path w="307777" h="570112">
                  <a:moveTo>
                    <a:pt x="0" y="0"/>
                  </a:moveTo>
                  <a:lnTo>
                    <a:pt x="307777" y="0"/>
                  </a:lnTo>
                  <a:lnTo>
                    <a:pt x="307777" y="570112"/>
                  </a:lnTo>
                  <a:lnTo>
                    <a:pt x="0" y="5701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57150"/>
              <a:ext cx="307777" cy="5129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3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936439" y="7116366"/>
            <a:ext cx="3563391" cy="445294"/>
            <a:chOff x="0" y="0"/>
            <a:chExt cx="4751188" cy="59372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Secure Transactions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2936439" y="7724031"/>
            <a:ext cx="4403526" cy="433388"/>
            <a:chOff x="0" y="0"/>
            <a:chExt cx="5871368" cy="57785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871368" cy="577850"/>
            </a:xfrm>
            <a:custGeom>
              <a:avLst/>
              <a:gdLst/>
              <a:ahLst/>
              <a:cxnLst/>
              <a:rect l="l" t="t" r="r" b="b"/>
              <a:pathLst>
                <a:path w="5871368" h="577850">
                  <a:moveTo>
                    <a:pt x="0" y="0"/>
                  </a:moveTo>
                  <a:lnTo>
                    <a:pt x="5871368" y="0"/>
                  </a:lnTo>
                  <a:lnTo>
                    <a:pt x="5871368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5871368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User-friendly navigation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05886" y="2250430"/>
            <a:ext cx="7126933" cy="890885"/>
            <a:chOff x="0" y="0"/>
            <a:chExt cx="9502577" cy="11878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02577" cy="1187847"/>
            </a:xfrm>
            <a:custGeom>
              <a:avLst/>
              <a:gdLst/>
              <a:ahLst/>
              <a:cxnLst/>
              <a:rect l="l" t="t" r="r" b="b"/>
              <a:pathLst>
                <a:path w="9502577" h="1187847">
                  <a:moveTo>
                    <a:pt x="0" y="0"/>
                  </a:moveTo>
                  <a:lnTo>
                    <a:pt x="9502577" y="0"/>
                  </a:lnTo>
                  <a:lnTo>
                    <a:pt x="9502577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502577" cy="12259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Website Features</a:t>
              </a: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7805886" y="3547468"/>
            <a:ext cx="677019" cy="677019"/>
          </a:xfrm>
          <a:custGeom>
            <a:avLst/>
            <a:gdLst/>
            <a:ahLst/>
            <a:cxnLst/>
            <a:rect l="l" t="t" r="r" b="b"/>
            <a:pathLst>
              <a:path w="677019" h="677019">
                <a:moveTo>
                  <a:pt x="0" y="0"/>
                </a:moveTo>
                <a:lnTo>
                  <a:pt x="677019" y="0"/>
                </a:lnTo>
                <a:lnTo>
                  <a:pt x="677019" y="677018"/>
                </a:lnTo>
                <a:lnTo>
                  <a:pt x="0" y="677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7805886" y="4495205"/>
            <a:ext cx="2907209" cy="445294"/>
            <a:chOff x="0" y="0"/>
            <a:chExt cx="3876278" cy="5937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876279" cy="593725"/>
            </a:xfrm>
            <a:custGeom>
              <a:avLst/>
              <a:gdLst/>
              <a:ahLst/>
              <a:cxnLst/>
              <a:rect l="l" t="t" r="r" b="b"/>
              <a:pathLst>
                <a:path w="3876279" h="593725">
                  <a:moveTo>
                    <a:pt x="0" y="0"/>
                  </a:moveTo>
                  <a:lnTo>
                    <a:pt x="3876279" y="0"/>
                  </a:lnTo>
                  <a:lnTo>
                    <a:pt x="3876279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87627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Online Reading</a:t>
              </a:r>
            </a:p>
          </p:txBody>
        </p:sp>
      </p:grpSp>
      <p:sp>
        <p:nvSpPr>
          <p:cNvPr id="13" name="Freeform 13" descr="preencoded.png"/>
          <p:cNvSpPr/>
          <p:nvPr/>
        </p:nvSpPr>
        <p:spPr>
          <a:xfrm>
            <a:off x="11119247" y="3547468"/>
            <a:ext cx="677019" cy="677019"/>
          </a:xfrm>
          <a:custGeom>
            <a:avLst/>
            <a:gdLst/>
            <a:ahLst/>
            <a:cxnLst/>
            <a:rect l="l" t="t" r="r" b="b"/>
            <a:pathLst>
              <a:path w="677019" h="677019">
                <a:moveTo>
                  <a:pt x="0" y="0"/>
                </a:moveTo>
                <a:lnTo>
                  <a:pt x="677019" y="0"/>
                </a:lnTo>
                <a:lnTo>
                  <a:pt x="677019" y="677018"/>
                </a:lnTo>
                <a:lnTo>
                  <a:pt x="0" y="677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1119247" y="4495205"/>
            <a:ext cx="2907357" cy="445294"/>
            <a:chOff x="0" y="0"/>
            <a:chExt cx="3876477" cy="5937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876477" cy="593725"/>
            </a:xfrm>
            <a:custGeom>
              <a:avLst/>
              <a:gdLst/>
              <a:ahLst/>
              <a:cxnLst/>
              <a:rect l="l" t="t" r="r" b="b"/>
              <a:pathLst>
                <a:path w="3876477" h="593725">
                  <a:moveTo>
                    <a:pt x="0" y="0"/>
                  </a:moveTo>
                  <a:lnTo>
                    <a:pt x="3876477" y="0"/>
                  </a:lnTo>
                  <a:lnTo>
                    <a:pt x="3876477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3876477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Physical Orders</a:t>
              </a: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14432756" y="3547468"/>
            <a:ext cx="677019" cy="677019"/>
          </a:xfrm>
          <a:custGeom>
            <a:avLst/>
            <a:gdLst/>
            <a:ahLst/>
            <a:cxnLst/>
            <a:rect l="l" t="t" r="r" b="b"/>
            <a:pathLst>
              <a:path w="677019" h="677019">
                <a:moveTo>
                  <a:pt x="0" y="0"/>
                </a:moveTo>
                <a:lnTo>
                  <a:pt x="677019" y="0"/>
                </a:lnTo>
                <a:lnTo>
                  <a:pt x="677019" y="677018"/>
                </a:lnTo>
                <a:lnTo>
                  <a:pt x="0" y="6770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4432756" y="4495205"/>
            <a:ext cx="2907209" cy="890587"/>
            <a:chOff x="0" y="0"/>
            <a:chExt cx="3876278" cy="11874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876279" cy="1187450"/>
            </a:xfrm>
            <a:custGeom>
              <a:avLst/>
              <a:gdLst/>
              <a:ahLst/>
              <a:cxnLst/>
              <a:rect l="l" t="t" r="r" b="b"/>
              <a:pathLst>
                <a:path w="3876279" h="1187450">
                  <a:moveTo>
                    <a:pt x="0" y="0"/>
                  </a:moveTo>
                  <a:lnTo>
                    <a:pt x="3876279" y="0"/>
                  </a:lnTo>
                  <a:lnTo>
                    <a:pt x="3876279" y="1187450"/>
                  </a:lnTo>
                  <a:lnTo>
                    <a:pt x="0" y="11874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3876278" cy="12160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Multiple Categories</a:t>
              </a:r>
            </a:p>
          </p:txBody>
        </p:sp>
      </p:grpSp>
      <p:sp>
        <p:nvSpPr>
          <p:cNvPr id="21" name="Freeform 21" descr="preencoded.png"/>
          <p:cNvSpPr/>
          <p:nvPr/>
        </p:nvSpPr>
        <p:spPr>
          <a:xfrm>
            <a:off x="7805886" y="6198245"/>
            <a:ext cx="677019" cy="677019"/>
          </a:xfrm>
          <a:custGeom>
            <a:avLst/>
            <a:gdLst/>
            <a:ahLst/>
            <a:cxnLst/>
            <a:rect l="l" t="t" r="r" b="b"/>
            <a:pathLst>
              <a:path w="677019" h="677019">
                <a:moveTo>
                  <a:pt x="0" y="0"/>
                </a:moveTo>
                <a:lnTo>
                  <a:pt x="677019" y="0"/>
                </a:lnTo>
                <a:lnTo>
                  <a:pt x="677019" y="677019"/>
                </a:lnTo>
                <a:lnTo>
                  <a:pt x="0" y="6770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7805886" y="7145982"/>
            <a:ext cx="2907209" cy="890588"/>
            <a:chOff x="0" y="0"/>
            <a:chExt cx="3876278" cy="11874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876279" cy="1187450"/>
            </a:xfrm>
            <a:custGeom>
              <a:avLst/>
              <a:gdLst/>
              <a:ahLst/>
              <a:cxnLst/>
              <a:rect l="l" t="t" r="r" b="b"/>
              <a:pathLst>
                <a:path w="3876279" h="1187450">
                  <a:moveTo>
                    <a:pt x="0" y="0"/>
                  </a:moveTo>
                  <a:lnTo>
                    <a:pt x="3876279" y="0"/>
                  </a:lnTo>
                  <a:lnTo>
                    <a:pt x="3876279" y="1187450"/>
                  </a:lnTo>
                  <a:lnTo>
                    <a:pt x="0" y="11874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3876278" cy="12160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Account Management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77938" y="689819"/>
            <a:ext cx="6601271" cy="825252"/>
            <a:chOff x="0" y="0"/>
            <a:chExt cx="8801695" cy="1100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01695" cy="1100337"/>
            </a:xfrm>
            <a:custGeom>
              <a:avLst/>
              <a:gdLst/>
              <a:ahLst/>
              <a:cxnLst/>
              <a:rect l="l" t="t" r="r" b="b"/>
              <a:pathLst>
                <a:path w="8801695" h="1100337">
                  <a:moveTo>
                    <a:pt x="0" y="0"/>
                  </a:moveTo>
                  <a:lnTo>
                    <a:pt x="8801695" y="0"/>
                  </a:lnTo>
                  <a:lnTo>
                    <a:pt x="8801695" y="1100337"/>
                  </a:lnTo>
                  <a:lnTo>
                    <a:pt x="0" y="1100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801695" cy="11289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437"/>
                </a:lnSpc>
              </a:pPr>
              <a:r>
                <a:rPr lang="en-US" sz="5187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Technology Stack</a:t>
              </a:r>
            </a:p>
          </p:txBody>
        </p:sp>
      </p:grpSp>
      <p:sp>
        <p:nvSpPr>
          <p:cNvPr id="8" name="Freeform 8" descr="preencoded.png"/>
          <p:cNvSpPr/>
          <p:nvPr/>
        </p:nvSpPr>
        <p:spPr>
          <a:xfrm>
            <a:off x="4192489" y="2016770"/>
            <a:ext cx="1636662" cy="1465957"/>
          </a:xfrm>
          <a:custGeom>
            <a:avLst/>
            <a:gdLst/>
            <a:ahLst/>
            <a:cxnLst/>
            <a:rect l="l" t="t" r="r" b="b"/>
            <a:pathLst>
              <a:path w="1636662" h="1465957">
                <a:moveTo>
                  <a:pt x="0" y="0"/>
                </a:moveTo>
                <a:lnTo>
                  <a:pt x="1636662" y="0"/>
                </a:lnTo>
                <a:lnTo>
                  <a:pt x="1636662" y="1465957"/>
                </a:lnTo>
                <a:lnTo>
                  <a:pt x="0" y="14659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" r="-19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4955232" y="2680990"/>
            <a:ext cx="111026" cy="501700"/>
            <a:chOff x="0" y="0"/>
            <a:chExt cx="148035" cy="668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8035" cy="668933"/>
            </a:xfrm>
            <a:custGeom>
              <a:avLst/>
              <a:gdLst/>
              <a:ahLst/>
              <a:cxnLst/>
              <a:rect l="l" t="t" r="r" b="b"/>
              <a:pathLst>
                <a:path w="148035" h="668933">
                  <a:moveTo>
                    <a:pt x="0" y="0"/>
                  </a:moveTo>
                  <a:lnTo>
                    <a:pt x="148035" y="0"/>
                  </a:lnTo>
                  <a:lnTo>
                    <a:pt x="148035" y="668933"/>
                  </a:lnTo>
                  <a:lnTo>
                    <a:pt x="0" y="668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148035" cy="7737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937"/>
                </a:lnSpc>
              </a:pPr>
              <a:r>
                <a:rPr lang="en-US" sz="2437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079926" y="2267545"/>
            <a:ext cx="1362075" cy="412551"/>
            <a:chOff x="0" y="0"/>
            <a:chExt cx="1816100" cy="5500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16100" cy="550068"/>
            </a:xfrm>
            <a:custGeom>
              <a:avLst/>
              <a:gdLst/>
              <a:ahLst/>
              <a:cxnLst/>
              <a:rect l="l" t="t" r="r" b="b"/>
              <a:pathLst>
                <a:path w="1816100" h="550068">
                  <a:moveTo>
                    <a:pt x="0" y="0"/>
                  </a:moveTo>
                  <a:lnTo>
                    <a:pt x="1816100" y="0"/>
                  </a:lnTo>
                  <a:lnTo>
                    <a:pt x="1816100" y="550068"/>
                  </a:lnTo>
                  <a:lnTo>
                    <a:pt x="0" y="550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816100" cy="55959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87"/>
                </a:lnSpc>
              </a:pPr>
              <a:r>
                <a:rPr lang="en-US" sz="2562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Razorpay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079926" y="2830562"/>
            <a:ext cx="1362075" cy="401390"/>
            <a:chOff x="0" y="0"/>
            <a:chExt cx="1816100" cy="5351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16100" cy="535187"/>
            </a:xfrm>
            <a:custGeom>
              <a:avLst/>
              <a:gdLst/>
              <a:ahLst/>
              <a:cxnLst/>
              <a:rect l="l" t="t" r="r" b="b"/>
              <a:pathLst>
                <a:path w="1816100" h="535187">
                  <a:moveTo>
                    <a:pt x="0" y="0"/>
                  </a:moveTo>
                  <a:lnTo>
                    <a:pt x="1816100" y="0"/>
                  </a:lnTo>
                  <a:lnTo>
                    <a:pt x="1816100" y="535187"/>
                  </a:lnTo>
                  <a:lnTo>
                    <a:pt x="0" y="535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1816100" cy="6209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Payment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891807" y="3502075"/>
            <a:ext cx="11455599" cy="14288"/>
            <a:chOff x="0" y="0"/>
            <a:chExt cx="15274132" cy="190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274162" cy="19050"/>
            </a:xfrm>
            <a:custGeom>
              <a:avLst/>
              <a:gdLst/>
              <a:ahLst/>
              <a:cxnLst/>
              <a:rect l="l" t="t" r="r" b="b"/>
              <a:pathLst>
                <a:path w="15274162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5264637" y="0"/>
                  </a:lnTo>
                  <a:cubicBezTo>
                    <a:pt x="15269845" y="0"/>
                    <a:pt x="15274162" y="4318"/>
                    <a:pt x="15274162" y="9525"/>
                  </a:cubicBezTo>
                  <a:cubicBezTo>
                    <a:pt x="15274162" y="14732"/>
                    <a:pt x="15269845" y="19050"/>
                    <a:pt x="15264637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C1C3D0"/>
            </a:solidFill>
          </p:spPr>
        </p:sp>
      </p:grpSp>
      <p:sp>
        <p:nvSpPr>
          <p:cNvPr id="20" name="Freeform 20" descr="preencoded.png"/>
          <p:cNvSpPr/>
          <p:nvPr/>
        </p:nvSpPr>
        <p:spPr>
          <a:xfrm>
            <a:off x="3374231" y="3545384"/>
            <a:ext cx="3273326" cy="1465958"/>
          </a:xfrm>
          <a:custGeom>
            <a:avLst/>
            <a:gdLst/>
            <a:ahLst/>
            <a:cxnLst/>
            <a:rect l="l" t="t" r="r" b="b"/>
            <a:pathLst>
              <a:path w="3273326" h="1465958">
                <a:moveTo>
                  <a:pt x="0" y="0"/>
                </a:moveTo>
                <a:lnTo>
                  <a:pt x="3273327" y="0"/>
                </a:lnTo>
                <a:lnTo>
                  <a:pt x="3273327" y="1465957"/>
                </a:lnTo>
                <a:lnTo>
                  <a:pt x="0" y="14659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" r="-19"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4922936" y="4027438"/>
            <a:ext cx="175617" cy="501700"/>
            <a:chOff x="0" y="0"/>
            <a:chExt cx="234157" cy="66893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4157" cy="668933"/>
            </a:xfrm>
            <a:custGeom>
              <a:avLst/>
              <a:gdLst/>
              <a:ahLst/>
              <a:cxnLst/>
              <a:rect l="l" t="t" r="r" b="b"/>
              <a:pathLst>
                <a:path w="234157" h="668933">
                  <a:moveTo>
                    <a:pt x="0" y="0"/>
                  </a:moveTo>
                  <a:lnTo>
                    <a:pt x="234157" y="0"/>
                  </a:lnTo>
                  <a:lnTo>
                    <a:pt x="234157" y="668933"/>
                  </a:lnTo>
                  <a:lnTo>
                    <a:pt x="0" y="668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04775"/>
              <a:ext cx="234157" cy="7737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937"/>
                </a:lnSpc>
              </a:pPr>
              <a:r>
                <a:rPr lang="en-US" sz="2437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898332" y="3796159"/>
            <a:ext cx="1191071" cy="412551"/>
            <a:chOff x="0" y="0"/>
            <a:chExt cx="1588095" cy="55006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88095" cy="550068"/>
            </a:xfrm>
            <a:custGeom>
              <a:avLst/>
              <a:gdLst/>
              <a:ahLst/>
              <a:cxnLst/>
              <a:rect l="l" t="t" r="r" b="b"/>
              <a:pathLst>
                <a:path w="1588095" h="550068">
                  <a:moveTo>
                    <a:pt x="0" y="0"/>
                  </a:moveTo>
                  <a:lnTo>
                    <a:pt x="1588095" y="0"/>
                  </a:lnTo>
                  <a:lnTo>
                    <a:pt x="1588095" y="550068"/>
                  </a:lnTo>
                  <a:lnTo>
                    <a:pt x="0" y="550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"/>
              <a:ext cx="1588095" cy="55959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87"/>
                </a:lnSpc>
              </a:pPr>
              <a:r>
                <a:rPr lang="en-US" sz="2562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MySQL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898332" y="4359176"/>
            <a:ext cx="1191071" cy="401390"/>
            <a:chOff x="0" y="0"/>
            <a:chExt cx="1588095" cy="5351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88095" cy="535187"/>
            </a:xfrm>
            <a:custGeom>
              <a:avLst/>
              <a:gdLst/>
              <a:ahLst/>
              <a:cxnLst/>
              <a:rect l="l" t="t" r="r" b="b"/>
              <a:pathLst>
                <a:path w="1588095" h="535187">
                  <a:moveTo>
                    <a:pt x="0" y="0"/>
                  </a:moveTo>
                  <a:lnTo>
                    <a:pt x="1588095" y="0"/>
                  </a:lnTo>
                  <a:lnTo>
                    <a:pt x="1588095" y="535187"/>
                  </a:lnTo>
                  <a:lnTo>
                    <a:pt x="0" y="535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588095" cy="6209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Database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710214" y="5030689"/>
            <a:ext cx="10637192" cy="14288"/>
            <a:chOff x="0" y="0"/>
            <a:chExt cx="14182923" cy="1905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4182979" cy="19050"/>
            </a:xfrm>
            <a:custGeom>
              <a:avLst/>
              <a:gdLst/>
              <a:ahLst/>
              <a:cxnLst/>
              <a:rect l="l" t="t" r="r" b="b"/>
              <a:pathLst>
                <a:path w="14182979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4173454" y="0"/>
                  </a:lnTo>
                  <a:cubicBezTo>
                    <a:pt x="14178662" y="0"/>
                    <a:pt x="14182979" y="4318"/>
                    <a:pt x="14182979" y="9525"/>
                  </a:cubicBezTo>
                  <a:cubicBezTo>
                    <a:pt x="14182979" y="14732"/>
                    <a:pt x="14178662" y="19050"/>
                    <a:pt x="14173454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C1C3D0"/>
            </a:solidFill>
          </p:spPr>
        </p:sp>
      </p:grpSp>
      <p:sp>
        <p:nvSpPr>
          <p:cNvPr id="32" name="Freeform 32" descr="preencoded.png"/>
          <p:cNvSpPr/>
          <p:nvPr/>
        </p:nvSpPr>
        <p:spPr>
          <a:xfrm>
            <a:off x="2555825" y="5073997"/>
            <a:ext cx="4909989" cy="1465958"/>
          </a:xfrm>
          <a:custGeom>
            <a:avLst/>
            <a:gdLst/>
            <a:ahLst/>
            <a:cxnLst/>
            <a:rect l="l" t="t" r="r" b="b"/>
            <a:pathLst>
              <a:path w="4909989" h="1465958">
                <a:moveTo>
                  <a:pt x="0" y="0"/>
                </a:moveTo>
                <a:lnTo>
                  <a:pt x="4909989" y="0"/>
                </a:lnTo>
                <a:lnTo>
                  <a:pt x="4909989" y="1465958"/>
                </a:lnTo>
                <a:lnTo>
                  <a:pt x="0" y="1465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7" b="-77"/>
            </a:stretch>
          </a:blipFill>
        </p:spPr>
      </p:sp>
      <p:grpSp>
        <p:nvGrpSpPr>
          <p:cNvPr id="33" name="Group 33"/>
          <p:cNvGrpSpPr/>
          <p:nvPr/>
        </p:nvGrpSpPr>
        <p:grpSpPr>
          <a:xfrm>
            <a:off x="4926062" y="5556051"/>
            <a:ext cx="169366" cy="501700"/>
            <a:chOff x="0" y="0"/>
            <a:chExt cx="225822" cy="66893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25822" cy="668933"/>
            </a:xfrm>
            <a:custGeom>
              <a:avLst/>
              <a:gdLst/>
              <a:ahLst/>
              <a:cxnLst/>
              <a:rect l="l" t="t" r="r" b="b"/>
              <a:pathLst>
                <a:path w="225822" h="668933">
                  <a:moveTo>
                    <a:pt x="0" y="0"/>
                  </a:moveTo>
                  <a:lnTo>
                    <a:pt x="225822" y="0"/>
                  </a:lnTo>
                  <a:lnTo>
                    <a:pt x="225822" y="668933"/>
                  </a:lnTo>
                  <a:lnTo>
                    <a:pt x="0" y="668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104775"/>
              <a:ext cx="225822" cy="7737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937"/>
                </a:lnSpc>
              </a:pPr>
              <a:r>
                <a:rPr lang="en-US" sz="2437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3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716590" y="5324772"/>
            <a:ext cx="1112044" cy="412551"/>
            <a:chOff x="0" y="0"/>
            <a:chExt cx="1482725" cy="55006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482725" cy="550068"/>
            </a:xfrm>
            <a:custGeom>
              <a:avLst/>
              <a:gdLst/>
              <a:ahLst/>
              <a:cxnLst/>
              <a:rect l="l" t="t" r="r" b="b"/>
              <a:pathLst>
                <a:path w="1482725" h="550068">
                  <a:moveTo>
                    <a:pt x="0" y="0"/>
                  </a:moveTo>
                  <a:lnTo>
                    <a:pt x="1482725" y="0"/>
                  </a:lnTo>
                  <a:lnTo>
                    <a:pt x="1482725" y="550068"/>
                  </a:lnTo>
                  <a:lnTo>
                    <a:pt x="0" y="550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9525"/>
              <a:ext cx="1482725" cy="55959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87"/>
                </a:lnSpc>
              </a:pPr>
              <a:r>
                <a:rPr lang="en-US" sz="2562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PHP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7716590" y="5887790"/>
            <a:ext cx="1112044" cy="401390"/>
            <a:chOff x="0" y="0"/>
            <a:chExt cx="1482725" cy="53518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482725" cy="535187"/>
            </a:xfrm>
            <a:custGeom>
              <a:avLst/>
              <a:gdLst/>
              <a:ahLst/>
              <a:cxnLst/>
              <a:rect l="l" t="t" r="r" b="b"/>
              <a:pathLst>
                <a:path w="1482725" h="535187">
                  <a:moveTo>
                    <a:pt x="0" y="0"/>
                  </a:moveTo>
                  <a:lnTo>
                    <a:pt x="1482725" y="0"/>
                  </a:lnTo>
                  <a:lnTo>
                    <a:pt x="1482725" y="535187"/>
                  </a:lnTo>
                  <a:lnTo>
                    <a:pt x="0" y="535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85725"/>
              <a:ext cx="1482725" cy="6209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Backend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528471" y="6559302"/>
            <a:ext cx="9818935" cy="14288"/>
            <a:chOff x="0" y="0"/>
            <a:chExt cx="13091913" cy="1905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3091922" cy="19050"/>
            </a:xfrm>
            <a:custGeom>
              <a:avLst/>
              <a:gdLst/>
              <a:ahLst/>
              <a:cxnLst/>
              <a:rect l="l" t="t" r="r" b="b"/>
              <a:pathLst>
                <a:path w="13091922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3082397" y="0"/>
                  </a:lnTo>
                  <a:cubicBezTo>
                    <a:pt x="13087604" y="0"/>
                    <a:pt x="13091922" y="4318"/>
                    <a:pt x="13091922" y="9525"/>
                  </a:cubicBezTo>
                  <a:cubicBezTo>
                    <a:pt x="13091922" y="14732"/>
                    <a:pt x="13087604" y="19050"/>
                    <a:pt x="13082397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C1C3D0"/>
            </a:solidFill>
          </p:spPr>
        </p:sp>
      </p:grpSp>
      <p:sp>
        <p:nvSpPr>
          <p:cNvPr id="44" name="Freeform 44" descr="preencoded.png"/>
          <p:cNvSpPr/>
          <p:nvPr/>
        </p:nvSpPr>
        <p:spPr>
          <a:xfrm>
            <a:off x="1737569" y="6602611"/>
            <a:ext cx="6546651" cy="1465958"/>
          </a:xfrm>
          <a:custGeom>
            <a:avLst/>
            <a:gdLst/>
            <a:ahLst/>
            <a:cxnLst/>
            <a:rect l="l" t="t" r="r" b="b"/>
            <a:pathLst>
              <a:path w="6546651" h="1465958">
                <a:moveTo>
                  <a:pt x="0" y="0"/>
                </a:moveTo>
                <a:lnTo>
                  <a:pt x="6546651" y="0"/>
                </a:lnTo>
                <a:lnTo>
                  <a:pt x="6546651" y="1465958"/>
                </a:lnTo>
                <a:lnTo>
                  <a:pt x="0" y="1465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53" b="-53"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4915941" y="7084665"/>
            <a:ext cx="189756" cy="501700"/>
            <a:chOff x="0" y="0"/>
            <a:chExt cx="253008" cy="66893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53008" cy="668933"/>
            </a:xfrm>
            <a:custGeom>
              <a:avLst/>
              <a:gdLst/>
              <a:ahLst/>
              <a:cxnLst/>
              <a:rect l="l" t="t" r="r" b="b"/>
              <a:pathLst>
                <a:path w="253008" h="668933">
                  <a:moveTo>
                    <a:pt x="0" y="0"/>
                  </a:moveTo>
                  <a:lnTo>
                    <a:pt x="253008" y="0"/>
                  </a:lnTo>
                  <a:lnTo>
                    <a:pt x="253008" y="668933"/>
                  </a:lnTo>
                  <a:lnTo>
                    <a:pt x="0" y="668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104775"/>
              <a:ext cx="253008" cy="7737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937"/>
                </a:lnSpc>
              </a:pPr>
              <a:r>
                <a:rPr lang="en-US" sz="2437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4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8534995" y="6853386"/>
            <a:ext cx="1595735" cy="412551"/>
            <a:chOff x="0" y="0"/>
            <a:chExt cx="2127647" cy="550068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2127647" cy="550068"/>
            </a:xfrm>
            <a:custGeom>
              <a:avLst/>
              <a:gdLst/>
              <a:ahLst/>
              <a:cxnLst/>
              <a:rect l="l" t="t" r="r" b="b"/>
              <a:pathLst>
                <a:path w="2127647" h="550068">
                  <a:moveTo>
                    <a:pt x="0" y="0"/>
                  </a:moveTo>
                  <a:lnTo>
                    <a:pt x="2127647" y="0"/>
                  </a:lnTo>
                  <a:lnTo>
                    <a:pt x="2127647" y="550068"/>
                  </a:lnTo>
                  <a:lnTo>
                    <a:pt x="0" y="550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9525"/>
              <a:ext cx="2127647" cy="55959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87"/>
                </a:lnSpc>
              </a:pPr>
              <a:r>
                <a:rPr lang="en-US" sz="2562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JavaScript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8534995" y="7416404"/>
            <a:ext cx="1595735" cy="401390"/>
            <a:chOff x="0" y="0"/>
            <a:chExt cx="2127647" cy="535187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2127647" cy="535187"/>
            </a:xfrm>
            <a:custGeom>
              <a:avLst/>
              <a:gdLst/>
              <a:ahLst/>
              <a:cxnLst/>
              <a:rect l="l" t="t" r="r" b="b"/>
              <a:pathLst>
                <a:path w="2127647" h="535187">
                  <a:moveTo>
                    <a:pt x="0" y="0"/>
                  </a:moveTo>
                  <a:lnTo>
                    <a:pt x="2127647" y="0"/>
                  </a:lnTo>
                  <a:lnTo>
                    <a:pt x="2127647" y="535187"/>
                  </a:lnTo>
                  <a:lnTo>
                    <a:pt x="0" y="535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85725"/>
              <a:ext cx="2127647" cy="6209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Frontend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8346876" y="8087916"/>
            <a:ext cx="9000530" cy="14288"/>
            <a:chOff x="0" y="0"/>
            <a:chExt cx="12000707" cy="1905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2000738" cy="19050"/>
            </a:xfrm>
            <a:custGeom>
              <a:avLst/>
              <a:gdLst/>
              <a:ahLst/>
              <a:cxnLst/>
              <a:rect l="l" t="t" r="r" b="b"/>
              <a:pathLst>
                <a:path w="12000738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1991213" y="0"/>
                  </a:lnTo>
                  <a:cubicBezTo>
                    <a:pt x="11996420" y="0"/>
                    <a:pt x="12000738" y="4318"/>
                    <a:pt x="12000738" y="9525"/>
                  </a:cubicBezTo>
                  <a:cubicBezTo>
                    <a:pt x="12000738" y="14732"/>
                    <a:pt x="11996420" y="19050"/>
                    <a:pt x="11991213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C1C3D0"/>
            </a:solidFill>
          </p:spPr>
        </p:sp>
      </p:grpSp>
      <p:sp>
        <p:nvSpPr>
          <p:cNvPr id="56" name="Freeform 56" descr="preencoded.png"/>
          <p:cNvSpPr/>
          <p:nvPr/>
        </p:nvSpPr>
        <p:spPr>
          <a:xfrm>
            <a:off x="919162" y="8131225"/>
            <a:ext cx="8183315" cy="1465957"/>
          </a:xfrm>
          <a:custGeom>
            <a:avLst/>
            <a:gdLst/>
            <a:ahLst/>
            <a:cxnLst/>
            <a:rect l="l" t="t" r="r" b="b"/>
            <a:pathLst>
              <a:path w="8183315" h="1465957">
                <a:moveTo>
                  <a:pt x="0" y="0"/>
                </a:moveTo>
                <a:lnTo>
                  <a:pt x="8183316" y="0"/>
                </a:lnTo>
                <a:lnTo>
                  <a:pt x="8183316" y="1465957"/>
                </a:lnTo>
                <a:lnTo>
                  <a:pt x="0" y="14659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8" b="-38"/>
            </a:stretch>
          </a:blipFill>
        </p:spPr>
      </p:sp>
      <p:grpSp>
        <p:nvGrpSpPr>
          <p:cNvPr id="57" name="Group 57"/>
          <p:cNvGrpSpPr/>
          <p:nvPr/>
        </p:nvGrpSpPr>
        <p:grpSpPr>
          <a:xfrm>
            <a:off x="4926211" y="8613279"/>
            <a:ext cx="169069" cy="501700"/>
            <a:chOff x="0" y="0"/>
            <a:chExt cx="225425" cy="66893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225425" cy="668933"/>
            </a:xfrm>
            <a:custGeom>
              <a:avLst/>
              <a:gdLst/>
              <a:ahLst/>
              <a:cxnLst/>
              <a:rect l="l" t="t" r="r" b="b"/>
              <a:pathLst>
                <a:path w="225425" h="668933">
                  <a:moveTo>
                    <a:pt x="0" y="0"/>
                  </a:moveTo>
                  <a:lnTo>
                    <a:pt x="225425" y="0"/>
                  </a:lnTo>
                  <a:lnTo>
                    <a:pt x="225425" y="668933"/>
                  </a:lnTo>
                  <a:lnTo>
                    <a:pt x="0" y="668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0" y="-104775"/>
              <a:ext cx="225425" cy="7737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937"/>
                </a:lnSpc>
              </a:pPr>
              <a:r>
                <a:rPr lang="en-US" sz="2437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5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353252" y="8382000"/>
            <a:ext cx="1567011" cy="412551"/>
            <a:chOff x="0" y="0"/>
            <a:chExt cx="2089348" cy="550068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2089348" cy="550068"/>
            </a:xfrm>
            <a:custGeom>
              <a:avLst/>
              <a:gdLst/>
              <a:ahLst/>
              <a:cxnLst/>
              <a:rect l="l" t="t" r="r" b="b"/>
              <a:pathLst>
                <a:path w="2089348" h="550068">
                  <a:moveTo>
                    <a:pt x="0" y="0"/>
                  </a:moveTo>
                  <a:lnTo>
                    <a:pt x="2089348" y="0"/>
                  </a:lnTo>
                  <a:lnTo>
                    <a:pt x="2089348" y="550068"/>
                  </a:lnTo>
                  <a:lnTo>
                    <a:pt x="0" y="550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-9525"/>
              <a:ext cx="2089348" cy="55959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87"/>
                </a:lnSpc>
              </a:pPr>
              <a:r>
                <a:rPr lang="en-US" sz="2562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HTML/CSS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9353252" y="8945016"/>
            <a:ext cx="1567011" cy="401390"/>
            <a:chOff x="0" y="0"/>
            <a:chExt cx="2089348" cy="535187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2089348" cy="535187"/>
            </a:xfrm>
            <a:custGeom>
              <a:avLst/>
              <a:gdLst/>
              <a:ahLst/>
              <a:cxnLst/>
              <a:rect l="l" t="t" r="r" b="b"/>
              <a:pathLst>
                <a:path w="2089348" h="535187">
                  <a:moveTo>
                    <a:pt x="0" y="0"/>
                  </a:moveTo>
                  <a:lnTo>
                    <a:pt x="2089348" y="0"/>
                  </a:lnTo>
                  <a:lnTo>
                    <a:pt x="2089348" y="535187"/>
                  </a:lnTo>
                  <a:lnTo>
                    <a:pt x="0" y="535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-85725"/>
              <a:ext cx="2089348" cy="6209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Foundation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7886" y="1245096"/>
            <a:ext cx="7126932" cy="890885"/>
            <a:chOff x="0" y="0"/>
            <a:chExt cx="9502577" cy="11878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02577" cy="1187847"/>
            </a:xfrm>
            <a:custGeom>
              <a:avLst/>
              <a:gdLst/>
              <a:ahLst/>
              <a:cxnLst/>
              <a:rect l="l" t="t" r="r" b="b"/>
              <a:pathLst>
                <a:path w="9502577" h="1187847">
                  <a:moveTo>
                    <a:pt x="0" y="0"/>
                  </a:moveTo>
                  <a:lnTo>
                    <a:pt x="9502577" y="0"/>
                  </a:lnTo>
                  <a:lnTo>
                    <a:pt x="9502577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502577" cy="12259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Website Structure</a:t>
              </a:r>
            </a:p>
          </p:txBody>
        </p:sp>
      </p:grpSp>
      <p:sp>
        <p:nvSpPr>
          <p:cNvPr id="10" name="Freeform 10" descr="preencoded.png"/>
          <p:cNvSpPr/>
          <p:nvPr/>
        </p:nvSpPr>
        <p:spPr>
          <a:xfrm>
            <a:off x="947886" y="2542134"/>
            <a:ext cx="1354039" cy="1624905"/>
          </a:xfrm>
          <a:custGeom>
            <a:avLst/>
            <a:gdLst/>
            <a:ahLst/>
            <a:cxnLst/>
            <a:rect l="l" t="t" r="r" b="b"/>
            <a:pathLst>
              <a:path w="1354039" h="1624905">
                <a:moveTo>
                  <a:pt x="0" y="0"/>
                </a:moveTo>
                <a:lnTo>
                  <a:pt x="1354039" y="0"/>
                </a:lnTo>
                <a:lnTo>
                  <a:pt x="1354039" y="1624905"/>
                </a:lnTo>
                <a:lnTo>
                  <a:pt x="0" y="162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74" b="-174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708076" y="2812851"/>
            <a:ext cx="3563391" cy="445294"/>
            <a:chOff x="0" y="0"/>
            <a:chExt cx="4751188" cy="5937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Home Page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708076" y="3420516"/>
            <a:ext cx="7774038" cy="433388"/>
            <a:chOff x="0" y="0"/>
            <a:chExt cx="10365383" cy="5778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365384" cy="577850"/>
            </a:xfrm>
            <a:custGeom>
              <a:avLst/>
              <a:gdLst/>
              <a:ahLst/>
              <a:cxnLst/>
              <a:rect l="l" t="t" r="r" b="b"/>
              <a:pathLst>
                <a:path w="10365384" h="577850">
                  <a:moveTo>
                    <a:pt x="0" y="0"/>
                  </a:moveTo>
                  <a:lnTo>
                    <a:pt x="10365384" y="0"/>
                  </a:lnTo>
                  <a:lnTo>
                    <a:pt x="10365384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0365383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Display books, categories, menu</a:t>
              </a: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947886" y="4167039"/>
            <a:ext cx="1354039" cy="1624905"/>
          </a:xfrm>
          <a:custGeom>
            <a:avLst/>
            <a:gdLst/>
            <a:ahLst/>
            <a:cxnLst/>
            <a:rect l="l" t="t" r="r" b="b"/>
            <a:pathLst>
              <a:path w="1354039" h="1624905">
                <a:moveTo>
                  <a:pt x="0" y="0"/>
                </a:moveTo>
                <a:lnTo>
                  <a:pt x="1354039" y="0"/>
                </a:lnTo>
                <a:lnTo>
                  <a:pt x="1354039" y="1624905"/>
                </a:lnTo>
                <a:lnTo>
                  <a:pt x="0" y="1624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4" b="-174"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2708076" y="4437758"/>
            <a:ext cx="3563391" cy="445294"/>
            <a:chOff x="0" y="0"/>
            <a:chExt cx="4751188" cy="5937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 dirty="0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Menu bar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08076" y="5045423"/>
            <a:ext cx="7774038" cy="433388"/>
            <a:chOff x="0" y="0"/>
            <a:chExt cx="10365383" cy="5778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365384" cy="577850"/>
            </a:xfrm>
            <a:custGeom>
              <a:avLst/>
              <a:gdLst/>
              <a:ahLst/>
              <a:cxnLst/>
              <a:rect l="l" t="t" r="r" b="b"/>
              <a:pathLst>
                <a:path w="10365384" h="577850">
                  <a:moveTo>
                    <a:pt x="0" y="0"/>
                  </a:moveTo>
                  <a:lnTo>
                    <a:pt x="10365384" y="0"/>
                  </a:lnTo>
                  <a:lnTo>
                    <a:pt x="10365384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10365383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 dirty="0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Home, feature, Arrivals, Reviews,</a:t>
              </a:r>
            </a:p>
            <a:p>
              <a:pPr algn="l">
                <a:lnSpc>
                  <a:spcPts val="3374"/>
                </a:lnSpc>
              </a:pPr>
              <a:r>
                <a:rPr lang="en-US" sz="2125" dirty="0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Blogs</a:t>
              </a:r>
            </a:p>
          </p:txBody>
        </p:sp>
      </p:grpSp>
      <p:sp>
        <p:nvSpPr>
          <p:cNvPr id="24" name="Freeform 24" descr="preencoded.png"/>
          <p:cNvSpPr/>
          <p:nvPr/>
        </p:nvSpPr>
        <p:spPr>
          <a:xfrm>
            <a:off x="947886" y="5791944"/>
            <a:ext cx="1354039" cy="1624905"/>
          </a:xfrm>
          <a:custGeom>
            <a:avLst/>
            <a:gdLst/>
            <a:ahLst/>
            <a:cxnLst/>
            <a:rect l="l" t="t" r="r" b="b"/>
            <a:pathLst>
              <a:path w="1354039" h="1624905">
                <a:moveTo>
                  <a:pt x="0" y="0"/>
                </a:moveTo>
                <a:lnTo>
                  <a:pt x="1354039" y="0"/>
                </a:lnTo>
                <a:lnTo>
                  <a:pt x="1354039" y="1624905"/>
                </a:lnTo>
                <a:lnTo>
                  <a:pt x="0" y="16249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74" b="-174"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2708076" y="6062662"/>
            <a:ext cx="3563391" cy="445294"/>
            <a:chOff x="0" y="0"/>
            <a:chExt cx="4751188" cy="5937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Book Details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708076" y="6670327"/>
            <a:ext cx="7774038" cy="433388"/>
            <a:chOff x="0" y="0"/>
            <a:chExt cx="10365383" cy="5778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365384" cy="577850"/>
            </a:xfrm>
            <a:custGeom>
              <a:avLst/>
              <a:gdLst/>
              <a:ahLst/>
              <a:cxnLst/>
              <a:rect l="l" t="t" r="r" b="b"/>
              <a:pathLst>
                <a:path w="10365384" h="577850">
                  <a:moveTo>
                    <a:pt x="0" y="0"/>
                  </a:moveTo>
                  <a:lnTo>
                    <a:pt x="10365384" y="0"/>
                  </a:lnTo>
                  <a:lnTo>
                    <a:pt x="10365384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10365383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Description, reading, purchase</a:t>
              </a:r>
            </a:p>
          </p:txBody>
        </p:sp>
      </p:grpSp>
      <p:sp>
        <p:nvSpPr>
          <p:cNvPr id="31" name="Freeform 31" descr="preencoded.png"/>
          <p:cNvSpPr/>
          <p:nvPr/>
        </p:nvSpPr>
        <p:spPr>
          <a:xfrm>
            <a:off x="947886" y="7416850"/>
            <a:ext cx="1354039" cy="1624905"/>
          </a:xfrm>
          <a:custGeom>
            <a:avLst/>
            <a:gdLst/>
            <a:ahLst/>
            <a:cxnLst/>
            <a:rect l="l" t="t" r="r" b="b"/>
            <a:pathLst>
              <a:path w="1354039" h="1624905">
                <a:moveTo>
                  <a:pt x="0" y="0"/>
                </a:moveTo>
                <a:lnTo>
                  <a:pt x="1354039" y="0"/>
                </a:lnTo>
                <a:lnTo>
                  <a:pt x="1354039" y="1624905"/>
                </a:lnTo>
                <a:lnTo>
                  <a:pt x="0" y="16249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74" b="-174"/>
            </a:stretch>
          </a:blipFill>
        </p:spPr>
      </p:sp>
      <p:grpSp>
        <p:nvGrpSpPr>
          <p:cNvPr id="32" name="Group 32"/>
          <p:cNvGrpSpPr/>
          <p:nvPr/>
        </p:nvGrpSpPr>
        <p:grpSpPr>
          <a:xfrm>
            <a:off x="2708076" y="7687567"/>
            <a:ext cx="3563391" cy="445294"/>
            <a:chOff x="0" y="0"/>
            <a:chExt cx="4751188" cy="5937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751188" cy="593725"/>
            </a:xfrm>
            <a:custGeom>
              <a:avLst/>
              <a:gdLst/>
              <a:ahLst/>
              <a:cxnLst/>
              <a:rect l="l" t="t" r="r" b="b"/>
              <a:pathLst>
                <a:path w="4751188" h="593725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750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Login/Signup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708076" y="8295234"/>
            <a:ext cx="7774038" cy="433388"/>
            <a:chOff x="0" y="0"/>
            <a:chExt cx="10365383" cy="57785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0365384" cy="577850"/>
            </a:xfrm>
            <a:custGeom>
              <a:avLst/>
              <a:gdLst/>
              <a:ahLst/>
              <a:cxnLst/>
              <a:rect l="l" t="t" r="r" b="b"/>
              <a:pathLst>
                <a:path w="10365384" h="577850">
                  <a:moveTo>
                    <a:pt x="0" y="0"/>
                  </a:moveTo>
                  <a:lnTo>
                    <a:pt x="10365384" y="0"/>
                  </a:lnTo>
                  <a:lnTo>
                    <a:pt x="10365384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10365383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Account management</a:t>
              </a:r>
            </a:p>
          </p:txBody>
        </p:sp>
      </p:grpSp>
      <p:sp>
        <p:nvSpPr>
          <p:cNvPr id="38" name="Freeform 5" descr="preencoded.png"/>
          <p:cNvSpPr/>
          <p:nvPr/>
        </p:nvSpPr>
        <p:spPr>
          <a:xfrm>
            <a:off x="7239000" y="3336166"/>
            <a:ext cx="10875719" cy="5410129"/>
          </a:xfrm>
          <a:custGeom>
            <a:avLst/>
            <a:gdLst/>
            <a:ahLst/>
            <a:cxnLst/>
            <a:rect l="l" t="t" r="r" b="b"/>
            <a:pathLst>
              <a:path w="18288000" h="3385245">
                <a:moveTo>
                  <a:pt x="0" y="0"/>
                </a:moveTo>
                <a:lnTo>
                  <a:pt x="18288000" y="0"/>
                </a:lnTo>
                <a:lnTo>
                  <a:pt x="18288000" y="3385245"/>
                </a:lnTo>
                <a:lnTo>
                  <a:pt x="0" y="3385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07" t="181" r="-1735" b="-181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47886" y="1177081"/>
            <a:ext cx="7126932" cy="890885"/>
            <a:chOff x="0" y="0"/>
            <a:chExt cx="9502577" cy="1187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02577" cy="1187847"/>
            </a:xfrm>
            <a:custGeom>
              <a:avLst/>
              <a:gdLst/>
              <a:ahLst/>
              <a:cxnLst/>
              <a:rect l="l" t="t" r="r" b="b"/>
              <a:pathLst>
                <a:path w="9502577" h="1187847">
                  <a:moveTo>
                    <a:pt x="0" y="0"/>
                  </a:moveTo>
                  <a:lnTo>
                    <a:pt x="9502577" y="0"/>
                  </a:lnTo>
                  <a:lnTo>
                    <a:pt x="9502577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502577" cy="12259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User Experience</a:t>
              </a:r>
            </a:p>
          </p:txBody>
        </p:sp>
      </p:grpSp>
      <p:sp>
        <p:nvSpPr>
          <p:cNvPr id="8" name="Freeform 8" descr="preencoded.png"/>
          <p:cNvSpPr/>
          <p:nvPr/>
        </p:nvSpPr>
        <p:spPr>
          <a:xfrm>
            <a:off x="4226272" y="4192191"/>
            <a:ext cx="9835306" cy="9835306"/>
          </a:xfrm>
          <a:custGeom>
            <a:avLst/>
            <a:gdLst/>
            <a:ahLst/>
            <a:cxnLst/>
            <a:rect l="l" t="t" r="r" b="b"/>
            <a:pathLst>
              <a:path w="9835306" h="9835306">
                <a:moveTo>
                  <a:pt x="0" y="0"/>
                </a:moveTo>
                <a:lnTo>
                  <a:pt x="9835307" y="0"/>
                </a:lnTo>
                <a:lnTo>
                  <a:pt x="9835307" y="9835307"/>
                </a:lnTo>
                <a:lnTo>
                  <a:pt x="0" y="9835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5889799" y="6994699"/>
            <a:ext cx="119806" cy="541735"/>
            <a:chOff x="0" y="0"/>
            <a:chExt cx="159742" cy="7223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9742" cy="722313"/>
            </a:xfrm>
            <a:custGeom>
              <a:avLst/>
              <a:gdLst/>
              <a:ahLst/>
              <a:cxnLst/>
              <a:rect l="l" t="t" r="r" b="b"/>
              <a:pathLst>
                <a:path w="159742" h="722313">
                  <a:moveTo>
                    <a:pt x="0" y="0"/>
                  </a:moveTo>
                  <a:lnTo>
                    <a:pt x="159742" y="0"/>
                  </a:lnTo>
                  <a:lnTo>
                    <a:pt x="159742" y="722313"/>
                  </a:lnTo>
                  <a:lnTo>
                    <a:pt x="0" y="722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159742" cy="827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250"/>
                </a:lnSpc>
              </a:pPr>
              <a:r>
                <a:rPr lang="en-US" sz="2625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1</a:t>
              </a:r>
            </a:p>
          </p:txBody>
        </p:sp>
      </p:grpSp>
      <p:sp>
        <p:nvSpPr>
          <p:cNvPr id="12" name="Freeform 12" descr="preencoded.png"/>
          <p:cNvSpPr/>
          <p:nvPr/>
        </p:nvSpPr>
        <p:spPr>
          <a:xfrm>
            <a:off x="4226272" y="4192191"/>
            <a:ext cx="9835306" cy="9835306"/>
          </a:xfrm>
          <a:custGeom>
            <a:avLst/>
            <a:gdLst/>
            <a:ahLst/>
            <a:cxnLst/>
            <a:rect l="l" t="t" r="r" b="b"/>
            <a:pathLst>
              <a:path w="9835306" h="9835306">
                <a:moveTo>
                  <a:pt x="0" y="0"/>
                </a:moveTo>
                <a:lnTo>
                  <a:pt x="9835307" y="0"/>
                </a:lnTo>
                <a:lnTo>
                  <a:pt x="9835307" y="9835307"/>
                </a:lnTo>
                <a:lnTo>
                  <a:pt x="0" y="98353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9048974" y="5150569"/>
            <a:ext cx="189608" cy="541735"/>
            <a:chOff x="0" y="0"/>
            <a:chExt cx="252810" cy="7223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2810" cy="722313"/>
            </a:xfrm>
            <a:custGeom>
              <a:avLst/>
              <a:gdLst/>
              <a:ahLst/>
              <a:cxnLst/>
              <a:rect l="l" t="t" r="r" b="b"/>
              <a:pathLst>
                <a:path w="252810" h="722313">
                  <a:moveTo>
                    <a:pt x="0" y="0"/>
                  </a:moveTo>
                  <a:lnTo>
                    <a:pt x="252810" y="0"/>
                  </a:lnTo>
                  <a:lnTo>
                    <a:pt x="252810" y="722313"/>
                  </a:lnTo>
                  <a:lnTo>
                    <a:pt x="0" y="722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04775"/>
              <a:ext cx="252810" cy="827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250"/>
                </a:lnSpc>
              </a:pPr>
              <a:r>
                <a:rPr lang="en-US" sz="2625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2</a:t>
              </a: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4226272" y="4192191"/>
            <a:ext cx="9835306" cy="9835306"/>
          </a:xfrm>
          <a:custGeom>
            <a:avLst/>
            <a:gdLst/>
            <a:ahLst/>
            <a:cxnLst/>
            <a:rect l="l" t="t" r="r" b="b"/>
            <a:pathLst>
              <a:path w="9835306" h="9835306">
                <a:moveTo>
                  <a:pt x="0" y="0"/>
                </a:moveTo>
                <a:lnTo>
                  <a:pt x="9835307" y="0"/>
                </a:lnTo>
                <a:lnTo>
                  <a:pt x="9835307" y="9835307"/>
                </a:lnTo>
                <a:lnTo>
                  <a:pt x="0" y="98353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246396" y="6994699"/>
            <a:ext cx="182761" cy="541735"/>
            <a:chOff x="0" y="0"/>
            <a:chExt cx="243682" cy="72231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3682" cy="722313"/>
            </a:xfrm>
            <a:custGeom>
              <a:avLst/>
              <a:gdLst/>
              <a:ahLst/>
              <a:cxnLst/>
              <a:rect l="l" t="t" r="r" b="b"/>
              <a:pathLst>
                <a:path w="243682" h="722313">
                  <a:moveTo>
                    <a:pt x="0" y="0"/>
                  </a:moveTo>
                  <a:lnTo>
                    <a:pt x="243682" y="0"/>
                  </a:lnTo>
                  <a:lnTo>
                    <a:pt x="243682" y="722313"/>
                  </a:lnTo>
                  <a:lnTo>
                    <a:pt x="0" y="722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243682" cy="827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250"/>
                </a:lnSpc>
              </a:pPr>
              <a:r>
                <a:rPr lang="en-US" sz="2625" b="1">
                  <a:solidFill>
                    <a:srgbClr val="27252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161282" y="4084736"/>
            <a:ext cx="2766269" cy="445294"/>
            <a:chOff x="0" y="0"/>
            <a:chExt cx="3688358" cy="59372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88358" cy="593725"/>
            </a:xfrm>
            <a:custGeom>
              <a:avLst/>
              <a:gdLst/>
              <a:ahLst/>
              <a:cxnLst/>
              <a:rect l="l" t="t" r="r" b="b"/>
              <a:pathLst>
                <a:path w="3688358" h="593725">
                  <a:moveTo>
                    <a:pt x="0" y="0"/>
                  </a:moveTo>
                  <a:lnTo>
                    <a:pt x="3688358" y="0"/>
                  </a:lnTo>
                  <a:lnTo>
                    <a:pt x="368835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3688358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00"/>
                </a:lnSpc>
              </a:pPr>
              <a:r>
                <a:rPr lang="en-US" sz="2750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Clean UI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161282" y="4692402"/>
            <a:ext cx="2766269" cy="433388"/>
            <a:chOff x="0" y="0"/>
            <a:chExt cx="3688358" cy="5778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688358" cy="577850"/>
            </a:xfrm>
            <a:custGeom>
              <a:avLst/>
              <a:gdLst/>
              <a:ahLst/>
              <a:cxnLst/>
              <a:rect l="l" t="t" r="r" b="b"/>
              <a:pathLst>
                <a:path w="3688358" h="577850">
                  <a:moveTo>
                    <a:pt x="0" y="0"/>
                  </a:moveTo>
                  <a:lnTo>
                    <a:pt x="3688358" y="0"/>
                  </a:lnTo>
                  <a:lnTo>
                    <a:pt x="3688358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3688358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Simple and effective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878812" y="2609552"/>
            <a:ext cx="2530227" cy="445294"/>
            <a:chOff x="0" y="0"/>
            <a:chExt cx="3373637" cy="59372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373637" cy="593725"/>
            </a:xfrm>
            <a:custGeom>
              <a:avLst/>
              <a:gdLst/>
              <a:ahLst/>
              <a:cxnLst/>
              <a:rect l="l" t="t" r="r" b="b"/>
              <a:pathLst>
                <a:path w="3373637" h="593725">
                  <a:moveTo>
                    <a:pt x="0" y="0"/>
                  </a:moveTo>
                  <a:lnTo>
                    <a:pt x="3373637" y="0"/>
                  </a:lnTo>
                  <a:lnTo>
                    <a:pt x="3373637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3373637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00"/>
                </a:lnSpc>
              </a:pPr>
              <a:r>
                <a:rPr lang="en-US" sz="2750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Easy Navigation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878812" y="3217217"/>
            <a:ext cx="2530227" cy="433388"/>
            <a:chOff x="0" y="0"/>
            <a:chExt cx="3373637" cy="5778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373637" cy="577850"/>
            </a:xfrm>
            <a:custGeom>
              <a:avLst/>
              <a:gdLst/>
              <a:ahLst/>
              <a:cxnLst/>
              <a:rect l="l" t="t" r="r" b="b"/>
              <a:pathLst>
                <a:path w="3373637" h="577850">
                  <a:moveTo>
                    <a:pt x="0" y="0"/>
                  </a:moveTo>
                  <a:lnTo>
                    <a:pt x="3373637" y="0"/>
                  </a:lnTo>
                  <a:lnTo>
                    <a:pt x="3373637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3373637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Responsive design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33065" y="4084736"/>
            <a:ext cx="2820740" cy="445294"/>
            <a:chOff x="0" y="0"/>
            <a:chExt cx="3760987" cy="5937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760987" cy="593725"/>
            </a:xfrm>
            <a:custGeom>
              <a:avLst/>
              <a:gdLst/>
              <a:ahLst/>
              <a:cxnLst/>
              <a:rect l="l" t="t" r="r" b="b"/>
              <a:pathLst>
                <a:path w="3760987" h="593725">
                  <a:moveTo>
                    <a:pt x="0" y="0"/>
                  </a:moveTo>
                  <a:lnTo>
                    <a:pt x="3760987" y="0"/>
                  </a:lnTo>
                  <a:lnTo>
                    <a:pt x="3760987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3760987" cy="6223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00"/>
                </a:lnSpc>
              </a:pPr>
              <a:r>
                <a:rPr lang="en-US" sz="2750" b="1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Secure Payments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333065" y="4692402"/>
            <a:ext cx="2820740" cy="433388"/>
            <a:chOff x="0" y="0"/>
            <a:chExt cx="3760987" cy="57785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760987" cy="577850"/>
            </a:xfrm>
            <a:custGeom>
              <a:avLst/>
              <a:gdLst/>
              <a:ahLst/>
              <a:cxnLst/>
              <a:rect l="l" t="t" r="r" b="b"/>
              <a:pathLst>
                <a:path w="3760987" h="577850">
                  <a:moveTo>
                    <a:pt x="0" y="0"/>
                  </a:moveTo>
                  <a:lnTo>
                    <a:pt x="3760987" y="0"/>
                  </a:lnTo>
                  <a:lnTo>
                    <a:pt x="3760987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3760987" cy="6540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74"/>
                </a:lnSpc>
              </a:pPr>
              <a:r>
                <a:rPr lang="en-US" sz="2125">
                  <a:solidFill>
                    <a:srgbClr val="27252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Smooth transactions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">
            <a:extLst>
              <a:ext uri="{FF2B5EF4-FFF2-40B4-BE49-F238E27FC236}">
                <a16:creationId xmlns:a16="http://schemas.microsoft.com/office/drawing/2014/main" id="{BE2A5837-B120-F809-C89A-EFB9FE4A1767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71A86C57-89B6-CE18-0215-5D8E671A6A83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FF5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162800" y="4457700"/>
            <a:ext cx="7126933" cy="890885"/>
            <a:chOff x="0" y="0"/>
            <a:chExt cx="9502577" cy="11878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02577" cy="1187847"/>
            </a:xfrm>
            <a:custGeom>
              <a:avLst/>
              <a:gdLst/>
              <a:ahLst/>
              <a:cxnLst/>
              <a:rect l="l" t="t" r="r" b="b"/>
              <a:pathLst>
                <a:path w="9502577" h="1187847">
                  <a:moveTo>
                    <a:pt x="0" y="0"/>
                  </a:moveTo>
                  <a:lnTo>
                    <a:pt x="9502577" y="0"/>
                  </a:lnTo>
                  <a:lnTo>
                    <a:pt x="9502577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502577" cy="12259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000"/>
                </a:lnSpc>
              </a:pPr>
              <a:r>
                <a:rPr lang="en-US" sz="5562" b="1" dirty="0">
                  <a:solidFill>
                    <a:srgbClr val="7068F4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164</Words>
  <Application>Microsoft Office PowerPoint</Application>
  <PresentationFormat>Custom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Barlow Bold</vt:lpstr>
      <vt:lpstr>Montserrat</vt:lpstr>
      <vt:lpstr>Arial</vt:lpstr>
      <vt:lpstr>Calibri</vt:lpstr>
      <vt:lpstr>Microsoft YaHei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Online-Bookstore-Website.pptx</dc:title>
  <dc:creator>Nitish kr</dc:creator>
  <cp:lastModifiedBy>Nitish kr</cp:lastModifiedBy>
  <cp:revision>2</cp:revision>
  <dcterms:created xsi:type="dcterms:W3CDTF">2006-08-16T00:00:00Z</dcterms:created>
  <dcterms:modified xsi:type="dcterms:W3CDTF">2025-02-17T18:35:22Z</dcterms:modified>
  <dc:identifier>DAGfYg35mRk</dc:identifier>
</cp:coreProperties>
</file>