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Lst>
  <p:sldSz cy="5143500" cx="9144000"/>
  <p:notesSz cx="6858000" cy="9144000"/>
  <p:embeddedFontLst>
    <p:embeddedFont>
      <p:font typeface="Tahoma"/>
      <p:regular r:id="rId9"/>
      <p:bold r:id="rId10"/>
    </p:embeddedFont>
    <p:embeddedFont>
      <p:font typeface="Quattrocento Sans"/>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QuattrocentoSans-regular.fntdata"/><Relationship Id="rId10" Type="http://schemas.openxmlformats.org/officeDocument/2006/relationships/font" Target="fonts/Tahoma-bold.fntdata"/><Relationship Id="rId13" Type="http://schemas.openxmlformats.org/officeDocument/2006/relationships/font" Target="fonts/QuattrocentoSans-italic.fntdata"/><Relationship Id="rId12" Type="http://schemas.openxmlformats.org/officeDocument/2006/relationships/font" Target="fonts/Quattrocento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Tahoma-regular.fntdata"/><Relationship Id="rId14" Type="http://schemas.openxmlformats.org/officeDocument/2006/relationships/font" Target="fonts/Quattrocento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62e1a1158_1_35:notes"/>
          <p:cNvSpPr txBox="1"/>
          <p:nvPr>
            <p:ph idx="1" type="body"/>
          </p:nvPr>
        </p:nvSpPr>
        <p:spPr>
          <a:xfrm>
            <a:off x="685797" y="4343389"/>
            <a:ext cx="5486398" cy="4114798"/>
          </a:xfrm>
          <a:prstGeom prst="rect">
            <a:avLst/>
          </a:prstGeom>
        </p:spPr>
        <p:txBody>
          <a:bodyPr anchorCtr="0" anchor="t" bIns="44550" lIns="44550" spcFirstLastPara="1" rIns="44550" wrap="square" tIns="44550">
            <a:noAutofit/>
          </a:bodyPr>
          <a:lstStyle/>
          <a:p>
            <a:pPr indent="0" lvl="0" marL="0" rtl="0" algn="l">
              <a:spcBef>
                <a:spcPts val="0"/>
              </a:spcBef>
              <a:spcAft>
                <a:spcPts val="0"/>
              </a:spcAft>
              <a:buNone/>
            </a:pPr>
            <a:r>
              <a:t/>
            </a:r>
            <a:endParaRPr/>
          </a:p>
        </p:txBody>
      </p:sp>
      <p:sp>
        <p:nvSpPr>
          <p:cNvPr id="93" name="Google Shape;93;g2962e1a1158_1_35:notes"/>
          <p:cNvSpPr/>
          <p:nvPr>
            <p:ph idx="2" type="sldImg"/>
          </p:nvPr>
        </p:nvSpPr>
        <p:spPr>
          <a:xfrm>
            <a:off x="1058343" y="685793"/>
            <a:ext cx="4741997" cy="342898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57" name="Shape 57"/>
        <p:cNvGrpSpPr/>
        <p:nvPr/>
      </p:nvGrpSpPr>
      <p:grpSpPr>
        <a:xfrm>
          <a:off x="0" y="0"/>
          <a:ext cx="0" cy="0"/>
          <a:chOff x="0" y="0"/>
          <a:chExt cx="0" cy="0"/>
        </a:xfrm>
      </p:grpSpPr>
      <p:sp>
        <p:nvSpPr>
          <p:cNvPr id="58" name="Google Shape;58;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600"/>
              <a:buNone/>
              <a:defRPr>
                <a:solidFill>
                  <a:srgbClr val="888888"/>
                </a:solidFill>
              </a:defRPr>
            </a:lvl1pPr>
            <a:lvl2pPr lvl="1" algn="l">
              <a:spcBef>
                <a:spcPts val="0"/>
              </a:spcBef>
              <a:spcAft>
                <a:spcPts val="0"/>
              </a:spcAft>
              <a:buSzPts val="600"/>
              <a:buNone/>
              <a:defRPr/>
            </a:lvl2pPr>
            <a:lvl3pPr lvl="2" algn="l">
              <a:spcBef>
                <a:spcPts val="0"/>
              </a:spcBef>
              <a:spcAft>
                <a:spcPts val="0"/>
              </a:spcAft>
              <a:buSzPts val="600"/>
              <a:buNone/>
              <a:defRPr/>
            </a:lvl3pPr>
            <a:lvl4pPr lvl="3" algn="l">
              <a:spcBef>
                <a:spcPts val="0"/>
              </a:spcBef>
              <a:spcAft>
                <a:spcPts val="0"/>
              </a:spcAft>
              <a:buSzPts val="600"/>
              <a:buNone/>
              <a:defRPr/>
            </a:lvl4pPr>
            <a:lvl5pPr lvl="4" algn="l">
              <a:spcBef>
                <a:spcPts val="0"/>
              </a:spcBef>
              <a:spcAft>
                <a:spcPts val="0"/>
              </a:spcAft>
              <a:buSzPts val="600"/>
              <a:buNone/>
              <a:defRPr/>
            </a:lvl5pPr>
            <a:lvl6pPr lvl="5" algn="l">
              <a:spcBef>
                <a:spcPts val="0"/>
              </a:spcBef>
              <a:spcAft>
                <a:spcPts val="0"/>
              </a:spcAft>
              <a:buSzPts val="600"/>
              <a:buNone/>
              <a:defRPr/>
            </a:lvl6pPr>
            <a:lvl7pPr lvl="6" algn="l">
              <a:spcBef>
                <a:spcPts val="0"/>
              </a:spcBef>
              <a:spcAft>
                <a:spcPts val="0"/>
              </a:spcAft>
              <a:buSzPts val="600"/>
              <a:buNone/>
              <a:defRPr/>
            </a:lvl7pPr>
            <a:lvl8pPr lvl="7" algn="l">
              <a:spcBef>
                <a:spcPts val="0"/>
              </a:spcBef>
              <a:spcAft>
                <a:spcPts val="0"/>
              </a:spcAft>
              <a:buSzPts val="600"/>
              <a:buNone/>
              <a:defRPr/>
            </a:lvl8pPr>
            <a:lvl9pPr lvl="8" algn="l">
              <a:spcBef>
                <a:spcPts val="0"/>
              </a:spcBef>
              <a:spcAft>
                <a:spcPts val="0"/>
              </a:spcAft>
              <a:buSzPts val="600"/>
              <a:buNone/>
              <a:defRPr/>
            </a:lvl9pPr>
          </a:lstStyle>
          <a:p/>
        </p:txBody>
      </p:sp>
      <p:sp>
        <p:nvSpPr>
          <p:cNvPr id="59" name="Google Shape;59;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600"/>
              <a:buNone/>
              <a:defRPr>
                <a:solidFill>
                  <a:srgbClr val="888888"/>
                </a:solidFill>
              </a:defRPr>
            </a:lvl1pPr>
            <a:lvl2pPr lvl="1" algn="l">
              <a:spcBef>
                <a:spcPts val="0"/>
              </a:spcBef>
              <a:spcAft>
                <a:spcPts val="0"/>
              </a:spcAft>
              <a:buSzPts val="600"/>
              <a:buNone/>
              <a:defRPr/>
            </a:lvl2pPr>
            <a:lvl3pPr lvl="2" algn="l">
              <a:spcBef>
                <a:spcPts val="0"/>
              </a:spcBef>
              <a:spcAft>
                <a:spcPts val="0"/>
              </a:spcAft>
              <a:buSzPts val="600"/>
              <a:buNone/>
              <a:defRPr/>
            </a:lvl3pPr>
            <a:lvl4pPr lvl="3" algn="l">
              <a:spcBef>
                <a:spcPts val="0"/>
              </a:spcBef>
              <a:spcAft>
                <a:spcPts val="0"/>
              </a:spcAft>
              <a:buSzPts val="600"/>
              <a:buNone/>
              <a:defRPr/>
            </a:lvl4pPr>
            <a:lvl5pPr lvl="4" algn="l">
              <a:spcBef>
                <a:spcPts val="0"/>
              </a:spcBef>
              <a:spcAft>
                <a:spcPts val="0"/>
              </a:spcAft>
              <a:buSzPts val="600"/>
              <a:buNone/>
              <a:defRPr/>
            </a:lvl5pPr>
            <a:lvl6pPr lvl="5" algn="l">
              <a:spcBef>
                <a:spcPts val="0"/>
              </a:spcBef>
              <a:spcAft>
                <a:spcPts val="0"/>
              </a:spcAft>
              <a:buSzPts val="600"/>
              <a:buNone/>
              <a:defRPr/>
            </a:lvl6pPr>
            <a:lvl7pPr lvl="6" algn="l">
              <a:spcBef>
                <a:spcPts val="0"/>
              </a:spcBef>
              <a:spcAft>
                <a:spcPts val="0"/>
              </a:spcAft>
              <a:buSzPts val="600"/>
              <a:buNone/>
              <a:defRPr/>
            </a:lvl7pPr>
            <a:lvl8pPr lvl="7" algn="l">
              <a:spcBef>
                <a:spcPts val="0"/>
              </a:spcBef>
              <a:spcAft>
                <a:spcPts val="0"/>
              </a:spcAft>
              <a:buSzPts val="600"/>
              <a:buNone/>
              <a:defRPr/>
            </a:lvl8pPr>
            <a:lvl9pPr lvl="8" algn="l">
              <a:spcBef>
                <a:spcPts val="0"/>
              </a:spcBef>
              <a:spcAft>
                <a:spcPts val="0"/>
              </a:spcAft>
              <a:buSzPts val="600"/>
              <a:buNone/>
              <a:defRPr/>
            </a:lvl9pPr>
          </a:lstStyle>
          <a:p/>
        </p:txBody>
      </p:sp>
      <p:sp>
        <p:nvSpPr>
          <p:cNvPr id="60" name="Google Shape;60;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sz="800">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1" name="Shape 61"/>
        <p:cNvGrpSpPr/>
        <p:nvPr/>
      </p:nvGrpSpPr>
      <p:grpSpPr>
        <a:xfrm>
          <a:off x="0" y="0"/>
          <a:ext cx="0" cy="0"/>
          <a:chOff x="0" y="0"/>
          <a:chExt cx="0" cy="0"/>
        </a:xfrm>
      </p:grpSpPr>
      <p:sp>
        <p:nvSpPr>
          <p:cNvPr id="62" name="Google Shape;62;p15"/>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600"/>
              <a:buNone/>
              <a:defRPr/>
            </a:lvl1pPr>
            <a:lvl2pPr lvl="1">
              <a:spcBef>
                <a:spcPts val="0"/>
              </a:spcBef>
              <a:spcAft>
                <a:spcPts val="0"/>
              </a:spcAft>
              <a:buSzPts val="600"/>
              <a:buNone/>
              <a:defRPr/>
            </a:lvl2pPr>
            <a:lvl3pPr lvl="2">
              <a:spcBef>
                <a:spcPts val="0"/>
              </a:spcBef>
              <a:spcAft>
                <a:spcPts val="0"/>
              </a:spcAft>
              <a:buSzPts val="600"/>
              <a:buNone/>
              <a:defRPr/>
            </a:lvl3pPr>
            <a:lvl4pPr lvl="3">
              <a:spcBef>
                <a:spcPts val="0"/>
              </a:spcBef>
              <a:spcAft>
                <a:spcPts val="0"/>
              </a:spcAft>
              <a:buSzPts val="600"/>
              <a:buNone/>
              <a:defRPr/>
            </a:lvl4pPr>
            <a:lvl5pPr lvl="4">
              <a:spcBef>
                <a:spcPts val="0"/>
              </a:spcBef>
              <a:spcAft>
                <a:spcPts val="0"/>
              </a:spcAft>
              <a:buSzPts val="600"/>
              <a:buNone/>
              <a:defRPr/>
            </a:lvl5pPr>
            <a:lvl6pPr lvl="5">
              <a:spcBef>
                <a:spcPts val="0"/>
              </a:spcBef>
              <a:spcAft>
                <a:spcPts val="0"/>
              </a:spcAft>
              <a:buSzPts val="600"/>
              <a:buNone/>
              <a:defRPr/>
            </a:lvl6pPr>
            <a:lvl7pPr lvl="6">
              <a:spcBef>
                <a:spcPts val="0"/>
              </a:spcBef>
              <a:spcAft>
                <a:spcPts val="0"/>
              </a:spcAft>
              <a:buSzPts val="600"/>
              <a:buNone/>
              <a:defRPr/>
            </a:lvl7pPr>
            <a:lvl8pPr lvl="7">
              <a:spcBef>
                <a:spcPts val="0"/>
              </a:spcBef>
              <a:spcAft>
                <a:spcPts val="0"/>
              </a:spcAft>
              <a:buSzPts val="600"/>
              <a:buNone/>
              <a:defRPr/>
            </a:lvl8pPr>
            <a:lvl9pPr lvl="8">
              <a:spcBef>
                <a:spcPts val="0"/>
              </a:spcBef>
              <a:spcAft>
                <a:spcPts val="0"/>
              </a:spcAft>
              <a:buSzPts val="600"/>
              <a:buNone/>
              <a:defRPr/>
            </a:lvl9pPr>
          </a:lstStyle>
          <a:p/>
        </p:txBody>
      </p:sp>
      <p:sp>
        <p:nvSpPr>
          <p:cNvPr id="63" name="Google Shape;63;p15"/>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600"/>
              <a:buNone/>
              <a:defRPr/>
            </a:lvl1pPr>
            <a:lvl2pPr lvl="1" algn="l">
              <a:spcBef>
                <a:spcPts val="0"/>
              </a:spcBef>
              <a:spcAft>
                <a:spcPts val="0"/>
              </a:spcAft>
              <a:buSzPts val="600"/>
              <a:buNone/>
              <a:defRPr/>
            </a:lvl2pPr>
            <a:lvl3pPr lvl="2" algn="l">
              <a:spcBef>
                <a:spcPts val="0"/>
              </a:spcBef>
              <a:spcAft>
                <a:spcPts val="0"/>
              </a:spcAft>
              <a:buSzPts val="600"/>
              <a:buNone/>
              <a:defRPr/>
            </a:lvl3pPr>
            <a:lvl4pPr lvl="3" algn="l">
              <a:spcBef>
                <a:spcPts val="0"/>
              </a:spcBef>
              <a:spcAft>
                <a:spcPts val="0"/>
              </a:spcAft>
              <a:buSzPts val="600"/>
              <a:buNone/>
              <a:defRPr/>
            </a:lvl4pPr>
            <a:lvl5pPr lvl="4" algn="l">
              <a:spcBef>
                <a:spcPts val="0"/>
              </a:spcBef>
              <a:spcAft>
                <a:spcPts val="0"/>
              </a:spcAft>
              <a:buSzPts val="600"/>
              <a:buNone/>
              <a:defRPr/>
            </a:lvl5pPr>
            <a:lvl6pPr lvl="5" algn="l">
              <a:spcBef>
                <a:spcPts val="0"/>
              </a:spcBef>
              <a:spcAft>
                <a:spcPts val="0"/>
              </a:spcAft>
              <a:buSzPts val="600"/>
              <a:buNone/>
              <a:defRPr/>
            </a:lvl6pPr>
            <a:lvl7pPr lvl="6" algn="l">
              <a:spcBef>
                <a:spcPts val="0"/>
              </a:spcBef>
              <a:spcAft>
                <a:spcPts val="0"/>
              </a:spcAft>
              <a:buSzPts val="600"/>
              <a:buNone/>
              <a:defRPr/>
            </a:lvl7pPr>
            <a:lvl8pPr lvl="7" algn="l">
              <a:spcBef>
                <a:spcPts val="0"/>
              </a:spcBef>
              <a:spcAft>
                <a:spcPts val="0"/>
              </a:spcAft>
              <a:buSzPts val="600"/>
              <a:buNone/>
              <a:defRPr/>
            </a:lvl8pPr>
            <a:lvl9pPr lvl="8" algn="l">
              <a:spcBef>
                <a:spcPts val="0"/>
              </a:spcBef>
              <a:spcAft>
                <a:spcPts val="0"/>
              </a:spcAft>
              <a:buSzPts val="600"/>
              <a:buNone/>
              <a:defRPr/>
            </a:lvl9pPr>
          </a:lstStyle>
          <a:p/>
        </p:txBody>
      </p:sp>
      <p:sp>
        <p:nvSpPr>
          <p:cNvPr id="64" name="Google Shape;64;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600"/>
              <a:buNone/>
              <a:defRPr>
                <a:solidFill>
                  <a:srgbClr val="888888"/>
                </a:solidFill>
              </a:defRPr>
            </a:lvl1pPr>
            <a:lvl2pPr lvl="1" algn="l">
              <a:spcBef>
                <a:spcPts val="0"/>
              </a:spcBef>
              <a:spcAft>
                <a:spcPts val="0"/>
              </a:spcAft>
              <a:buSzPts val="600"/>
              <a:buNone/>
              <a:defRPr/>
            </a:lvl2pPr>
            <a:lvl3pPr lvl="2" algn="l">
              <a:spcBef>
                <a:spcPts val="0"/>
              </a:spcBef>
              <a:spcAft>
                <a:spcPts val="0"/>
              </a:spcAft>
              <a:buSzPts val="600"/>
              <a:buNone/>
              <a:defRPr/>
            </a:lvl3pPr>
            <a:lvl4pPr lvl="3" algn="l">
              <a:spcBef>
                <a:spcPts val="0"/>
              </a:spcBef>
              <a:spcAft>
                <a:spcPts val="0"/>
              </a:spcAft>
              <a:buSzPts val="600"/>
              <a:buNone/>
              <a:defRPr/>
            </a:lvl4pPr>
            <a:lvl5pPr lvl="4" algn="l">
              <a:spcBef>
                <a:spcPts val="0"/>
              </a:spcBef>
              <a:spcAft>
                <a:spcPts val="0"/>
              </a:spcAft>
              <a:buSzPts val="600"/>
              <a:buNone/>
              <a:defRPr/>
            </a:lvl5pPr>
            <a:lvl6pPr lvl="5" algn="l">
              <a:spcBef>
                <a:spcPts val="0"/>
              </a:spcBef>
              <a:spcAft>
                <a:spcPts val="0"/>
              </a:spcAft>
              <a:buSzPts val="600"/>
              <a:buNone/>
              <a:defRPr/>
            </a:lvl6pPr>
            <a:lvl7pPr lvl="6" algn="l">
              <a:spcBef>
                <a:spcPts val="0"/>
              </a:spcBef>
              <a:spcAft>
                <a:spcPts val="0"/>
              </a:spcAft>
              <a:buSzPts val="600"/>
              <a:buNone/>
              <a:defRPr/>
            </a:lvl7pPr>
            <a:lvl8pPr lvl="7" algn="l">
              <a:spcBef>
                <a:spcPts val="0"/>
              </a:spcBef>
              <a:spcAft>
                <a:spcPts val="0"/>
              </a:spcAft>
              <a:buSzPts val="600"/>
              <a:buNone/>
              <a:defRPr/>
            </a:lvl8pPr>
            <a:lvl9pPr lvl="8" algn="l">
              <a:spcBef>
                <a:spcPts val="0"/>
              </a:spcBef>
              <a:spcAft>
                <a:spcPts val="0"/>
              </a:spcAft>
              <a:buSzPts val="600"/>
              <a:buNone/>
              <a:defRPr/>
            </a:lvl9pPr>
          </a:lstStyle>
          <a:p/>
        </p:txBody>
      </p:sp>
      <p:sp>
        <p:nvSpPr>
          <p:cNvPr id="65" name="Google Shape;65;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600"/>
              <a:buNone/>
              <a:defRPr>
                <a:solidFill>
                  <a:srgbClr val="888888"/>
                </a:solidFill>
              </a:defRPr>
            </a:lvl1pPr>
            <a:lvl2pPr lvl="1" algn="l">
              <a:spcBef>
                <a:spcPts val="0"/>
              </a:spcBef>
              <a:spcAft>
                <a:spcPts val="0"/>
              </a:spcAft>
              <a:buSzPts val="600"/>
              <a:buNone/>
              <a:defRPr/>
            </a:lvl2pPr>
            <a:lvl3pPr lvl="2" algn="l">
              <a:spcBef>
                <a:spcPts val="0"/>
              </a:spcBef>
              <a:spcAft>
                <a:spcPts val="0"/>
              </a:spcAft>
              <a:buSzPts val="600"/>
              <a:buNone/>
              <a:defRPr/>
            </a:lvl3pPr>
            <a:lvl4pPr lvl="3" algn="l">
              <a:spcBef>
                <a:spcPts val="0"/>
              </a:spcBef>
              <a:spcAft>
                <a:spcPts val="0"/>
              </a:spcAft>
              <a:buSzPts val="600"/>
              <a:buNone/>
              <a:defRPr/>
            </a:lvl4pPr>
            <a:lvl5pPr lvl="4" algn="l">
              <a:spcBef>
                <a:spcPts val="0"/>
              </a:spcBef>
              <a:spcAft>
                <a:spcPts val="0"/>
              </a:spcAft>
              <a:buSzPts val="600"/>
              <a:buNone/>
              <a:defRPr/>
            </a:lvl5pPr>
            <a:lvl6pPr lvl="5" algn="l">
              <a:spcBef>
                <a:spcPts val="0"/>
              </a:spcBef>
              <a:spcAft>
                <a:spcPts val="0"/>
              </a:spcAft>
              <a:buSzPts val="600"/>
              <a:buNone/>
              <a:defRPr/>
            </a:lvl6pPr>
            <a:lvl7pPr lvl="6" algn="l">
              <a:spcBef>
                <a:spcPts val="0"/>
              </a:spcBef>
              <a:spcAft>
                <a:spcPts val="0"/>
              </a:spcAft>
              <a:buSzPts val="600"/>
              <a:buNone/>
              <a:defRPr/>
            </a:lvl7pPr>
            <a:lvl8pPr lvl="7" algn="l">
              <a:spcBef>
                <a:spcPts val="0"/>
              </a:spcBef>
              <a:spcAft>
                <a:spcPts val="0"/>
              </a:spcAft>
              <a:buSzPts val="600"/>
              <a:buNone/>
              <a:defRPr/>
            </a:lvl8pPr>
            <a:lvl9pPr lvl="8" algn="l">
              <a:spcBef>
                <a:spcPts val="0"/>
              </a:spcBef>
              <a:spcAft>
                <a:spcPts val="0"/>
              </a:spcAft>
              <a:buSzPts val="600"/>
              <a:buNone/>
              <a:defRPr/>
            </a:lvl9pPr>
          </a:lstStyle>
          <a:p/>
        </p:txBody>
      </p:sp>
      <p:sp>
        <p:nvSpPr>
          <p:cNvPr id="66" name="Google Shape;66;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sz="800">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7" name="Shape 67"/>
        <p:cNvGrpSpPr/>
        <p:nvPr/>
      </p:nvGrpSpPr>
      <p:grpSpPr>
        <a:xfrm>
          <a:off x="0" y="0"/>
          <a:ext cx="0" cy="0"/>
          <a:chOff x="0" y="0"/>
          <a:chExt cx="0" cy="0"/>
        </a:xfrm>
      </p:grpSpPr>
      <p:sp>
        <p:nvSpPr>
          <p:cNvPr id="68" name="Google Shape;68;p16"/>
          <p:cNvSpPr txBox="1"/>
          <p:nvPr>
            <p:ph type="title"/>
          </p:nvPr>
        </p:nvSpPr>
        <p:spPr>
          <a:xfrm>
            <a:off x="457200" y="205740"/>
            <a:ext cx="8229600" cy="822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600"/>
              <a:buNone/>
              <a:defRPr/>
            </a:lvl1pPr>
            <a:lvl2pPr lvl="1">
              <a:spcBef>
                <a:spcPts val="0"/>
              </a:spcBef>
              <a:spcAft>
                <a:spcPts val="0"/>
              </a:spcAft>
              <a:buSzPts val="600"/>
              <a:buNone/>
              <a:defRPr/>
            </a:lvl2pPr>
            <a:lvl3pPr lvl="2">
              <a:spcBef>
                <a:spcPts val="0"/>
              </a:spcBef>
              <a:spcAft>
                <a:spcPts val="0"/>
              </a:spcAft>
              <a:buSzPts val="600"/>
              <a:buNone/>
              <a:defRPr/>
            </a:lvl3pPr>
            <a:lvl4pPr lvl="3">
              <a:spcBef>
                <a:spcPts val="0"/>
              </a:spcBef>
              <a:spcAft>
                <a:spcPts val="0"/>
              </a:spcAft>
              <a:buSzPts val="600"/>
              <a:buNone/>
              <a:defRPr/>
            </a:lvl4pPr>
            <a:lvl5pPr lvl="4">
              <a:spcBef>
                <a:spcPts val="0"/>
              </a:spcBef>
              <a:spcAft>
                <a:spcPts val="0"/>
              </a:spcAft>
              <a:buSzPts val="600"/>
              <a:buNone/>
              <a:defRPr/>
            </a:lvl5pPr>
            <a:lvl6pPr lvl="5">
              <a:spcBef>
                <a:spcPts val="0"/>
              </a:spcBef>
              <a:spcAft>
                <a:spcPts val="0"/>
              </a:spcAft>
              <a:buSzPts val="600"/>
              <a:buNone/>
              <a:defRPr/>
            </a:lvl6pPr>
            <a:lvl7pPr lvl="6">
              <a:spcBef>
                <a:spcPts val="0"/>
              </a:spcBef>
              <a:spcAft>
                <a:spcPts val="0"/>
              </a:spcAft>
              <a:buSzPts val="600"/>
              <a:buNone/>
              <a:defRPr/>
            </a:lvl7pPr>
            <a:lvl8pPr lvl="7">
              <a:spcBef>
                <a:spcPts val="0"/>
              </a:spcBef>
              <a:spcAft>
                <a:spcPts val="0"/>
              </a:spcAft>
              <a:buSzPts val="600"/>
              <a:buNone/>
              <a:defRPr/>
            </a:lvl8pPr>
            <a:lvl9pPr lvl="8">
              <a:spcBef>
                <a:spcPts val="0"/>
              </a:spcBef>
              <a:spcAft>
                <a:spcPts val="0"/>
              </a:spcAft>
              <a:buSzPts val="600"/>
              <a:buNone/>
              <a:defRPr/>
            </a:lvl9pPr>
          </a:lstStyle>
          <a:p/>
        </p:txBody>
      </p:sp>
      <p:sp>
        <p:nvSpPr>
          <p:cNvPr id="69" name="Google Shape;69;p16"/>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600"/>
              <a:buNone/>
              <a:defRPr/>
            </a:lvl1pPr>
            <a:lvl2pPr indent="-228600" lvl="1" marL="914400" algn="l">
              <a:spcBef>
                <a:spcPts val="0"/>
              </a:spcBef>
              <a:spcAft>
                <a:spcPts val="0"/>
              </a:spcAft>
              <a:buSzPts val="600"/>
              <a:buNone/>
              <a:defRPr/>
            </a:lvl2pPr>
            <a:lvl3pPr indent="-228600" lvl="2" marL="1371600" algn="l">
              <a:spcBef>
                <a:spcPts val="0"/>
              </a:spcBef>
              <a:spcAft>
                <a:spcPts val="0"/>
              </a:spcAft>
              <a:buSzPts val="600"/>
              <a:buNone/>
              <a:defRPr/>
            </a:lvl3pPr>
            <a:lvl4pPr indent="-228600" lvl="3" marL="1828800" algn="l">
              <a:spcBef>
                <a:spcPts val="0"/>
              </a:spcBef>
              <a:spcAft>
                <a:spcPts val="0"/>
              </a:spcAft>
              <a:buSzPts val="600"/>
              <a:buNone/>
              <a:defRPr/>
            </a:lvl4pPr>
            <a:lvl5pPr indent="-228600" lvl="4" marL="2286000" algn="l">
              <a:spcBef>
                <a:spcPts val="0"/>
              </a:spcBef>
              <a:spcAft>
                <a:spcPts val="0"/>
              </a:spcAft>
              <a:buSzPts val="600"/>
              <a:buNone/>
              <a:defRPr/>
            </a:lvl5pPr>
            <a:lvl6pPr indent="-228600" lvl="5" marL="2743200" algn="l">
              <a:spcBef>
                <a:spcPts val="0"/>
              </a:spcBef>
              <a:spcAft>
                <a:spcPts val="0"/>
              </a:spcAft>
              <a:buSzPts val="600"/>
              <a:buNone/>
              <a:defRPr/>
            </a:lvl6pPr>
            <a:lvl7pPr indent="-228600" lvl="6" marL="3200400" algn="l">
              <a:spcBef>
                <a:spcPts val="0"/>
              </a:spcBef>
              <a:spcAft>
                <a:spcPts val="0"/>
              </a:spcAft>
              <a:buSzPts val="600"/>
              <a:buNone/>
              <a:defRPr/>
            </a:lvl7pPr>
            <a:lvl8pPr indent="-228600" lvl="7" marL="3657600" algn="l">
              <a:spcBef>
                <a:spcPts val="0"/>
              </a:spcBef>
              <a:spcAft>
                <a:spcPts val="0"/>
              </a:spcAft>
              <a:buSzPts val="600"/>
              <a:buNone/>
              <a:defRPr/>
            </a:lvl8pPr>
            <a:lvl9pPr indent="-228600" lvl="8" marL="4114800" algn="l">
              <a:spcBef>
                <a:spcPts val="0"/>
              </a:spcBef>
              <a:spcAft>
                <a:spcPts val="0"/>
              </a:spcAft>
              <a:buSzPts val="600"/>
              <a:buNone/>
              <a:defRPr/>
            </a:lvl9pPr>
          </a:lstStyle>
          <a:p/>
        </p:txBody>
      </p:sp>
      <p:sp>
        <p:nvSpPr>
          <p:cNvPr id="70" name="Google Shape;70;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600"/>
              <a:buNone/>
              <a:defRPr>
                <a:solidFill>
                  <a:srgbClr val="888888"/>
                </a:solidFill>
              </a:defRPr>
            </a:lvl1pPr>
            <a:lvl2pPr lvl="1" algn="l">
              <a:spcBef>
                <a:spcPts val="0"/>
              </a:spcBef>
              <a:spcAft>
                <a:spcPts val="0"/>
              </a:spcAft>
              <a:buSzPts val="600"/>
              <a:buNone/>
              <a:defRPr/>
            </a:lvl2pPr>
            <a:lvl3pPr lvl="2" algn="l">
              <a:spcBef>
                <a:spcPts val="0"/>
              </a:spcBef>
              <a:spcAft>
                <a:spcPts val="0"/>
              </a:spcAft>
              <a:buSzPts val="600"/>
              <a:buNone/>
              <a:defRPr/>
            </a:lvl3pPr>
            <a:lvl4pPr lvl="3" algn="l">
              <a:spcBef>
                <a:spcPts val="0"/>
              </a:spcBef>
              <a:spcAft>
                <a:spcPts val="0"/>
              </a:spcAft>
              <a:buSzPts val="600"/>
              <a:buNone/>
              <a:defRPr/>
            </a:lvl4pPr>
            <a:lvl5pPr lvl="4" algn="l">
              <a:spcBef>
                <a:spcPts val="0"/>
              </a:spcBef>
              <a:spcAft>
                <a:spcPts val="0"/>
              </a:spcAft>
              <a:buSzPts val="600"/>
              <a:buNone/>
              <a:defRPr/>
            </a:lvl5pPr>
            <a:lvl6pPr lvl="5" algn="l">
              <a:spcBef>
                <a:spcPts val="0"/>
              </a:spcBef>
              <a:spcAft>
                <a:spcPts val="0"/>
              </a:spcAft>
              <a:buSzPts val="600"/>
              <a:buNone/>
              <a:defRPr/>
            </a:lvl6pPr>
            <a:lvl7pPr lvl="6" algn="l">
              <a:spcBef>
                <a:spcPts val="0"/>
              </a:spcBef>
              <a:spcAft>
                <a:spcPts val="0"/>
              </a:spcAft>
              <a:buSzPts val="600"/>
              <a:buNone/>
              <a:defRPr/>
            </a:lvl7pPr>
            <a:lvl8pPr lvl="7" algn="l">
              <a:spcBef>
                <a:spcPts val="0"/>
              </a:spcBef>
              <a:spcAft>
                <a:spcPts val="0"/>
              </a:spcAft>
              <a:buSzPts val="600"/>
              <a:buNone/>
              <a:defRPr/>
            </a:lvl8pPr>
            <a:lvl9pPr lvl="8" algn="l">
              <a:spcBef>
                <a:spcPts val="0"/>
              </a:spcBef>
              <a:spcAft>
                <a:spcPts val="0"/>
              </a:spcAft>
              <a:buSzPts val="600"/>
              <a:buNone/>
              <a:defRPr/>
            </a:lvl9pPr>
          </a:lstStyle>
          <a:p/>
        </p:txBody>
      </p:sp>
      <p:sp>
        <p:nvSpPr>
          <p:cNvPr id="71" name="Google Shape;71;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600"/>
              <a:buNone/>
              <a:defRPr>
                <a:solidFill>
                  <a:srgbClr val="888888"/>
                </a:solidFill>
              </a:defRPr>
            </a:lvl1pPr>
            <a:lvl2pPr lvl="1" algn="l">
              <a:spcBef>
                <a:spcPts val="0"/>
              </a:spcBef>
              <a:spcAft>
                <a:spcPts val="0"/>
              </a:spcAft>
              <a:buSzPts val="600"/>
              <a:buNone/>
              <a:defRPr/>
            </a:lvl2pPr>
            <a:lvl3pPr lvl="2" algn="l">
              <a:spcBef>
                <a:spcPts val="0"/>
              </a:spcBef>
              <a:spcAft>
                <a:spcPts val="0"/>
              </a:spcAft>
              <a:buSzPts val="600"/>
              <a:buNone/>
              <a:defRPr/>
            </a:lvl3pPr>
            <a:lvl4pPr lvl="3" algn="l">
              <a:spcBef>
                <a:spcPts val="0"/>
              </a:spcBef>
              <a:spcAft>
                <a:spcPts val="0"/>
              </a:spcAft>
              <a:buSzPts val="600"/>
              <a:buNone/>
              <a:defRPr/>
            </a:lvl4pPr>
            <a:lvl5pPr lvl="4" algn="l">
              <a:spcBef>
                <a:spcPts val="0"/>
              </a:spcBef>
              <a:spcAft>
                <a:spcPts val="0"/>
              </a:spcAft>
              <a:buSzPts val="600"/>
              <a:buNone/>
              <a:defRPr/>
            </a:lvl5pPr>
            <a:lvl6pPr lvl="5" algn="l">
              <a:spcBef>
                <a:spcPts val="0"/>
              </a:spcBef>
              <a:spcAft>
                <a:spcPts val="0"/>
              </a:spcAft>
              <a:buSzPts val="600"/>
              <a:buNone/>
              <a:defRPr/>
            </a:lvl6pPr>
            <a:lvl7pPr lvl="6" algn="l">
              <a:spcBef>
                <a:spcPts val="0"/>
              </a:spcBef>
              <a:spcAft>
                <a:spcPts val="0"/>
              </a:spcAft>
              <a:buSzPts val="600"/>
              <a:buNone/>
              <a:defRPr/>
            </a:lvl7pPr>
            <a:lvl8pPr lvl="7" algn="l">
              <a:spcBef>
                <a:spcPts val="0"/>
              </a:spcBef>
              <a:spcAft>
                <a:spcPts val="0"/>
              </a:spcAft>
              <a:buSzPts val="600"/>
              <a:buNone/>
              <a:defRPr/>
            </a:lvl8pPr>
            <a:lvl9pPr lvl="8" algn="l">
              <a:spcBef>
                <a:spcPts val="0"/>
              </a:spcBef>
              <a:spcAft>
                <a:spcPts val="0"/>
              </a:spcAft>
              <a:buSzPts val="600"/>
              <a:buNone/>
              <a:defRPr/>
            </a:lvl9pPr>
          </a:lstStyle>
          <a:p/>
        </p:txBody>
      </p:sp>
      <p:sp>
        <p:nvSpPr>
          <p:cNvPr id="72" name="Google Shape;72;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sz="800">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3" name="Shape 73"/>
        <p:cNvGrpSpPr/>
        <p:nvPr/>
      </p:nvGrpSpPr>
      <p:grpSpPr>
        <a:xfrm>
          <a:off x="0" y="0"/>
          <a:ext cx="0" cy="0"/>
          <a:chOff x="0" y="0"/>
          <a:chExt cx="0" cy="0"/>
        </a:xfrm>
      </p:grpSpPr>
      <p:sp>
        <p:nvSpPr>
          <p:cNvPr id="74" name="Google Shape;74;p17"/>
          <p:cNvSpPr txBox="1"/>
          <p:nvPr>
            <p:ph type="title"/>
          </p:nvPr>
        </p:nvSpPr>
        <p:spPr>
          <a:xfrm>
            <a:off x="457200" y="205740"/>
            <a:ext cx="8229600" cy="822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600"/>
              <a:buNone/>
              <a:defRPr/>
            </a:lvl1pPr>
            <a:lvl2pPr lvl="1">
              <a:spcBef>
                <a:spcPts val="0"/>
              </a:spcBef>
              <a:spcAft>
                <a:spcPts val="0"/>
              </a:spcAft>
              <a:buSzPts val="600"/>
              <a:buNone/>
              <a:defRPr/>
            </a:lvl2pPr>
            <a:lvl3pPr lvl="2">
              <a:spcBef>
                <a:spcPts val="0"/>
              </a:spcBef>
              <a:spcAft>
                <a:spcPts val="0"/>
              </a:spcAft>
              <a:buSzPts val="600"/>
              <a:buNone/>
              <a:defRPr/>
            </a:lvl3pPr>
            <a:lvl4pPr lvl="3">
              <a:spcBef>
                <a:spcPts val="0"/>
              </a:spcBef>
              <a:spcAft>
                <a:spcPts val="0"/>
              </a:spcAft>
              <a:buSzPts val="600"/>
              <a:buNone/>
              <a:defRPr/>
            </a:lvl4pPr>
            <a:lvl5pPr lvl="4">
              <a:spcBef>
                <a:spcPts val="0"/>
              </a:spcBef>
              <a:spcAft>
                <a:spcPts val="0"/>
              </a:spcAft>
              <a:buSzPts val="600"/>
              <a:buNone/>
              <a:defRPr/>
            </a:lvl5pPr>
            <a:lvl6pPr lvl="5">
              <a:spcBef>
                <a:spcPts val="0"/>
              </a:spcBef>
              <a:spcAft>
                <a:spcPts val="0"/>
              </a:spcAft>
              <a:buSzPts val="600"/>
              <a:buNone/>
              <a:defRPr/>
            </a:lvl6pPr>
            <a:lvl7pPr lvl="6">
              <a:spcBef>
                <a:spcPts val="0"/>
              </a:spcBef>
              <a:spcAft>
                <a:spcPts val="0"/>
              </a:spcAft>
              <a:buSzPts val="600"/>
              <a:buNone/>
              <a:defRPr/>
            </a:lvl7pPr>
            <a:lvl8pPr lvl="7">
              <a:spcBef>
                <a:spcPts val="0"/>
              </a:spcBef>
              <a:spcAft>
                <a:spcPts val="0"/>
              </a:spcAft>
              <a:buSzPts val="600"/>
              <a:buNone/>
              <a:defRPr/>
            </a:lvl8pPr>
            <a:lvl9pPr lvl="8">
              <a:spcBef>
                <a:spcPts val="0"/>
              </a:spcBef>
              <a:spcAft>
                <a:spcPts val="0"/>
              </a:spcAft>
              <a:buSzPts val="600"/>
              <a:buNone/>
              <a:defRPr/>
            </a:lvl9pPr>
          </a:lstStyle>
          <a:p/>
        </p:txBody>
      </p:sp>
      <p:sp>
        <p:nvSpPr>
          <p:cNvPr id="75" name="Google Shape;75;p1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600"/>
              <a:buNone/>
              <a:defRPr/>
            </a:lvl1pPr>
            <a:lvl2pPr indent="-228600" lvl="1" marL="914400" algn="l">
              <a:spcBef>
                <a:spcPts val="0"/>
              </a:spcBef>
              <a:spcAft>
                <a:spcPts val="0"/>
              </a:spcAft>
              <a:buSzPts val="600"/>
              <a:buNone/>
              <a:defRPr/>
            </a:lvl2pPr>
            <a:lvl3pPr indent="-228600" lvl="2" marL="1371600" algn="l">
              <a:spcBef>
                <a:spcPts val="0"/>
              </a:spcBef>
              <a:spcAft>
                <a:spcPts val="0"/>
              </a:spcAft>
              <a:buSzPts val="600"/>
              <a:buNone/>
              <a:defRPr/>
            </a:lvl3pPr>
            <a:lvl4pPr indent="-228600" lvl="3" marL="1828800" algn="l">
              <a:spcBef>
                <a:spcPts val="0"/>
              </a:spcBef>
              <a:spcAft>
                <a:spcPts val="0"/>
              </a:spcAft>
              <a:buSzPts val="600"/>
              <a:buNone/>
              <a:defRPr/>
            </a:lvl4pPr>
            <a:lvl5pPr indent="-228600" lvl="4" marL="2286000" algn="l">
              <a:spcBef>
                <a:spcPts val="0"/>
              </a:spcBef>
              <a:spcAft>
                <a:spcPts val="0"/>
              </a:spcAft>
              <a:buSzPts val="600"/>
              <a:buNone/>
              <a:defRPr/>
            </a:lvl5pPr>
            <a:lvl6pPr indent="-228600" lvl="5" marL="2743200" algn="l">
              <a:spcBef>
                <a:spcPts val="0"/>
              </a:spcBef>
              <a:spcAft>
                <a:spcPts val="0"/>
              </a:spcAft>
              <a:buSzPts val="600"/>
              <a:buNone/>
              <a:defRPr/>
            </a:lvl6pPr>
            <a:lvl7pPr indent="-228600" lvl="6" marL="3200400" algn="l">
              <a:spcBef>
                <a:spcPts val="0"/>
              </a:spcBef>
              <a:spcAft>
                <a:spcPts val="0"/>
              </a:spcAft>
              <a:buSzPts val="600"/>
              <a:buNone/>
              <a:defRPr/>
            </a:lvl7pPr>
            <a:lvl8pPr indent="-228600" lvl="7" marL="3657600" algn="l">
              <a:spcBef>
                <a:spcPts val="0"/>
              </a:spcBef>
              <a:spcAft>
                <a:spcPts val="0"/>
              </a:spcAft>
              <a:buSzPts val="600"/>
              <a:buNone/>
              <a:defRPr/>
            </a:lvl8pPr>
            <a:lvl9pPr indent="-228600" lvl="8" marL="4114800" algn="l">
              <a:spcBef>
                <a:spcPts val="0"/>
              </a:spcBef>
              <a:spcAft>
                <a:spcPts val="0"/>
              </a:spcAft>
              <a:buSzPts val="600"/>
              <a:buNone/>
              <a:defRPr/>
            </a:lvl9pPr>
          </a:lstStyle>
          <a:p/>
        </p:txBody>
      </p:sp>
      <p:sp>
        <p:nvSpPr>
          <p:cNvPr id="76" name="Google Shape;76;p1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600"/>
              <a:buNone/>
              <a:defRPr/>
            </a:lvl1pPr>
            <a:lvl2pPr indent="-228600" lvl="1" marL="914400" algn="l">
              <a:spcBef>
                <a:spcPts val="0"/>
              </a:spcBef>
              <a:spcAft>
                <a:spcPts val="0"/>
              </a:spcAft>
              <a:buSzPts val="600"/>
              <a:buNone/>
              <a:defRPr/>
            </a:lvl2pPr>
            <a:lvl3pPr indent="-228600" lvl="2" marL="1371600" algn="l">
              <a:spcBef>
                <a:spcPts val="0"/>
              </a:spcBef>
              <a:spcAft>
                <a:spcPts val="0"/>
              </a:spcAft>
              <a:buSzPts val="600"/>
              <a:buNone/>
              <a:defRPr/>
            </a:lvl3pPr>
            <a:lvl4pPr indent="-228600" lvl="3" marL="1828800" algn="l">
              <a:spcBef>
                <a:spcPts val="0"/>
              </a:spcBef>
              <a:spcAft>
                <a:spcPts val="0"/>
              </a:spcAft>
              <a:buSzPts val="600"/>
              <a:buNone/>
              <a:defRPr/>
            </a:lvl4pPr>
            <a:lvl5pPr indent="-228600" lvl="4" marL="2286000" algn="l">
              <a:spcBef>
                <a:spcPts val="0"/>
              </a:spcBef>
              <a:spcAft>
                <a:spcPts val="0"/>
              </a:spcAft>
              <a:buSzPts val="600"/>
              <a:buNone/>
              <a:defRPr/>
            </a:lvl5pPr>
            <a:lvl6pPr indent="-228600" lvl="5" marL="2743200" algn="l">
              <a:spcBef>
                <a:spcPts val="0"/>
              </a:spcBef>
              <a:spcAft>
                <a:spcPts val="0"/>
              </a:spcAft>
              <a:buSzPts val="600"/>
              <a:buNone/>
              <a:defRPr/>
            </a:lvl6pPr>
            <a:lvl7pPr indent="-228600" lvl="6" marL="3200400" algn="l">
              <a:spcBef>
                <a:spcPts val="0"/>
              </a:spcBef>
              <a:spcAft>
                <a:spcPts val="0"/>
              </a:spcAft>
              <a:buSzPts val="600"/>
              <a:buNone/>
              <a:defRPr/>
            </a:lvl7pPr>
            <a:lvl8pPr indent="-228600" lvl="7" marL="3657600" algn="l">
              <a:spcBef>
                <a:spcPts val="0"/>
              </a:spcBef>
              <a:spcAft>
                <a:spcPts val="0"/>
              </a:spcAft>
              <a:buSzPts val="600"/>
              <a:buNone/>
              <a:defRPr/>
            </a:lvl8pPr>
            <a:lvl9pPr indent="-228600" lvl="8" marL="4114800" algn="l">
              <a:spcBef>
                <a:spcPts val="0"/>
              </a:spcBef>
              <a:spcAft>
                <a:spcPts val="0"/>
              </a:spcAft>
              <a:buSzPts val="600"/>
              <a:buNone/>
              <a:defRPr/>
            </a:lvl9pPr>
          </a:lstStyle>
          <a:p/>
        </p:txBody>
      </p:sp>
      <p:sp>
        <p:nvSpPr>
          <p:cNvPr id="77" name="Google Shape;77;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600"/>
              <a:buNone/>
              <a:defRPr>
                <a:solidFill>
                  <a:srgbClr val="888888"/>
                </a:solidFill>
              </a:defRPr>
            </a:lvl1pPr>
            <a:lvl2pPr lvl="1" algn="l">
              <a:spcBef>
                <a:spcPts val="0"/>
              </a:spcBef>
              <a:spcAft>
                <a:spcPts val="0"/>
              </a:spcAft>
              <a:buSzPts val="600"/>
              <a:buNone/>
              <a:defRPr/>
            </a:lvl2pPr>
            <a:lvl3pPr lvl="2" algn="l">
              <a:spcBef>
                <a:spcPts val="0"/>
              </a:spcBef>
              <a:spcAft>
                <a:spcPts val="0"/>
              </a:spcAft>
              <a:buSzPts val="600"/>
              <a:buNone/>
              <a:defRPr/>
            </a:lvl3pPr>
            <a:lvl4pPr lvl="3" algn="l">
              <a:spcBef>
                <a:spcPts val="0"/>
              </a:spcBef>
              <a:spcAft>
                <a:spcPts val="0"/>
              </a:spcAft>
              <a:buSzPts val="600"/>
              <a:buNone/>
              <a:defRPr/>
            </a:lvl4pPr>
            <a:lvl5pPr lvl="4" algn="l">
              <a:spcBef>
                <a:spcPts val="0"/>
              </a:spcBef>
              <a:spcAft>
                <a:spcPts val="0"/>
              </a:spcAft>
              <a:buSzPts val="600"/>
              <a:buNone/>
              <a:defRPr/>
            </a:lvl5pPr>
            <a:lvl6pPr lvl="5" algn="l">
              <a:spcBef>
                <a:spcPts val="0"/>
              </a:spcBef>
              <a:spcAft>
                <a:spcPts val="0"/>
              </a:spcAft>
              <a:buSzPts val="600"/>
              <a:buNone/>
              <a:defRPr/>
            </a:lvl6pPr>
            <a:lvl7pPr lvl="6" algn="l">
              <a:spcBef>
                <a:spcPts val="0"/>
              </a:spcBef>
              <a:spcAft>
                <a:spcPts val="0"/>
              </a:spcAft>
              <a:buSzPts val="600"/>
              <a:buNone/>
              <a:defRPr/>
            </a:lvl7pPr>
            <a:lvl8pPr lvl="7" algn="l">
              <a:spcBef>
                <a:spcPts val="0"/>
              </a:spcBef>
              <a:spcAft>
                <a:spcPts val="0"/>
              </a:spcAft>
              <a:buSzPts val="600"/>
              <a:buNone/>
              <a:defRPr/>
            </a:lvl8pPr>
            <a:lvl9pPr lvl="8" algn="l">
              <a:spcBef>
                <a:spcPts val="0"/>
              </a:spcBef>
              <a:spcAft>
                <a:spcPts val="0"/>
              </a:spcAft>
              <a:buSzPts val="600"/>
              <a:buNone/>
              <a:defRPr/>
            </a:lvl9pPr>
          </a:lstStyle>
          <a:p/>
        </p:txBody>
      </p:sp>
      <p:sp>
        <p:nvSpPr>
          <p:cNvPr id="78" name="Google Shape;78;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600"/>
              <a:buNone/>
              <a:defRPr>
                <a:solidFill>
                  <a:srgbClr val="888888"/>
                </a:solidFill>
              </a:defRPr>
            </a:lvl1pPr>
            <a:lvl2pPr lvl="1" algn="l">
              <a:spcBef>
                <a:spcPts val="0"/>
              </a:spcBef>
              <a:spcAft>
                <a:spcPts val="0"/>
              </a:spcAft>
              <a:buSzPts val="600"/>
              <a:buNone/>
              <a:defRPr/>
            </a:lvl2pPr>
            <a:lvl3pPr lvl="2" algn="l">
              <a:spcBef>
                <a:spcPts val="0"/>
              </a:spcBef>
              <a:spcAft>
                <a:spcPts val="0"/>
              </a:spcAft>
              <a:buSzPts val="600"/>
              <a:buNone/>
              <a:defRPr/>
            </a:lvl3pPr>
            <a:lvl4pPr lvl="3" algn="l">
              <a:spcBef>
                <a:spcPts val="0"/>
              </a:spcBef>
              <a:spcAft>
                <a:spcPts val="0"/>
              </a:spcAft>
              <a:buSzPts val="600"/>
              <a:buNone/>
              <a:defRPr/>
            </a:lvl4pPr>
            <a:lvl5pPr lvl="4" algn="l">
              <a:spcBef>
                <a:spcPts val="0"/>
              </a:spcBef>
              <a:spcAft>
                <a:spcPts val="0"/>
              </a:spcAft>
              <a:buSzPts val="600"/>
              <a:buNone/>
              <a:defRPr/>
            </a:lvl5pPr>
            <a:lvl6pPr lvl="5" algn="l">
              <a:spcBef>
                <a:spcPts val="0"/>
              </a:spcBef>
              <a:spcAft>
                <a:spcPts val="0"/>
              </a:spcAft>
              <a:buSzPts val="600"/>
              <a:buNone/>
              <a:defRPr/>
            </a:lvl6pPr>
            <a:lvl7pPr lvl="6" algn="l">
              <a:spcBef>
                <a:spcPts val="0"/>
              </a:spcBef>
              <a:spcAft>
                <a:spcPts val="0"/>
              </a:spcAft>
              <a:buSzPts val="600"/>
              <a:buNone/>
              <a:defRPr/>
            </a:lvl7pPr>
            <a:lvl8pPr lvl="7" algn="l">
              <a:spcBef>
                <a:spcPts val="0"/>
              </a:spcBef>
              <a:spcAft>
                <a:spcPts val="0"/>
              </a:spcAft>
              <a:buSzPts val="600"/>
              <a:buNone/>
              <a:defRPr/>
            </a:lvl8pPr>
            <a:lvl9pPr lvl="8" algn="l">
              <a:spcBef>
                <a:spcPts val="0"/>
              </a:spcBef>
              <a:spcAft>
                <a:spcPts val="0"/>
              </a:spcAft>
              <a:buSzPts val="600"/>
              <a:buNone/>
              <a:defRPr/>
            </a:lvl9pPr>
          </a:lstStyle>
          <a:p/>
        </p:txBody>
      </p:sp>
      <p:sp>
        <p:nvSpPr>
          <p:cNvPr id="79" name="Google Shape;79;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sz="800">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0" name="Shape 80"/>
        <p:cNvGrpSpPr/>
        <p:nvPr/>
      </p:nvGrpSpPr>
      <p:grpSpPr>
        <a:xfrm>
          <a:off x="0" y="0"/>
          <a:ext cx="0" cy="0"/>
          <a:chOff x="0" y="0"/>
          <a:chExt cx="0" cy="0"/>
        </a:xfrm>
      </p:grpSpPr>
      <p:sp>
        <p:nvSpPr>
          <p:cNvPr id="81" name="Google Shape;81;p18"/>
          <p:cNvSpPr txBox="1"/>
          <p:nvPr>
            <p:ph type="title"/>
          </p:nvPr>
        </p:nvSpPr>
        <p:spPr>
          <a:xfrm>
            <a:off x="457200" y="205740"/>
            <a:ext cx="8229600" cy="822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600"/>
              <a:buNone/>
              <a:defRPr/>
            </a:lvl1pPr>
            <a:lvl2pPr lvl="1">
              <a:spcBef>
                <a:spcPts val="0"/>
              </a:spcBef>
              <a:spcAft>
                <a:spcPts val="0"/>
              </a:spcAft>
              <a:buSzPts val="600"/>
              <a:buNone/>
              <a:defRPr/>
            </a:lvl2pPr>
            <a:lvl3pPr lvl="2">
              <a:spcBef>
                <a:spcPts val="0"/>
              </a:spcBef>
              <a:spcAft>
                <a:spcPts val="0"/>
              </a:spcAft>
              <a:buSzPts val="600"/>
              <a:buNone/>
              <a:defRPr/>
            </a:lvl3pPr>
            <a:lvl4pPr lvl="3">
              <a:spcBef>
                <a:spcPts val="0"/>
              </a:spcBef>
              <a:spcAft>
                <a:spcPts val="0"/>
              </a:spcAft>
              <a:buSzPts val="600"/>
              <a:buNone/>
              <a:defRPr/>
            </a:lvl4pPr>
            <a:lvl5pPr lvl="4">
              <a:spcBef>
                <a:spcPts val="0"/>
              </a:spcBef>
              <a:spcAft>
                <a:spcPts val="0"/>
              </a:spcAft>
              <a:buSzPts val="600"/>
              <a:buNone/>
              <a:defRPr/>
            </a:lvl5pPr>
            <a:lvl6pPr lvl="5">
              <a:spcBef>
                <a:spcPts val="0"/>
              </a:spcBef>
              <a:spcAft>
                <a:spcPts val="0"/>
              </a:spcAft>
              <a:buSzPts val="600"/>
              <a:buNone/>
              <a:defRPr/>
            </a:lvl6pPr>
            <a:lvl7pPr lvl="6">
              <a:spcBef>
                <a:spcPts val="0"/>
              </a:spcBef>
              <a:spcAft>
                <a:spcPts val="0"/>
              </a:spcAft>
              <a:buSzPts val="600"/>
              <a:buNone/>
              <a:defRPr/>
            </a:lvl7pPr>
            <a:lvl8pPr lvl="7">
              <a:spcBef>
                <a:spcPts val="0"/>
              </a:spcBef>
              <a:spcAft>
                <a:spcPts val="0"/>
              </a:spcAft>
              <a:buSzPts val="600"/>
              <a:buNone/>
              <a:defRPr/>
            </a:lvl8pPr>
            <a:lvl9pPr lvl="8">
              <a:spcBef>
                <a:spcPts val="0"/>
              </a:spcBef>
              <a:spcAft>
                <a:spcPts val="0"/>
              </a:spcAft>
              <a:buSzPts val="600"/>
              <a:buNone/>
              <a:defRPr/>
            </a:lvl9pPr>
          </a:lstStyle>
          <a:p/>
        </p:txBody>
      </p:sp>
      <p:sp>
        <p:nvSpPr>
          <p:cNvPr id="82" name="Google Shape;82;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600"/>
              <a:buNone/>
              <a:defRPr>
                <a:solidFill>
                  <a:srgbClr val="888888"/>
                </a:solidFill>
              </a:defRPr>
            </a:lvl1pPr>
            <a:lvl2pPr lvl="1" algn="l">
              <a:spcBef>
                <a:spcPts val="0"/>
              </a:spcBef>
              <a:spcAft>
                <a:spcPts val="0"/>
              </a:spcAft>
              <a:buSzPts val="600"/>
              <a:buNone/>
              <a:defRPr/>
            </a:lvl2pPr>
            <a:lvl3pPr lvl="2" algn="l">
              <a:spcBef>
                <a:spcPts val="0"/>
              </a:spcBef>
              <a:spcAft>
                <a:spcPts val="0"/>
              </a:spcAft>
              <a:buSzPts val="600"/>
              <a:buNone/>
              <a:defRPr/>
            </a:lvl3pPr>
            <a:lvl4pPr lvl="3" algn="l">
              <a:spcBef>
                <a:spcPts val="0"/>
              </a:spcBef>
              <a:spcAft>
                <a:spcPts val="0"/>
              </a:spcAft>
              <a:buSzPts val="600"/>
              <a:buNone/>
              <a:defRPr/>
            </a:lvl4pPr>
            <a:lvl5pPr lvl="4" algn="l">
              <a:spcBef>
                <a:spcPts val="0"/>
              </a:spcBef>
              <a:spcAft>
                <a:spcPts val="0"/>
              </a:spcAft>
              <a:buSzPts val="600"/>
              <a:buNone/>
              <a:defRPr/>
            </a:lvl5pPr>
            <a:lvl6pPr lvl="5" algn="l">
              <a:spcBef>
                <a:spcPts val="0"/>
              </a:spcBef>
              <a:spcAft>
                <a:spcPts val="0"/>
              </a:spcAft>
              <a:buSzPts val="600"/>
              <a:buNone/>
              <a:defRPr/>
            </a:lvl6pPr>
            <a:lvl7pPr lvl="6" algn="l">
              <a:spcBef>
                <a:spcPts val="0"/>
              </a:spcBef>
              <a:spcAft>
                <a:spcPts val="0"/>
              </a:spcAft>
              <a:buSzPts val="600"/>
              <a:buNone/>
              <a:defRPr/>
            </a:lvl7pPr>
            <a:lvl8pPr lvl="7" algn="l">
              <a:spcBef>
                <a:spcPts val="0"/>
              </a:spcBef>
              <a:spcAft>
                <a:spcPts val="0"/>
              </a:spcAft>
              <a:buSzPts val="600"/>
              <a:buNone/>
              <a:defRPr/>
            </a:lvl8pPr>
            <a:lvl9pPr lvl="8" algn="l">
              <a:spcBef>
                <a:spcPts val="0"/>
              </a:spcBef>
              <a:spcAft>
                <a:spcPts val="0"/>
              </a:spcAft>
              <a:buSzPts val="600"/>
              <a:buNone/>
              <a:defRPr/>
            </a:lvl9pPr>
          </a:lstStyle>
          <a:p/>
        </p:txBody>
      </p:sp>
      <p:sp>
        <p:nvSpPr>
          <p:cNvPr id="83" name="Google Shape;83;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600"/>
              <a:buNone/>
              <a:defRPr>
                <a:solidFill>
                  <a:srgbClr val="888888"/>
                </a:solidFill>
              </a:defRPr>
            </a:lvl1pPr>
            <a:lvl2pPr lvl="1" algn="l">
              <a:spcBef>
                <a:spcPts val="0"/>
              </a:spcBef>
              <a:spcAft>
                <a:spcPts val="0"/>
              </a:spcAft>
              <a:buSzPts val="600"/>
              <a:buNone/>
              <a:defRPr/>
            </a:lvl2pPr>
            <a:lvl3pPr lvl="2" algn="l">
              <a:spcBef>
                <a:spcPts val="0"/>
              </a:spcBef>
              <a:spcAft>
                <a:spcPts val="0"/>
              </a:spcAft>
              <a:buSzPts val="600"/>
              <a:buNone/>
              <a:defRPr/>
            </a:lvl3pPr>
            <a:lvl4pPr lvl="3" algn="l">
              <a:spcBef>
                <a:spcPts val="0"/>
              </a:spcBef>
              <a:spcAft>
                <a:spcPts val="0"/>
              </a:spcAft>
              <a:buSzPts val="600"/>
              <a:buNone/>
              <a:defRPr/>
            </a:lvl4pPr>
            <a:lvl5pPr lvl="4" algn="l">
              <a:spcBef>
                <a:spcPts val="0"/>
              </a:spcBef>
              <a:spcAft>
                <a:spcPts val="0"/>
              </a:spcAft>
              <a:buSzPts val="600"/>
              <a:buNone/>
              <a:defRPr/>
            </a:lvl5pPr>
            <a:lvl6pPr lvl="5" algn="l">
              <a:spcBef>
                <a:spcPts val="0"/>
              </a:spcBef>
              <a:spcAft>
                <a:spcPts val="0"/>
              </a:spcAft>
              <a:buSzPts val="600"/>
              <a:buNone/>
              <a:defRPr/>
            </a:lvl6pPr>
            <a:lvl7pPr lvl="6" algn="l">
              <a:spcBef>
                <a:spcPts val="0"/>
              </a:spcBef>
              <a:spcAft>
                <a:spcPts val="0"/>
              </a:spcAft>
              <a:buSzPts val="600"/>
              <a:buNone/>
              <a:defRPr/>
            </a:lvl7pPr>
            <a:lvl8pPr lvl="7" algn="l">
              <a:spcBef>
                <a:spcPts val="0"/>
              </a:spcBef>
              <a:spcAft>
                <a:spcPts val="0"/>
              </a:spcAft>
              <a:buSzPts val="600"/>
              <a:buNone/>
              <a:defRPr/>
            </a:lvl8pPr>
            <a:lvl9pPr lvl="8" algn="l">
              <a:spcBef>
                <a:spcPts val="0"/>
              </a:spcBef>
              <a:spcAft>
                <a:spcPts val="0"/>
              </a:spcAft>
              <a:buSzPts val="600"/>
              <a:buNone/>
              <a:defRPr/>
            </a:lvl9pPr>
          </a:lstStyle>
          <a:p/>
        </p:txBody>
      </p:sp>
      <p:sp>
        <p:nvSpPr>
          <p:cNvPr id="84" name="Google Shape;84;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sz="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4979764"/>
            <a:ext cx="9144000" cy="163467"/>
          </a:xfrm>
          <a:custGeom>
            <a:rect b="b" l="l" r="r" t="t"/>
            <a:pathLst>
              <a:path extrusionOk="0" h="372745" w="20104100">
                <a:moveTo>
                  <a:pt x="20104099" y="0"/>
                </a:moveTo>
                <a:lnTo>
                  <a:pt x="0" y="0"/>
                </a:lnTo>
                <a:lnTo>
                  <a:pt x="0" y="372296"/>
                </a:lnTo>
                <a:lnTo>
                  <a:pt x="20104099" y="372296"/>
                </a:lnTo>
                <a:lnTo>
                  <a:pt x="20104099" y="0"/>
                </a:lnTo>
                <a:close/>
              </a:path>
            </a:pathLst>
          </a:custGeom>
          <a:solidFill>
            <a:srgbClr val="1F386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52" name="Google Shape;52;p13"/>
          <p:cNvSpPr txBox="1"/>
          <p:nvPr>
            <p:ph type="title"/>
          </p:nvPr>
        </p:nvSpPr>
        <p:spPr>
          <a:xfrm>
            <a:off x="457200" y="205740"/>
            <a:ext cx="8229600" cy="82296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600"/>
              <a:buNone/>
              <a:defRPr b="0" i="0" sz="800" u="none" cap="none" strike="noStrike">
                <a:latin typeface="Calibri"/>
                <a:ea typeface="Calibri"/>
                <a:cs typeface="Calibri"/>
                <a:sym typeface="Calibri"/>
              </a:defRPr>
            </a:lvl1pPr>
            <a:lvl2pPr lvl="1">
              <a:spcBef>
                <a:spcPts val="0"/>
              </a:spcBef>
              <a:spcAft>
                <a:spcPts val="0"/>
              </a:spcAft>
              <a:buSzPts val="600"/>
              <a:buNone/>
              <a:defRPr sz="800"/>
            </a:lvl2pPr>
            <a:lvl3pPr lvl="2">
              <a:spcBef>
                <a:spcPts val="0"/>
              </a:spcBef>
              <a:spcAft>
                <a:spcPts val="0"/>
              </a:spcAft>
              <a:buSzPts val="600"/>
              <a:buNone/>
              <a:defRPr sz="800"/>
            </a:lvl3pPr>
            <a:lvl4pPr lvl="3">
              <a:spcBef>
                <a:spcPts val="0"/>
              </a:spcBef>
              <a:spcAft>
                <a:spcPts val="0"/>
              </a:spcAft>
              <a:buSzPts val="600"/>
              <a:buNone/>
              <a:defRPr sz="800"/>
            </a:lvl4pPr>
            <a:lvl5pPr lvl="4">
              <a:spcBef>
                <a:spcPts val="0"/>
              </a:spcBef>
              <a:spcAft>
                <a:spcPts val="0"/>
              </a:spcAft>
              <a:buSzPts val="600"/>
              <a:buNone/>
              <a:defRPr sz="800"/>
            </a:lvl5pPr>
            <a:lvl6pPr lvl="5">
              <a:spcBef>
                <a:spcPts val="0"/>
              </a:spcBef>
              <a:spcAft>
                <a:spcPts val="0"/>
              </a:spcAft>
              <a:buSzPts val="600"/>
              <a:buNone/>
              <a:defRPr sz="800"/>
            </a:lvl6pPr>
            <a:lvl7pPr lvl="6">
              <a:spcBef>
                <a:spcPts val="0"/>
              </a:spcBef>
              <a:spcAft>
                <a:spcPts val="0"/>
              </a:spcAft>
              <a:buSzPts val="600"/>
              <a:buNone/>
              <a:defRPr sz="800"/>
            </a:lvl7pPr>
            <a:lvl8pPr lvl="7">
              <a:spcBef>
                <a:spcPts val="0"/>
              </a:spcBef>
              <a:spcAft>
                <a:spcPts val="0"/>
              </a:spcAft>
              <a:buSzPts val="600"/>
              <a:buNone/>
              <a:defRPr sz="800"/>
            </a:lvl8pPr>
            <a:lvl9pPr lvl="8">
              <a:spcBef>
                <a:spcPts val="0"/>
              </a:spcBef>
              <a:spcAft>
                <a:spcPts val="0"/>
              </a:spcAft>
              <a:buSzPts val="600"/>
              <a:buNone/>
              <a:defRPr sz="800"/>
            </a:lvl9pPr>
          </a:lstStyle>
          <a:p/>
        </p:txBody>
      </p:sp>
      <p:sp>
        <p:nvSpPr>
          <p:cNvPr id="53" name="Google Shape;53;p13"/>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600"/>
              <a:buNone/>
              <a:defRPr b="0" i="0" sz="800" u="none" cap="none" strike="noStrike">
                <a:latin typeface="Calibri"/>
                <a:ea typeface="Calibri"/>
                <a:cs typeface="Calibri"/>
                <a:sym typeface="Calibri"/>
              </a:defRPr>
            </a:lvl1pPr>
            <a:lvl2pPr indent="-228600" lvl="1" marL="914400" marR="0" rtl="0" algn="l">
              <a:spcBef>
                <a:spcPts val="0"/>
              </a:spcBef>
              <a:spcAft>
                <a:spcPts val="0"/>
              </a:spcAft>
              <a:buSzPts val="600"/>
              <a:buNone/>
              <a:defRPr b="0" i="0" sz="800" u="none" cap="none" strike="noStrike">
                <a:latin typeface="Calibri"/>
                <a:ea typeface="Calibri"/>
                <a:cs typeface="Calibri"/>
                <a:sym typeface="Calibri"/>
              </a:defRPr>
            </a:lvl2pPr>
            <a:lvl3pPr indent="-228600" lvl="2" marL="1371600" marR="0" rtl="0" algn="l">
              <a:spcBef>
                <a:spcPts val="0"/>
              </a:spcBef>
              <a:spcAft>
                <a:spcPts val="0"/>
              </a:spcAft>
              <a:buSzPts val="600"/>
              <a:buNone/>
              <a:defRPr b="0" i="0" sz="800" u="none" cap="none" strike="noStrike">
                <a:latin typeface="Calibri"/>
                <a:ea typeface="Calibri"/>
                <a:cs typeface="Calibri"/>
                <a:sym typeface="Calibri"/>
              </a:defRPr>
            </a:lvl3pPr>
            <a:lvl4pPr indent="-228600" lvl="3" marL="1828800" marR="0" rtl="0" algn="l">
              <a:spcBef>
                <a:spcPts val="0"/>
              </a:spcBef>
              <a:spcAft>
                <a:spcPts val="0"/>
              </a:spcAft>
              <a:buSzPts val="600"/>
              <a:buNone/>
              <a:defRPr b="0" i="0" sz="800" u="none" cap="none" strike="noStrike">
                <a:latin typeface="Calibri"/>
                <a:ea typeface="Calibri"/>
                <a:cs typeface="Calibri"/>
                <a:sym typeface="Calibri"/>
              </a:defRPr>
            </a:lvl4pPr>
            <a:lvl5pPr indent="-228600" lvl="4" marL="2286000" marR="0" rtl="0" algn="l">
              <a:spcBef>
                <a:spcPts val="0"/>
              </a:spcBef>
              <a:spcAft>
                <a:spcPts val="0"/>
              </a:spcAft>
              <a:buSzPts val="600"/>
              <a:buNone/>
              <a:defRPr b="0" i="0" sz="800" u="none" cap="none" strike="noStrike">
                <a:latin typeface="Calibri"/>
                <a:ea typeface="Calibri"/>
                <a:cs typeface="Calibri"/>
                <a:sym typeface="Calibri"/>
              </a:defRPr>
            </a:lvl5pPr>
            <a:lvl6pPr indent="-228600" lvl="5" marL="2743200" marR="0" rtl="0" algn="l">
              <a:spcBef>
                <a:spcPts val="0"/>
              </a:spcBef>
              <a:spcAft>
                <a:spcPts val="0"/>
              </a:spcAft>
              <a:buSzPts val="600"/>
              <a:buNone/>
              <a:defRPr b="0" i="0" sz="800" u="none" cap="none" strike="noStrike">
                <a:latin typeface="Calibri"/>
                <a:ea typeface="Calibri"/>
                <a:cs typeface="Calibri"/>
                <a:sym typeface="Calibri"/>
              </a:defRPr>
            </a:lvl6pPr>
            <a:lvl7pPr indent="-228600" lvl="6" marL="3200400" marR="0" rtl="0" algn="l">
              <a:spcBef>
                <a:spcPts val="0"/>
              </a:spcBef>
              <a:spcAft>
                <a:spcPts val="0"/>
              </a:spcAft>
              <a:buSzPts val="600"/>
              <a:buNone/>
              <a:defRPr b="0" i="0" sz="800" u="none" cap="none" strike="noStrike">
                <a:latin typeface="Calibri"/>
                <a:ea typeface="Calibri"/>
                <a:cs typeface="Calibri"/>
                <a:sym typeface="Calibri"/>
              </a:defRPr>
            </a:lvl7pPr>
            <a:lvl8pPr indent="-228600" lvl="7" marL="3657600" marR="0" rtl="0" algn="l">
              <a:spcBef>
                <a:spcPts val="0"/>
              </a:spcBef>
              <a:spcAft>
                <a:spcPts val="0"/>
              </a:spcAft>
              <a:buSzPts val="600"/>
              <a:buNone/>
              <a:defRPr b="0" i="0" sz="800" u="none" cap="none" strike="noStrike">
                <a:latin typeface="Calibri"/>
                <a:ea typeface="Calibri"/>
                <a:cs typeface="Calibri"/>
                <a:sym typeface="Calibri"/>
              </a:defRPr>
            </a:lvl8pPr>
            <a:lvl9pPr indent="-228600" lvl="8" marL="4114800" marR="0" rtl="0" algn="l">
              <a:spcBef>
                <a:spcPts val="0"/>
              </a:spcBef>
              <a:spcAft>
                <a:spcPts val="0"/>
              </a:spcAft>
              <a:buSzPts val="600"/>
              <a:buNone/>
              <a:defRPr b="0" i="0" sz="800" u="none" cap="none" strike="noStrike">
                <a:latin typeface="Calibri"/>
                <a:ea typeface="Calibri"/>
                <a:cs typeface="Calibri"/>
                <a:sym typeface="Calibri"/>
              </a:defRPr>
            </a:lvl9pPr>
          </a:lstStyle>
          <a:p/>
        </p:txBody>
      </p:sp>
      <p:sp>
        <p:nvSpPr>
          <p:cNvPr id="54" name="Google Shape;54;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600"/>
              <a:buNone/>
              <a:defRPr sz="800">
                <a:solidFill>
                  <a:srgbClr val="888888"/>
                </a:solidFill>
                <a:latin typeface="Calibri"/>
                <a:ea typeface="Calibri"/>
                <a:cs typeface="Calibri"/>
                <a:sym typeface="Calibri"/>
              </a:defRPr>
            </a:lvl1pPr>
            <a:lvl2pPr lvl="1"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2pPr>
            <a:lvl3pPr lvl="2"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3pPr>
            <a:lvl4pPr lvl="3"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4pPr>
            <a:lvl5pPr lvl="4"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5pPr>
            <a:lvl6pPr lvl="5"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6pPr>
            <a:lvl7pPr lvl="6"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7pPr>
            <a:lvl8pPr lvl="7"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8pPr>
            <a:lvl9pPr lvl="8"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9pPr>
          </a:lstStyle>
          <a:p/>
        </p:txBody>
      </p:sp>
      <p:sp>
        <p:nvSpPr>
          <p:cNvPr id="55" name="Google Shape;55;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600"/>
              <a:buNone/>
              <a:defRPr sz="800">
                <a:solidFill>
                  <a:srgbClr val="888888"/>
                </a:solidFill>
                <a:latin typeface="Calibri"/>
                <a:ea typeface="Calibri"/>
                <a:cs typeface="Calibri"/>
                <a:sym typeface="Calibri"/>
              </a:defRPr>
            </a:lvl1pPr>
            <a:lvl2pPr lvl="1"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2pPr>
            <a:lvl3pPr lvl="2"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3pPr>
            <a:lvl4pPr lvl="3"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4pPr>
            <a:lvl5pPr lvl="4"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5pPr>
            <a:lvl6pPr lvl="5"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6pPr>
            <a:lvl7pPr lvl="6"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7pPr>
            <a:lvl8pPr lvl="7"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8pPr>
            <a:lvl9pPr lvl="8"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9pPr>
          </a:lstStyle>
          <a:p/>
        </p:txBody>
      </p:sp>
      <p:sp>
        <p:nvSpPr>
          <p:cNvPr id="56" name="Google Shape;56;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800">
                <a:solidFill>
                  <a:srgbClr val="888888"/>
                </a:solidFill>
                <a:latin typeface="Calibri"/>
                <a:ea typeface="Calibri"/>
                <a:cs typeface="Calibri"/>
                <a:sym typeface="Calibri"/>
              </a:defRPr>
            </a:lvl1pPr>
            <a:lvl2pPr indent="0" lvl="1" marL="0" marR="0" rtl="0" algn="r">
              <a:spcBef>
                <a:spcPts val="0"/>
              </a:spcBef>
              <a:buNone/>
              <a:defRPr sz="800">
                <a:solidFill>
                  <a:srgbClr val="888888"/>
                </a:solidFill>
                <a:latin typeface="Calibri"/>
                <a:ea typeface="Calibri"/>
                <a:cs typeface="Calibri"/>
                <a:sym typeface="Calibri"/>
              </a:defRPr>
            </a:lvl2pPr>
            <a:lvl3pPr indent="0" lvl="2" marL="0" marR="0" rtl="0" algn="r">
              <a:spcBef>
                <a:spcPts val="0"/>
              </a:spcBef>
              <a:buNone/>
              <a:defRPr sz="800">
                <a:solidFill>
                  <a:srgbClr val="888888"/>
                </a:solidFill>
                <a:latin typeface="Calibri"/>
                <a:ea typeface="Calibri"/>
                <a:cs typeface="Calibri"/>
                <a:sym typeface="Calibri"/>
              </a:defRPr>
            </a:lvl3pPr>
            <a:lvl4pPr indent="0" lvl="3" marL="0" marR="0" rtl="0" algn="r">
              <a:spcBef>
                <a:spcPts val="0"/>
              </a:spcBef>
              <a:buNone/>
              <a:defRPr sz="800">
                <a:solidFill>
                  <a:srgbClr val="888888"/>
                </a:solidFill>
                <a:latin typeface="Calibri"/>
                <a:ea typeface="Calibri"/>
                <a:cs typeface="Calibri"/>
                <a:sym typeface="Calibri"/>
              </a:defRPr>
            </a:lvl4pPr>
            <a:lvl5pPr indent="0" lvl="4" marL="0" marR="0" rtl="0" algn="r">
              <a:spcBef>
                <a:spcPts val="0"/>
              </a:spcBef>
              <a:buNone/>
              <a:defRPr sz="800">
                <a:solidFill>
                  <a:srgbClr val="888888"/>
                </a:solidFill>
                <a:latin typeface="Calibri"/>
                <a:ea typeface="Calibri"/>
                <a:cs typeface="Calibri"/>
                <a:sym typeface="Calibri"/>
              </a:defRPr>
            </a:lvl5pPr>
            <a:lvl6pPr indent="0" lvl="5" marL="0" marR="0" rtl="0" algn="r">
              <a:spcBef>
                <a:spcPts val="0"/>
              </a:spcBef>
              <a:buNone/>
              <a:defRPr sz="800">
                <a:solidFill>
                  <a:srgbClr val="888888"/>
                </a:solidFill>
                <a:latin typeface="Calibri"/>
                <a:ea typeface="Calibri"/>
                <a:cs typeface="Calibri"/>
                <a:sym typeface="Calibri"/>
              </a:defRPr>
            </a:lvl6pPr>
            <a:lvl7pPr indent="0" lvl="6" marL="0" marR="0" rtl="0" algn="r">
              <a:spcBef>
                <a:spcPts val="0"/>
              </a:spcBef>
              <a:buNone/>
              <a:defRPr sz="800">
                <a:solidFill>
                  <a:srgbClr val="888888"/>
                </a:solidFill>
                <a:latin typeface="Calibri"/>
                <a:ea typeface="Calibri"/>
                <a:cs typeface="Calibri"/>
                <a:sym typeface="Calibri"/>
              </a:defRPr>
            </a:lvl7pPr>
            <a:lvl8pPr indent="0" lvl="7" marL="0" marR="0" rtl="0" algn="r">
              <a:spcBef>
                <a:spcPts val="0"/>
              </a:spcBef>
              <a:buNone/>
              <a:defRPr sz="800">
                <a:solidFill>
                  <a:srgbClr val="888888"/>
                </a:solidFill>
                <a:latin typeface="Calibri"/>
                <a:ea typeface="Calibri"/>
                <a:cs typeface="Calibri"/>
                <a:sym typeface="Calibri"/>
              </a:defRPr>
            </a:lvl8pPr>
            <a:lvl9pPr indent="0" lvl="8" marL="0" marR="0" rtl="0" algn="r">
              <a:spcBef>
                <a:spcPts val="0"/>
              </a:spcBef>
              <a:buNone/>
              <a:defRPr sz="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b="0" u="non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www.posterpresentations.com/" TargetMode="External"/><Relationship Id="rId4" Type="http://schemas.openxmlformats.org/officeDocument/2006/relationships/image" Target="../media/image5.png"/><Relationship Id="rId5" Type="http://schemas.openxmlformats.org/officeDocument/2006/relationships/image" Target="../media/image3.jpg"/><Relationship Id="rId6" Type="http://schemas.openxmlformats.org/officeDocument/2006/relationships/image" Target="../media/image1.jpg"/><Relationship Id="rId7" Type="http://schemas.openxmlformats.org/officeDocument/2006/relationships/image" Target="../media/image4.jpg"/><Relationship Id="rId8"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90" name="Google Shape;90;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nvSpPr>
        <p:spPr>
          <a:xfrm>
            <a:off x="119361" y="5026115"/>
            <a:ext cx="423119" cy="68506"/>
          </a:xfrm>
          <a:prstGeom prst="rect">
            <a:avLst/>
          </a:prstGeom>
          <a:noFill/>
          <a:ln>
            <a:noFill/>
          </a:ln>
        </p:spPr>
        <p:txBody>
          <a:bodyPr anchorCtr="0" anchor="t" bIns="0" lIns="0" spcFirstLastPara="1" rIns="0" wrap="square" tIns="8550">
            <a:spAutoFit/>
          </a:bodyPr>
          <a:lstStyle/>
          <a:p>
            <a:pPr indent="0" lvl="0" marL="0" marR="0" rtl="0" algn="l">
              <a:lnSpc>
                <a:spcPct val="100000"/>
              </a:lnSpc>
              <a:spcBef>
                <a:spcPts val="0"/>
              </a:spcBef>
              <a:spcAft>
                <a:spcPts val="0"/>
              </a:spcAft>
              <a:buNone/>
            </a:pPr>
            <a:r>
              <a:rPr b="1" lang="en" sz="100">
                <a:solidFill>
                  <a:srgbClr val="BEBEBE"/>
                </a:solidFill>
                <a:latin typeface="Arial"/>
                <a:ea typeface="Arial"/>
                <a:cs typeface="Arial"/>
                <a:sym typeface="Arial"/>
              </a:rPr>
              <a:t>RESEARCH POSTER PRESENTATION DESIGN © 2022</a:t>
            </a:r>
            <a:endParaRPr sz="100">
              <a:solidFill>
                <a:schemeClr val="dk1"/>
              </a:solidFill>
              <a:latin typeface="Arial"/>
              <a:ea typeface="Arial"/>
              <a:cs typeface="Arial"/>
              <a:sym typeface="Arial"/>
            </a:endParaRPr>
          </a:p>
          <a:p>
            <a:pPr indent="0" lvl="0" marL="0" marR="0" rtl="0" algn="l">
              <a:lnSpc>
                <a:spcPct val="100000"/>
              </a:lnSpc>
              <a:spcBef>
                <a:spcPts val="100"/>
              </a:spcBef>
              <a:spcAft>
                <a:spcPts val="0"/>
              </a:spcAft>
              <a:buNone/>
            </a:pPr>
            <a:r>
              <a:rPr b="1" lang="en" sz="200" u="sng">
                <a:solidFill>
                  <a:schemeClr val="hlink"/>
                </a:solidFill>
                <a:latin typeface="Arial"/>
                <a:ea typeface="Arial"/>
                <a:cs typeface="Arial"/>
                <a:sym typeface="Arial"/>
                <a:hlinkClick r:id="rId3"/>
              </a:rPr>
              <a:t>www.PosterPresentations.com</a:t>
            </a:r>
            <a:endParaRPr sz="200">
              <a:solidFill>
                <a:schemeClr val="dk1"/>
              </a:solidFill>
              <a:latin typeface="Arial"/>
              <a:ea typeface="Arial"/>
              <a:cs typeface="Arial"/>
              <a:sym typeface="Arial"/>
            </a:endParaRPr>
          </a:p>
        </p:txBody>
      </p:sp>
      <p:grpSp>
        <p:nvGrpSpPr>
          <p:cNvPr id="96" name="Google Shape;96;p20"/>
          <p:cNvGrpSpPr/>
          <p:nvPr/>
        </p:nvGrpSpPr>
        <p:grpSpPr>
          <a:xfrm>
            <a:off x="0" y="0"/>
            <a:ext cx="9144000" cy="822853"/>
            <a:chOff x="0" y="0"/>
            <a:chExt cx="20104100" cy="1876307"/>
          </a:xfrm>
        </p:grpSpPr>
        <p:pic>
          <p:nvPicPr>
            <p:cNvPr id="97" name="Google Shape;97;p20"/>
            <p:cNvPicPr preferRelativeResize="0"/>
            <p:nvPr/>
          </p:nvPicPr>
          <p:blipFill rotWithShape="1">
            <a:blip r:embed="rId4">
              <a:alphaModFix/>
            </a:blip>
            <a:srcRect b="0" l="0" r="0" t="0"/>
            <a:stretch/>
          </p:blipFill>
          <p:spPr>
            <a:xfrm>
              <a:off x="0" y="139612"/>
              <a:ext cx="20104099" cy="1736695"/>
            </a:xfrm>
            <a:prstGeom prst="rect">
              <a:avLst/>
            </a:prstGeom>
            <a:noFill/>
            <a:ln>
              <a:noFill/>
            </a:ln>
          </p:spPr>
        </p:pic>
        <p:sp>
          <p:nvSpPr>
            <p:cNvPr id="98" name="Google Shape;98;p20"/>
            <p:cNvSpPr/>
            <p:nvPr/>
          </p:nvSpPr>
          <p:spPr>
            <a:xfrm>
              <a:off x="0" y="0"/>
              <a:ext cx="20104100" cy="1736725"/>
            </a:xfrm>
            <a:custGeom>
              <a:rect b="b" l="l" r="r" t="t"/>
              <a:pathLst>
                <a:path extrusionOk="0" h="1736725" w="20104100">
                  <a:moveTo>
                    <a:pt x="20104099" y="0"/>
                  </a:moveTo>
                  <a:lnTo>
                    <a:pt x="0" y="0"/>
                  </a:lnTo>
                  <a:lnTo>
                    <a:pt x="0" y="1642843"/>
                  </a:lnTo>
                  <a:lnTo>
                    <a:pt x="298565" y="1651752"/>
                  </a:lnTo>
                  <a:lnTo>
                    <a:pt x="591221" y="1660164"/>
                  </a:lnTo>
                  <a:lnTo>
                    <a:pt x="878086" y="1668087"/>
                  </a:lnTo>
                  <a:lnTo>
                    <a:pt x="1159282" y="1675529"/>
                  </a:lnTo>
                  <a:lnTo>
                    <a:pt x="1434930" y="1682498"/>
                  </a:lnTo>
                  <a:lnTo>
                    <a:pt x="1705149" y="1689003"/>
                  </a:lnTo>
                  <a:lnTo>
                    <a:pt x="1970060" y="1695052"/>
                  </a:lnTo>
                  <a:lnTo>
                    <a:pt x="2229785" y="1700653"/>
                  </a:lnTo>
                  <a:lnTo>
                    <a:pt x="2484444" y="1705815"/>
                  </a:lnTo>
                  <a:lnTo>
                    <a:pt x="2734157" y="1710546"/>
                  </a:lnTo>
                  <a:lnTo>
                    <a:pt x="2979045" y="1714853"/>
                  </a:lnTo>
                  <a:lnTo>
                    <a:pt x="3219229" y="1718746"/>
                  </a:lnTo>
                  <a:lnTo>
                    <a:pt x="3454829" y="1722233"/>
                  </a:lnTo>
                  <a:lnTo>
                    <a:pt x="3685965" y="1725322"/>
                  </a:lnTo>
                  <a:lnTo>
                    <a:pt x="3912760" y="1728021"/>
                  </a:lnTo>
                  <a:lnTo>
                    <a:pt x="4135332" y="1730338"/>
                  </a:lnTo>
                  <a:lnTo>
                    <a:pt x="4353804" y="1732282"/>
                  </a:lnTo>
                  <a:lnTo>
                    <a:pt x="4568294" y="1733862"/>
                  </a:lnTo>
                  <a:lnTo>
                    <a:pt x="4778925" y="1735084"/>
                  </a:lnTo>
                  <a:lnTo>
                    <a:pt x="4985816" y="1735959"/>
                  </a:lnTo>
                  <a:lnTo>
                    <a:pt x="5189089" y="1736493"/>
                  </a:lnTo>
                  <a:lnTo>
                    <a:pt x="5388863" y="1736695"/>
                  </a:lnTo>
                  <a:lnTo>
                    <a:pt x="5585260" y="1736574"/>
                  </a:lnTo>
                  <a:lnTo>
                    <a:pt x="5778400" y="1736138"/>
                  </a:lnTo>
                  <a:lnTo>
                    <a:pt x="5968404" y="1735395"/>
                  </a:lnTo>
                  <a:lnTo>
                    <a:pt x="6155392" y="1734353"/>
                  </a:lnTo>
                  <a:lnTo>
                    <a:pt x="6430484" y="1732248"/>
                  </a:lnTo>
                  <a:lnTo>
                    <a:pt x="6699469" y="1729518"/>
                  </a:lnTo>
                  <a:lnTo>
                    <a:pt x="6962755" y="1726190"/>
                  </a:lnTo>
                  <a:lnTo>
                    <a:pt x="7220749" y="1722293"/>
                  </a:lnTo>
                  <a:lnTo>
                    <a:pt x="7473857" y="1717855"/>
                  </a:lnTo>
                  <a:lnTo>
                    <a:pt x="7722487" y="1712902"/>
                  </a:lnTo>
                  <a:lnTo>
                    <a:pt x="7967045" y="1707465"/>
                  </a:lnTo>
                  <a:lnTo>
                    <a:pt x="8207940" y="1701569"/>
                  </a:lnTo>
                  <a:lnTo>
                    <a:pt x="8445578" y="1695244"/>
                  </a:lnTo>
                  <a:lnTo>
                    <a:pt x="8758066" y="1686190"/>
                  </a:lnTo>
                  <a:lnTo>
                    <a:pt x="9066453" y="1676488"/>
                  </a:lnTo>
                  <a:lnTo>
                    <a:pt x="9371704" y="1666204"/>
                  </a:lnTo>
                  <a:lnTo>
                    <a:pt x="9750327" y="1652632"/>
                  </a:lnTo>
                  <a:lnTo>
                    <a:pt x="10202850" y="1635465"/>
                  </a:lnTo>
                  <a:lnTo>
                    <a:pt x="12137053" y="1558403"/>
                  </a:lnTo>
                  <a:lnTo>
                    <a:pt x="12714093" y="1536696"/>
                  </a:lnTo>
                  <a:lnTo>
                    <a:pt x="13141343" y="1521539"/>
                  </a:lnTo>
                  <a:lnTo>
                    <a:pt x="13493637" y="1509721"/>
                  </a:lnTo>
                  <a:lnTo>
                    <a:pt x="13856305" y="1498250"/>
                  </a:lnTo>
                  <a:lnTo>
                    <a:pt x="14230312" y="1487191"/>
                  </a:lnTo>
                  <a:lnTo>
                    <a:pt x="14518838" y="1479206"/>
                  </a:lnTo>
                  <a:lnTo>
                    <a:pt x="14814693" y="1471519"/>
                  </a:lnTo>
                  <a:lnTo>
                    <a:pt x="15118282" y="1464157"/>
                  </a:lnTo>
                  <a:lnTo>
                    <a:pt x="15430014" y="1457148"/>
                  </a:lnTo>
                  <a:lnTo>
                    <a:pt x="15750295" y="1450519"/>
                  </a:lnTo>
                  <a:lnTo>
                    <a:pt x="16079532" y="1444300"/>
                  </a:lnTo>
                  <a:lnTo>
                    <a:pt x="16418133" y="1438517"/>
                  </a:lnTo>
                  <a:lnTo>
                    <a:pt x="16766504" y="1433199"/>
                  </a:lnTo>
                  <a:lnTo>
                    <a:pt x="17125053" y="1428373"/>
                  </a:lnTo>
                  <a:lnTo>
                    <a:pt x="17494187" y="1424069"/>
                  </a:lnTo>
                  <a:lnTo>
                    <a:pt x="17874313" y="1420313"/>
                  </a:lnTo>
                  <a:lnTo>
                    <a:pt x="18265838" y="1417133"/>
                  </a:lnTo>
                  <a:lnTo>
                    <a:pt x="18669169" y="1414558"/>
                  </a:lnTo>
                  <a:lnTo>
                    <a:pt x="18944816" y="1413191"/>
                  </a:lnTo>
                  <a:lnTo>
                    <a:pt x="19226012" y="1412113"/>
                  </a:lnTo>
                  <a:lnTo>
                    <a:pt x="19512877" y="1411333"/>
                  </a:lnTo>
                  <a:lnTo>
                    <a:pt x="19805533" y="1410859"/>
                  </a:lnTo>
                  <a:lnTo>
                    <a:pt x="20104099" y="1410699"/>
                  </a:lnTo>
                  <a:lnTo>
                    <a:pt x="20104099" y="0"/>
                  </a:lnTo>
                  <a:close/>
                </a:path>
              </a:pathLst>
            </a:custGeom>
            <a:solidFill>
              <a:srgbClr val="1F386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800">
                <a:solidFill>
                  <a:schemeClr val="dk1"/>
                </a:solidFill>
                <a:latin typeface="Calibri"/>
                <a:ea typeface="Calibri"/>
                <a:cs typeface="Calibri"/>
                <a:sym typeface="Calibri"/>
              </a:endParaRPr>
            </a:p>
          </p:txBody>
        </p:sp>
      </p:grpSp>
      <p:sp>
        <p:nvSpPr>
          <p:cNvPr id="99" name="Google Shape;99;p20"/>
          <p:cNvSpPr txBox="1"/>
          <p:nvPr/>
        </p:nvSpPr>
        <p:spPr>
          <a:xfrm>
            <a:off x="214267" y="1195345"/>
            <a:ext cx="2091336" cy="1340022"/>
          </a:xfrm>
          <a:prstGeom prst="rect">
            <a:avLst/>
          </a:prstGeom>
          <a:noFill/>
          <a:ln>
            <a:noFill/>
          </a:ln>
        </p:spPr>
        <p:txBody>
          <a:bodyPr anchorCtr="0" anchor="t" bIns="0" lIns="0" spcFirstLastPara="1" rIns="0" wrap="square" tIns="5125">
            <a:spAutoFit/>
          </a:bodyPr>
          <a:lstStyle/>
          <a:p>
            <a:pPr indent="0" lvl="0" marL="0" marR="0" rtl="0" algn="just">
              <a:lnSpc>
                <a:spcPct val="101800"/>
              </a:lnSpc>
              <a:spcBef>
                <a:spcPts val="0"/>
              </a:spcBef>
              <a:spcAft>
                <a:spcPts val="0"/>
              </a:spcAft>
              <a:buNone/>
            </a:pPr>
            <a:r>
              <a:rPr lang="en" sz="600">
                <a:solidFill>
                  <a:schemeClr val="dk1"/>
                </a:solidFill>
                <a:latin typeface="Verdana"/>
                <a:ea typeface="Verdana"/>
                <a:cs typeface="Verdana"/>
                <a:sym typeface="Verdana"/>
              </a:rPr>
              <a:t>Travel language and culture learning platforms play a vital role in equipping travelers with the necessary linguistic and cultural competencies. These versatile resources, such as Duolingo, Rosetta Stone, and italki, offer an array of interactive language courses. They not only cover vocabulary and grammar but also provide cultural insights, fostering a deeper understanding of the destination's traditions. Complementing these digital tools are YouTube channels, cultural exchange programs, and online language learning communities. By combining these resources, travelers can cultivate language skills and gain invaluable cultural awareness, enhancing their overall travel experience and fostering more meaningful interactions with local communities.</a:t>
            </a:r>
            <a:endParaRPr sz="600">
              <a:solidFill>
                <a:schemeClr val="dk1"/>
              </a:solidFill>
              <a:latin typeface="Verdana"/>
              <a:ea typeface="Verdana"/>
              <a:cs typeface="Verdana"/>
              <a:sym typeface="Verdana"/>
            </a:endParaRPr>
          </a:p>
        </p:txBody>
      </p:sp>
      <p:sp>
        <p:nvSpPr>
          <p:cNvPr id="100" name="Google Shape;100;p20"/>
          <p:cNvSpPr txBox="1"/>
          <p:nvPr/>
        </p:nvSpPr>
        <p:spPr>
          <a:xfrm>
            <a:off x="215889" y="968999"/>
            <a:ext cx="2091336" cy="150378"/>
          </a:xfrm>
          <a:prstGeom prst="rect">
            <a:avLst/>
          </a:prstGeom>
          <a:solidFill>
            <a:srgbClr val="1F3863"/>
          </a:solidFill>
          <a:ln>
            <a:noFill/>
          </a:ln>
        </p:spPr>
        <p:txBody>
          <a:bodyPr anchorCtr="0" anchor="t" bIns="0" lIns="0" spcFirstLastPara="1" rIns="0" wrap="square" tIns="17125">
            <a:spAutoFit/>
          </a:bodyPr>
          <a:lstStyle/>
          <a:p>
            <a:pPr indent="0" lvl="0" marL="38100" marR="0" rtl="0" algn="ctr">
              <a:lnSpc>
                <a:spcPct val="100000"/>
              </a:lnSpc>
              <a:spcBef>
                <a:spcPts val="0"/>
              </a:spcBef>
              <a:spcAft>
                <a:spcPts val="0"/>
              </a:spcAft>
              <a:buNone/>
            </a:pPr>
            <a:r>
              <a:rPr b="1" lang="en" sz="800">
                <a:solidFill>
                  <a:srgbClr val="FFFFFF"/>
                </a:solidFill>
                <a:latin typeface="Tahoma"/>
                <a:ea typeface="Tahoma"/>
                <a:cs typeface="Tahoma"/>
                <a:sym typeface="Tahoma"/>
              </a:rPr>
              <a:t>ABSTRACT</a:t>
            </a:r>
            <a:endParaRPr sz="800">
              <a:solidFill>
                <a:schemeClr val="dk1"/>
              </a:solidFill>
              <a:latin typeface="Tahoma"/>
              <a:ea typeface="Tahoma"/>
              <a:cs typeface="Tahoma"/>
              <a:sym typeface="Tahoma"/>
            </a:endParaRPr>
          </a:p>
        </p:txBody>
      </p:sp>
      <p:sp>
        <p:nvSpPr>
          <p:cNvPr id="101" name="Google Shape;101;p20"/>
          <p:cNvSpPr txBox="1"/>
          <p:nvPr/>
        </p:nvSpPr>
        <p:spPr>
          <a:xfrm>
            <a:off x="175998" y="2926590"/>
            <a:ext cx="2142300" cy="1867261"/>
          </a:xfrm>
          <a:prstGeom prst="rect">
            <a:avLst/>
          </a:prstGeom>
          <a:noFill/>
          <a:ln>
            <a:noFill/>
          </a:ln>
        </p:spPr>
        <p:txBody>
          <a:bodyPr anchorCtr="0" anchor="t" bIns="0" lIns="0" spcFirstLastPara="1" rIns="0" wrap="square" tIns="5425">
            <a:spAutoFit/>
          </a:bodyPr>
          <a:lstStyle/>
          <a:p>
            <a:pPr indent="0" lvl="0" marL="0" marR="0" rtl="0" algn="just">
              <a:lnSpc>
                <a:spcPct val="101099"/>
              </a:lnSpc>
              <a:spcBef>
                <a:spcPts val="0"/>
              </a:spcBef>
              <a:spcAft>
                <a:spcPts val="0"/>
              </a:spcAft>
              <a:buNone/>
            </a:pPr>
            <a:r>
              <a:rPr lang="en" sz="700">
                <a:solidFill>
                  <a:schemeClr val="dk1"/>
                </a:solidFill>
                <a:latin typeface="Verdana"/>
                <a:ea typeface="Verdana"/>
                <a:cs typeface="Verdana"/>
                <a:sym typeface="Verdana"/>
              </a:rPr>
              <a:t>In an increasingly interconnected world, travel has become more accessible and appealing to people of all backgrounds. Language and culture learning platforms play a pivotal role in equipping modern travelers with the tools they need to make the most of their journeys. These platforms, including apps like Duolingo and Rosetta Stone, online communities, and cultural exchange programs, offer a dynamic and interactive approach to language acquisition while providing insights into the customs and traditions of the regions travelers plan to visit. This not only enhances language proficiency but also cultivates cultural sensitivity. By combining these resources, travelers can embark on their adventures well-prepared, ensuring that they can navigate new environments, build meaningful connections with locals, and truly immerse themselves in the diverse cultures they encounter.</a:t>
            </a:r>
            <a:endParaRPr sz="700">
              <a:solidFill>
                <a:schemeClr val="dk1"/>
              </a:solidFill>
              <a:latin typeface="Verdana"/>
              <a:ea typeface="Verdana"/>
              <a:cs typeface="Verdana"/>
              <a:sym typeface="Verdana"/>
            </a:endParaRPr>
          </a:p>
        </p:txBody>
      </p:sp>
      <p:sp>
        <p:nvSpPr>
          <p:cNvPr id="102" name="Google Shape;102;p20"/>
          <p:cNvSpPr txBox="1"/>
          <p:nvPr/>
        </p:nvSpPr>
        <p:spPr>
          <a:xfrm>
            <a:off x="214267" y="2681328"/>
            <a:ext cx="2093936" cy="151214"/>
          </a:xfrm>
          <a:prstGeom prst="rect">
            <a:avLst/>
          </a:prstGeom>
          <a:solidFill>
            <a:srgbClr val="1F3863"/>
          </a:solidFill>
          <a:ln>
            <a:noFill/>
          </a:ln>
        </p:spPr>
        <p:txBody>
          <a:bodyPr anchorCtr="0" anchor="t" bIns="0" lIns="0" spcFirstLastPara="1" rIns="0" wrap="square" tIns="17675">
            <a:spAutoFit/>
          </a:bodyPr>
          <a:lstStyle/>
          <a:p>
            <a:pPr indent="0" lvl="0" marL="0" marR="0" rtl="0" algn="ctr">
              <a:lnSpc>
                <a:spcPct val="100000"/>
              </a:lnSpc>
              <a:spcBef>
                <a:spcPts val="0"/>
              </a:spcBef>
              <a:spcAft>
                <a:spcPts val="0"/>
              </a:spcAft>
              <a:buNone/>
            </a:pPr>
            <a:r>
              <a:rPr b="1" lang="en" sz="800">
                <a:solidFill>
                  <a:srgbClr val="FFFFFF"/>
                </a:solidFill>
                <a:latin typeface="Tahoma"/>
                <a:ea typeface="Tahoma"/>
                <a:cs typeface="Tahoma"/>
                <a:sym typeface="Tahoma"/>
              </a:rPr>
              <a:t>INTRODUCTION</a:t>
            </a:r>
            <a:endParaRPr sz="800">
              <a:solidFill>
                <a:schemeClr val="dk1"/>
              </a:solidFill>
              <a:latin typeface="Tahoma"/>
              <a:ea typeface="Tahoma"/>
              <a:cs typeface="Tahoma"/>
              <a:sym typeface="Tahoma"/>
            </a:endParaRPr>
          </a:p>
        </p:txBody>
      </p:sp>
      <p:sp>
        <p:nvSpPr>
          <p:cNvPr id="103" name="Google Shape;103;p20"/>
          <p:cNvSpPr txBox="1"/>
          <p:nvPr/>
        </p:nvSpPr>
        <p:spPr>
          <a:xfrm>
            <a:off x="2415540" y="958401"/>
            <a:ext cx="4317262" cy="150378"/>
          </a:xfrm>
          <a:prstGeom prst="rect">
            <a:avLst/>
          </a:prstGeom>
          <a:solidFill>
            <a:srgbClr val="1F3863"/>
          </a:solidFill>
          <a:ln>
            <a:noFill/>
          </a:ln>
        </p:spPr>
        <p:txBody>
          <a:bodyPr anchorCtr="0" anchor="t" bIns="0" lIns="0" spcFirstLastPara="1" rIns="0" wrap="square" tIns="17125">
            <a:spAutoFit/>
          </a:bodyPr>
          <a:lstStyle/>
          <a:p>
            <a:pPr indent="0" lvl="0" marL="0" marR="0" rtl="0" algn="ctr">
              <a:lnSpc>
                <a:spcPct val="100000"/>
              </a:lnSpc>
              <a:spcBef>
                <a:spcPts val="0"/>
              </a:spcBef>
              <a:spcAft>
                <a:spcPts val="0"/>
              </a:spcAft>
              <a:buNone/>
            </a:pPr>
            <a:r>
              <a:rPr b="1" lang="en" sz="800">
                <a:solidFill>
                  <a:srgbClr val="FFFFFF"/>
                </a:solidFill>
                <a:latin typeface="Tahoma"/>
                <a:ea typeface="Tahoma"/>
                <a:cs typeface="Tahoma"/>
                <a:sym typeface="Tahoma"/>
              </a:rPr>
              <a:t>Methods Proposed</a:t>
            </a:r>
            <a:endParaRPr sz="800">
              <a:solidFill>
                <a:schemeClr val="dk1"/>
              </a:solidFill>
              <a:latin typeface="Tahoma"/>
              <a:ea typeface="Tahoma"/>
              <a:cs typeface="Tahoma"/>
              <a:sym typeface="Tahoma"/>
            </a:endParaRPr>
          </a:p>
        </p:txBody>
      </p:sp>
      <p:sp>
        <p:nvSpPr>
          <p:cNvPr id="104" name="Google Shape;104;p20"/>
          <p:cNvSpPr txBox="1"/>
          <p:nvPr/>
        </p:nvSpPr>
        <p:spPr>
          <a:xfrm>
            <a:off x="6804175" y="1121025"/>
            <a:ext cx="2232300" cy="873600"/>
          </a:xfrm>
          <a:prstGeom prst="rect">
            <a:avLst/>
          </a:prstGeom>
          <a:noFill/>
          <a:ln>
            <a:noFill/>
          </a:ln>
        </p:spPr>
        <p:txBody>
          <a:bodyPr anchorCtr="0" anchor="t" bIns="0" lIns="0" spcFirstLastPara="1" rIns="0" wrap="square" tIns="23675">
            <a:spAutoFit/>
          </a:bodyPr>
          <a:lstStyle/>
          <a:p>
            <a:pPr indent="0" lvl="0" marL="101600" marR="0" rtl="0" algn="l">
              <a:lnSpc>
                <a:spcPct val="100000"/>
              </a:lnSpc>
              <a:spcBef>
                <a:spcPts val="0"/>
              </a:spcBef>
              <a:spcAft>
                <a:spcPts val="0"/>
              </a:spcAft>
              <a:buNone/>
            </a:pPr>
            <a:r>
              <a:rPr lang="en" sz="650">
                <a:solidFill>
                  <a:srgbClr val="1F3863"/>
                </a:solidFill>
                <a:latin typeface="Times New Roman"/>
                <a:ea typeface="Times New Roman"/>
                <a:cs typeface="Times New Roman"/>
                <a:sym typeface="Times New Roman"/>
              </a:rPr>
              <a:t>The objectives of this project is -.</a:t>
            </a:r>
            <a:endParaRPr sz="650">
              <a:solidFill>
                <a:schemeClr val="dk1"/>
              </a:solidFill>
              <a:latin typeface="Times New Roman"/>
              <a:ea typeface="Times New Roman"/>
              <a:cs typeface="Times New Roman"/>
              <a:sym typeface="Times New Roman"/>
            </a:endParaRPr>
          </a:p>
          <a:p>
            <a:pPr indent="-117475" lvl="0" marL="101600" marR="38100" rtl="0" algn="l">
              <a:lnSpc>
                <a:spcPct val="101800"/>
              </a:lnSpc>
              <a:spcBef>
                <a:spcPts val="100"/>
              </a:spcBef>
              <a:spcAft>
                <a:spcPts val="0"/>
              </a:spcAft>
              <a:buClr>
                <a:schemeClr val="dk1"/>
              </a:buClr>
              <a:buSzPts val="650"/>
              <a:buFont typeface="Times New Roman"/>
              <a:buChar char="∙"/>
            </a:pPr>
            <a:r>
              <a:rPr lang="en" sz="650">
                <a:solidFill>
                  <a:schemeClr val="dk1"/>
                </a:solidFill>
                <a:latin typeface="Times New Roman"/>
                <a:ea typeface="Times New Roman"/>
                <a:cs typeface="Times New Roman"/>
                <a:sym typeface="Times New Roman"/>
              </a:rPr>
              <a:t>Language Proficiency: Enable travelers to acquire language skills for effective communication.</a:t>
            </a:r>
            <a:endParaRPr sz="650">
              <a:latin typeface="Times New Roman"/>
              <a:ea typeface="Times New Roman"/>
              <a:cs typeface="Times New Roman"/>
              <a:sym typeface="Times New Roman"/>
            </a:endParaRPr>
          </a:p>
          <a:p>
            <a:pPr indent="-117475" lvl="0" marL="101600" marR="38100" rtl="0" algn="l">
              <a:lnSpc>
                <a:spcPct val="101800"/>
              </a:lnSpc>
              <a:spcBef>
                <a:spcPts val="100"/>
              </a:spcBef>
              <a:spcAft>
                <a:spcPts val="0"/>
              </a:spcAft>
              <a:buClr>
                <a:schemeClr val="dk1"/>
              </a:buClr>
              <a:buSzPts val="650"/>
              <a:buFont typeface="Times New Roman"/>
              <a:buChar char="∙"/>
            </a:pPr>
            <a:r>
              <a:rPr lang="en" sz="650">
                <a:solidFill>
                  <a:schemeClr val="dk1"/>
                </a:solidFill>
                <a:latin typeface="Times New Roman"/>
                <a:ea typeface="Times New Roman"/>
                <a:cs typeface="Times New Roman"/>
                <a:sym typeface="Times New Roman"/>
              </a:rPr>
              <a:t> Cultural Awareness: Promote understanding of local customs and traditions.</a:t>
            </a:r>
            <a:endParaRPr sz="650">
              <a:latin typeface="Times New Roman"/>
              <a:ea typeface="Times New Roman"/>
              <a:cs typeface="Times New Roman"/>
              <a:sym typeface="Times New Roman"/>
            </a:endParaRPr>
          </a:p>
          <a:p>
            <a:pPr indent="-117475" lvl="0" marL="101600" marR="38100" rtl="0" algn="l">
              <a:lnSpc>
                <a:spcPct val="101800"/>
              </a:lnSpc>
              <a:spcBef>
                <a:spcPts val="100"/>
              </a:spcBef>
              <a:spcAft>
                <a:spcPts val="0"/>
              </a:spcAft>
              <a:buClr>
                <a:schemeClr val="dk1"/>
              </a:buClr>
              <a:buSzPts val="650"/>
              <a:buFont typeface="Times New Roman"/>
              <a:buChar char="∙"/>
            </a:pPr>
            <a:r>
              <a:rPr lang="en" sz="650">
                <a:solidFill>
                  <a:schemeClr val="dk1"/>
                </a:solidFill>
                <a:latin typeface="Times New Roman"/>
                <a:ea typeface="Times New Roman"/>
                <a:cs typeface="Times New Roman"/>
                <a:sym typeface="Times New Roman"/>
              </a:rPr>
              <a:t> Enhanced Travel Experience: Enrich the overall journey by facilitating deeper engagement with local culture and communities.</a:t>
            </a:r>
            <a:endParaRPr sz="650">
              <a:solidFill>
                <a:schemeClr val="dk1"/>
              </a:solidFill>
              <a:latin typeface="Times New Roman"/>
              <a:ea typeface="Times New Roman"/>
              <a:cs typeface="Times New Roman"/>
              <a:sym typeface="Times New Roman"/>
            </a:endParaRPr>
          </a:p>
        </p:txBody>
      </p:sp>
      <p:sp>
        <p:nvSpPr>
          <p:cNvPr id="105" name="Google Shape;105;p20"/>
          <p:cNvSpPr txBox="1"/>
          <p:nvPr/>
        </p:nvSpPr>
        <p:spPr>
          <a:xfrm>
            <a:off x="6904540" y="951171"/>
            <a:ext cx="2093069" cy="150378"/>
          </a:xfrm>
          <a:prstGeom prst="rect">
            <a:avLst/>
          </a:prstGeom>
          <a:solidFill>
            <a:srgbClr val="1F3863"/>
          </a:solidFill>
          <a:ln>
            <a:noFill/>
          </a:ln>
        </p:spPr>
        <p:txBody>
          <a:bodyPr anchorCtr="0" anchor="t" bIns="0" lIns="0" spcFirstLastPara="1" rIns="0" wrap="square" tIns="17125">
            <a:spAutoFit/>
          </a:bodyPr>
          <a:lstStyle/>
          <a:p>
            <a:pPr indent="0" lvl="0" marL="0" marR="0" rtl="0" algn="ctr">
              <a:lnSpc>
                <a:spcPct val="100000"/>
              </a:lnSpc>
              <a:spcBef>
                <a:spcPts val="0"/>
              </a:spcBef>
              <a:spcAft>
                <a:spcPts val="0"/>
              </a:spcAft>
              <a:buNone/>
            </a:pPr>
            <a:r>
              <a:rPr b="1" lang="en" sz="800">
                <a:solidFill>
                  <a:srgbClr val="FFFFFF"/>
                </a:solidFill>
                <a:latin typeface="Tahoma"/>
                <a:ea typeface="Tahoma"/>
                <a:cs typeface="Tahoma"/>
                <a:sym typeface="Tahoma"/>
              </a:rPr>
              <a:t>OBJECTIVE</a:t>
            </a:r>
            <a:endParaRPr sz="800">
              <a:solidFill>
                <a:schemeClr val="dk1"/>
              </a:solidFill>
              <a:latin typeface="Tahoma"/>
              <a:ea typeface="Tahoma"/>
              <a:cs typeface="Tahoma"/>
              <a:sym typeface="Tahoma"/>
            </a:endParaRPr>
          </a:p>
        </p:txBody>
      </p:sp>
      <p:sp>
        <p:nvSpPr>
          <p:cNvPr id="106" name="Google Shape;106;p20"/>
          <p:cNvSpPr txBox="1"/>
          <p:nvPr/>
        </p:nvSpPr>
        <p:spPr>
          <a:xfrm>
            <a:off x="6910900" y="2292900"/>
            <a:ext cx="2018700" cy="1093500"/>
          </a:xfrm>
          <a:prstGeom prst="rect">
            <a:avLst/>
          </a:prstGeom>
          <a:noFill/>
          <a:ln>
            <a:noFill/>
          </a:ln>
        </p:spPr>
        <p:txBody>
          <a:bodyPr anchorCtr="0" anchor="t" bIns="0" lIns="0" spcFirstLastPara="1" rIns="0" wrap="square" tIns="5425">
            <a:spAutoFit/>
          </a:bodyPr>
          <a:lstStyle/>
          <a:p>
            <a:pPr indent="25400" lvl="0" marL="0" marR="0" rtl="0" algn="just">
              <a:lnSpc>
                <a:spcPct val="101099"/>
              </a:lnSpc>
              <a:spcBef>
                <a:spcPts val="0"/>
              </a:spcBef>
              <a:spcAft>
                <a:spcPts val="0"/>
              </a:spcAft>
              <a:buNone/>
            </a:pPr>
            <a:r>
              <a:rPr lang="en" sz="700">
                <a:solidFill>
                  <a:schemeClr val="dk1"/>
                </a:solidFill>
                <a:latin typeface="Times New Roman"/>
                <a:ea typeface="Times New Roman"/>
                <a:cs typeface="Times New Roman"/>
                <a:sym typeface="Times New Roman"/>
              </a:rPr>
              <a:t>language and culture learning platforms are indispensable tools for the modern traveler. They facilitate effective communication, cultural awareness, and immersive experiences. These resources enhance journeys by breaking down language barriers and fostering respect for diverse traditions. By embracing these platforms, travelers can unlock the full potential of their adventures, forging genuine connections with the people and places they encounter, and savoring the richness of global diversity.</a:t>
            </a:r>
            <a:endParaRPr sz="700">
              <a:solidFill>
                <a:schemeClr val="dk1"/>
              </a:solidFill>
              <a:latin typeface="Quattrocento Sans"/>
              <a:ea typeface="Quattrocento Sans"/>
              <a:cs typeface="Quattrocento Sans"/>
              <a:sym typeface="Quattrocento Sans"/>
            </a:endParaRPr>
          </a:p>
        </p:txBody>
      </p:sp>
      <p:sp>
        <p:nvSpPr>
          <p:cNvPr id="107" name="Google Shape;107;p20"/>
          <p:cNvSpPr txBox="1"/>
          <p:nvPr/>
        </p:nvSpPr>
        <p:spPr>
          <a:xfrm>
            <a:off x="2422287" y="77631"/>
            <a:ext cx="4302243" cy="529496"/>
          </a:xfrm>
          <a:prstGeom prst="rect">
            <a:avLst/>
          </a:prstGeom>
          <a:noFill/>
          <a:ln>
            <a:noFill/>
          </a:ln>
        </p:spPr>
        <p:txBody>
          <a:bodyPr anchorCtr="0" anchor="t" bIns="0" lIns="0" spcFirstLastPara="1" rIns="0" wrap="square" tIns="5425">
            <a:spAutoFit/>
          </a:bodyPr>
          <a:lstStyle/>
          <a:p>
            <a:pPr indent="0" lvl="0" marL="0" marR="0" rtl="0" algn="ctr">
              <a:lnSpc>
                <a:spcPct val="100000"/>
              </a:lnSpc>
              <a:spcBef>
                <a:spcPts val="0"/>
              </a:spcBef>
              <a:spcAft>
                <a:spcPts val="0"/>
              </a:spcAft>
              <a:buNone/>
            </a:pPr>
            <a:r>
              <a:rPr b="1" lang="en" sz="1100">
                <a:solidFill>
                  <a:srgbClr val="FFFFFF"/>
                </a:solidFill>
                <a:latin typeface="Tahoma"/>
                <a:ea typeface="Tahoma"/>
                <a:cs typeface="Tahoma"/>
                <a:sym typeface="Tahoma"/>
              </a:rPr>
              <a:t>TravelLingo: Your All-In-One Destination for Learning</a:t>
            </a:r>
            <a:endParaRPr sz="1100">
              <a:solidFill>
                <a:schemeClr val="dk1"/>
              </a:solidFill>
              <a:latin typeface="Tahoma"/>
              <a:ea typeface="Tahoma"/>
              <a:cs typeface="Tahoma"/>
              <a:sym typeface="Tahoma"/>
            </a:endParaRPr>
          </a:p>
          <a:p>
            <a:pPr indent="0" lvl="0" marL="0" marR="0" rtl="0" algn="ctr">
              <a:lnSpc>
                <a:spcPct val="100000"/>
              </a:lnSpc>
              <a:spcBef>
                <a:spcPts val="600"/>
              </a:spcBef>
              <a:spcAft>
                <a:spcPts val="0"/>
              </a:spcAft>
              <a:buNone/>
            </a:pPr>
            <a:r>
              <a:rPr lang="en" sz="800">
                <a:solidFill>
                  <a:srgbClr val="FFFFFF"/>
                </a:solidFill>
                <a:latin typeface="Verdana"/>
                <a:ea typeface="Verdana"/>
                <a:cs typeface="Verdana"/>
                <a:sym typeface="Verdana"/>
              </a:rPr>
              <a:t>Shubham Patidar, Sameer Tyagi,Sujeet Bulbake ,Shrikant Mishra</a:t>
            </a:r>
            <a:endParaRPr sz="800">
              <a:solidFill>
                <a:schemeClr val="dk1"/>
              </a:solidFill>
              <a:latin typeface="Verdana"/>
              <a:ea typeface="Verdana"/>
              <a:cs typeface="Verdana"/>
              <a:sym typeface="Verdana"/>
            </a:endParaRPr>
          </a:p>
          <a:p>
            <a:pPr indent="0" lvl="0" marL="0" marR="0" rtl="0" algn="ctr">
              <a:lnSpc>
                <a:spcPct val="100000"/>
              </a:lnSpc>
              <a:spcBef>
                <a:spcPts val="600"/>
              </a:spcBef>
              <a:spcAft>
                <a:spcPts val="0"/>
              </a:spcAft>
              <a:buNone/>
            </a:pPr>
            <a:r>
              <a:rPr lang="en" sz="700">
                <a:solidFill>
                  <a:srgbClr val="FFFFFF"/>
                </a:solidFill>
                <a:latin typeface="Verdana"/>
                <a:ea typeface="Verdana"/>
                <a:cs typeface="Verdana"/>
                <a:sym typeface="Verdana"/>
              </a:rPr>
              <a:t>Under the guidance of Ronak Jain</a:t>
            </a:r>
            <a:endParaRPr sz="700">
              <a:solidFill>
                <a:schemeClr val="dk1"/>
              </a:solidFill>
              <a:latin typeface="Verdana"/>
              <a:ea typeface="Verdana"/>
              <a:cs typeface="Verdana"/>
              <a:sym typeface="Verdana"/>
            </a:endParaRPr>
          </a:p>
        </p:txBody>
      </p:sp>
      <p:sp>
        <p:nvSpPr>
          <p:cNvPr id="108" name="Google Shape;108;p20"/>
          <p:cNvSpPr txBox="1"/>
          <p:nvPr/>
        </p:nvSpPr>
        <p:spPr>
          <a:xfrm>
            <a:off x="6904075" y="2135438"/>
            <a:ext cx="2094000" cy="140700"/>
          </a:xfrm>
          <a:prstGeom prst="rect">
            <a:avLst/>
          </a:prstGeom>
          <a:solidFill>
            <a:srgbClr val="1F3863"/>
          </a:solidFill>
          <a:ln>
            <a:noFill/>
          </a:ln>
        </p:spPr>
        <p:txBody>
          <a:bodyPr anchorCtr="0" anchor="t" bIns="0" lIns="0" spcFirstLastPara="1" rIns="0" wrap="square" tIns="17400">
            <a:spAutoFit/>
          </a:bodyPr>
          <a:lstStyle/>
          <a:p>
            <a:pPr indent="0" lvl="0" marL="0" marR="0" rtl="0" algn="ctr">
              <a:lnSpc>
                <a:spcPct val="100000"/>
              </a:lnSpc>
              <a:spcBef>
                <a:spcPts val="0"/>
              </a:spcBef>
              <a:spcAft>
                <a:spcPts val="0"/>
              </a:spcAft>
              <a:buNone/>
            </a:pPr>
            <a:r>
              <a:rPr b="1" lang="en" sz="800">
                <a:solidFill>
                  <a:srgbClr val="FFFFFF"/>
                </a:solidFill>
                <a:latin typeface="Tahoma"/>
                <a:ea typeface="Tahoma"/>
                <a:cs typeface="Tahoma"/>
                <a:sym typeface="Tahoma"/>
              </a:rPr>
              <a:t>CONCLUSION</a:t>
            </a:r>
            <a:endParaRPr sz="800">
              <a:solidFill>
                <a:schemeClr val="dk1"/>
              </a:solidFill>
              <a:latin typeface="Tahoma"/>
              <a:ea typeface="Tahoma"/>
              <a:cs typeface="Tahoma"/>
              <a:sym typeface="Tahoma"/>
            </a:endParaRPr>
          </a:p>
        </p:txBody>
      </p:sp>
      <p:sp>
        <p:nvSpPr>
          <p:cNvPr id="109" name="Google Shape;109;p20"/>
          <p:cNvSpPr txBox="1"/>
          <p:nvPr/>
        </p:nvSpPr>
        <p:spPr>
          <a:xfrm>
            <a:off x="6873773" y="3428470"/>
            <a:ext cx="2093100" cy="141300"/>
          </a:xfrm>
          <a:prstGeom prst="rect">
            <a:avLst/>
          </a:prstGeom>
          <a:solidFill>
            <a:srgbClr val="1F3863"/>
          </a:solidFill>
          <a:ln>
            <a:noFill/>
          </a:ln>
        </p:spPr>
        <p:txBody>
          <a:bodyPr anchorCtr="0" anchor="t" bIns="0" lIns="0" spcFirstLastPara="1" rIns="0" wrap="square" tIns="17975">
            <a:spAutoFit/>
          </a:bodyPr>
          <a:lstStyle/>
          <a:p>
            <a:pPr indent="0" lvl="0" marL="0" marR="0" rtl="0" algn="ctr">
              <a:lnSpc>
                <a:spcPct val="100000"/>
              </a:lnSpc>
              <a:spcBef>
                <a:spcPts val="0"/>
              </a:spcBef>
              <a:spcAft>
                <a:spcPts val="0"/>
              </a:spcAft>
              <a:buNone/>
            </a:pPr>
            <a:r>
              <a:rPr b="1" lang="en" sz="800">
                <a:solidFill>
                  <a:srgbClr val="FFFFFF"/>
                </a:solidFill>
                <a:latin typeface="Tahoma"/>
                <a:ea typeface="Tahoma"/>
                <a:cs typeface="Tahoma"/>
                <a:sym typeface="Tahoma"/>
              </a:rPr>
              <a:t>Login Page</a:t>
            </a:r>
            <a:endParaRPr sz="800">
              <a:solidFill>
                <a:schemeClr val="dk1"/>
              </a:solidFill>
              <a:latin typeface="Tahoma"/>
              <a:ea typeface="Tahoma"/>
              <a:cs typeface="Tahoma"/>
              <a:sym typeface="Tahoma"/>
            </a:endParaRPr>
          </a:p>
        </p:txBody>
      </p:sp>
      <p:pic>
        <p:nvPicPr>
          <p:cNvPr id="110" name="Google Shape;110;p20"/>
          <p:cNvPicPr preferRelativeResize="0"/>
          <p:nvPr/>
        </p:nvPicPr>
        <p:blipFill rotWithShape="1">
          <a:blip r:embed="rId5">
            <a:alphaModFix/>
          </a:blip>
          <a:srcRect b="0" l="0" r="0" t="0"/>
          <a:stretch/>
        </p:blipFill>
        <p:spPr>
          <a:xfrm>
            <a:off x="2596475" y="1195225"/>
            <a:ext cx="4030600" cy="1004775"/>
          </a:xfrm>
          <a:prstGeom prst="rect">
            <a:avLst/>
          </a:prstGeom>
          <a:noFill/>
          <a:ln>
            <a:noFill/>
          </a:ln>
        </p:spPr>
      </p:pic>
      <p:pic>
        <p:nvPicPr>
          <p:cNvPr id="111" name="Google Shape;111;p20"/>
          <p:cNvPicPr preferRelativeResize="0"/>
          <p:nvPr/>
        </p:nvPicPr>
        <p:blipFill rotWithShape="1">
          <a:blip r:embed="rId6">
            <a:alphaModFix/>
          </a:blip>
          <a:srcRect b="0" l="0" r="0" t="0"/>
          <a:stretch/>
        </p:blipFill>
        <p:spPr>
          <a:xfrm>
            <a:off x="1464309" y="0"/>
            <a:ext cx="728188" cy="728188"/>
          </a:xfrm>
          <a:prstGeom prst="rect">
            <a:avLst/>
          </a:prstGeom>
          <a:noFill/>
          <a:ln>
            <a:noFill/>
          </a:ln>
        </p:spPr>
      </p:pic>
      <p:pic>
        <p:nvPicPr>
          <p:cNvPr id="112" name="Google Shape;112;p20"/>
          <p:cNvPicPr preferRelativeResize="0"/>
          <p:nvPr/>
        </p:nvPicPr>
        <p:blipFill>
          <a:blip r:embed="rId7">
            <a:alphaModFix/>
          </a:blip>
          <a:stretch>
            <a:fillRect/>
          </a:stretch>
        </p:blipFill>
        <p:spPr>
          <a:xfrm>
            <a:off x="2470700" y="2352400"/>
            <a:ext cx="4156374" cy="2405100"/>
          </a:xfrm>
          <a:prstGeom prst="rect">
            <a:avLst/>
          </a:prstGeom>
          <a:noFill/>
          <a:ln>
            <a:noFill/>
          </a:ln>
        </p:spPr>
      </p:pic>
      <p:pic>
        <p:nvPicPr>
          <p:cNvPr id="113" name="Google Shape;113;p20"/>
          <p:cNvPicPr preferRelativeResize="0"/>
          <p:nvPr/>
        </p:nvPicPr>
        <p:blipFill>
          <a:blip r:embed="rId8">
            <a:alphaModFix/>
          </a:blip>
          <a:stretch>
            <a:fillRect/>
          </a:stretch>
        </p:blipFill>
        <p:spPr>
          <a:xfrm>
            <a:off x="6849175" y="3611850"/>
            <a:ext cx="2142301" cy="1145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EBEBE"/>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