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20104100" cy="11728450"/>
  <p:notesSz cx="20104100" cy="117284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3" d="100"/>
          <a:sy n="43" d="100"/>
        </p:scale>
        <p:origin x="113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3635819"/>
            <a:ext cx="17088486" cy="246297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6567932"/>
            <a:ext cx="14072870" cy="29321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1005205" y="2697543"/>
            <a:ext cx="8745284" cy="774077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2697543"/>
            <a:ext cx="8745284" cy="774077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1355092"/>
            <a:ext cx="20104100" cy="372745"/>
          </a:xfrm>
          <a:custGeom>
            <a:avLst/>
            <a:gdLst/>
            <a:ahLst/>
            <a:cxnLst/>
            <a:rect l="l" t="t" r="r" b="b"/>
            <a:pathLst>
              <a:path w="20104100" h="372745">
                <a:moveTo>
                  <a:pt x="20104099" y="0"/>
                </a:moveTo>
                <a:lnTo>
                  <a:pt x="0" y="0"/>
                </a:lnTo>
                <a:lnTo>
                  <a:pt x="0" y="372296"/>
                </a:lnTo>
                <a:lnTo>
                  <a:pt x="20104099" y="372296"/>
                </a:lnTo>
                <a:lnTo>
                  <a:pt x="20104099" y="0"/>
                </a:lnTo>
                <a:close/>
              </a:path>
            </a:pathLst>
          </a:custGeom>
          <a:solidFill>
            <a:srgbClr val="1F3863"/>
          </a:solidFill>
        </p:spPr>
        <p:txBody>
          <a:bodyPr wrap="square" lIns="0" tIns="0" rIns="0" bIns="0" rtlCol="0"/>
          <a:lstStyle/>
          <a:p>
            <a:endParaRPr/>
          </a:p>
        </p:txBody>
      </p:sp>
      <p:sp>
        <p:nvSpPr>
          <p:cNvPr id="2" name="Holder 2"/>
          <p:cNvSpPr>
            <a:spLocks noGrp="1"/>
          </p:cNvSpPr>
          <p:nvPr>
            <p:ph type="title"/>
          </p:nvPr>
        </p:nvSpPr>
        <p:spPr>
          <a:xfrm>
            <a:off x="1005205" y="469138"/>
            <a:ext cx="18093690" cy="187655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1005205" y="2697543"/>
            <a:ext cx="18093690" cy="774077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907459"/>
            <a:ext cx="6433312" cy="58642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907459"/>
            <a:ext cx="4623943" cy="58642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6" name="Holder 6"/>
          <p:cNvSpPr>
            <a:spLocks noGrp="1"/>
          </p:cNvSpPr>
          <p:nvPr>
            <p:ph type="sldNum" sz="quarter" idx="7"/>
          </p:nvPr>
        </p:nvSpPr>
        <p:spPr>
          <a:xfrm>
            <a:off x="14474953" y="10907459"/>
            <a:ext cx="4623943" cy="58642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hyperlink" Target="http://www.PosterPresentations.com/" TargetMode="External"/><Relationship Id="rId1" Type="http://schemas.openxmlformats.org/officeDocument/2006/relationships/slideLayout" Target="../slideLayouts/slideLayout5.xml"/><Relationship Id="rId6" Type="http://schemas.openxmlformats.org/officeDocument/2006/relationships/image" Target="../media/image4.jpeg"/><Relationship Id="rId5" Type="http://schemas.openxmlformats.org/officeDocument/2006/relationships/image" Target="../media/image3.jp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2428" y="11460784"/>
            <a:ext cx="930275" cy="156210"/>
          </a:xfrm>
          <a:prstGeom prst="rect">
            <a:avLst/>
          </a:prstGeom>
        </p:spPr>
        <p:txBody>
          <a:bodyPr vert="horz" wrap="square" lIns="0" tIns="19050" rIns="0" bIns="0" rtlCol="0">
            <a:spAutoFit/>
          </a:bodyPr>
          <a:lstStyle/>
          <a:p>
            <a:pPr marL="12700">
              <a:lnSpc>
                <a:spcPct val="100000"/>
              </a:lnSpc>
              <a:spcBef>
                <a:spcPts val="150"/>
              </a:spcBef>
            </a:pPr>
            <a:r>
              <a:rPr sz="250" b="1" spc="-10" dirty="0">
                <a:solidFill>
                  <a:srgbClr val="BEBEBE"/>
                </a:solidFill>
                <a:latin typeface="Arial"/>
                <a:cs typeface="Arial"/>
              </a:rPr>
              <a:t>RESEARCH</a:t>
            </a:r>
            <a:r>
              <a:rPr sz="250" b="1" spc="-5" dirty="0">
                <a:solidFill>
                  <a:srgbClr val="BEBEBE"/>
                </a:solidFill>
                <a:latin typeface="Arial"/>
                <a:cs typeface="Arial"/>
              </a:rPr>
              <a:t> POSTER </a:t>
            </a:r>
            <a:r>
              <a:rPr sz="250" b="1" spc="-10" dirty="0">
                <a:solidFill>
                  <a:srgbClr val="BEBEBE"/>
                </a:solidFill>
                <a:latin typeface="Arial"/>
                <a:cs typeface="Arial"/>
              </a:rPr>
              <a:t>PRESENTATION</a:t>
            </a:r>
            <a:r>
              <a:rPr sz="250" b="1" spc="30" dirty="0">
                <a:solidFill>
                  <a:srgbClr val="BEBEBE"/>
                </a:solidFill>
                <a:latin typeface="Arial"/>
                <a:cs typeface="Arial"/>
              </a:rPr>
              <a:t> </a:t>
            </a:r>
            <a:r>
              <a:rPr sz="250" b="1" spc="-10" dirty="0">
                <a:solidFill>
                  <a:srgbClr val="BEBEBE"/>
                </a:solidFill>
                <a:latin typeface="Arial"/>
                <a:cs typeface="Arial"/>
              </a:rPr>
              <a:t>DESIGN</a:t>
            </a:r>
            <a:r>
              <a:rPr sz="250" b="1" spc="-5" dirty="0">
                <a:solidFill>
                  <a:srgbClr val="BEBEBE"/>
                </a:solidFill>
                <a:latin typeface="Arial"/>
                <a:cs typeface="Arial"/>
              </a:rPr>
              <a:t> </a:t>
            </a:r>
            <a:r>
              <a:rPr sz="250" b="1" dirty="0">
                <a:solidFill>
                  <a:srgbClr val="BEBEBE"/>
                </a:solidFill>
                <a:latin typeface="Arial"/>
                <a:cs typeface="Arial"/>
              </a:rPr>
              <a:t>©</a:t>
            </a:r>
            <a:r>
              <a:rPr sz="250" b="1" spc="15" dirty="0">
                <a:solidFill>
                  <a:srgbClr val="BEBEBE"/>
                </a:solidFill>
                <a:latin typeface="Arial"/>
                <a:cs typeface="Arial"/>
              </a:rPr>
              <a:t> </a:t>
            </a:r>
            <a:r>
              <a:rPr sz="250" b="1" spc="-10" dirty="0">
                <a:solidFill>
                  <a:srgbClr val="BEBEBE"/>
                </a:solidFill>
                <a:latin typeface="Arial"/>
                <a:cs typeface="Arial"/>
              </a:rPr>
              <a:t>2022</a:t>
            </a:r>
            <a:endParaRPr sz="250">
              <a:latin typeface="Arial"/>
              <a:cs typeface="Arial"/>
            </a:endParaRPr>
          </a:p>
          <a:p>
            <a:pPr marL="12700">
              <a:lnSpc>
                <a:spcPct val="100000"/>
              </a:lnSpc>
              <a:spcBef>
                <a:spcPts val="130"/>
              </a:spcBef>
            </a:pPr>
            <a:r>
              <a:rPr sz="450" b="1" spc="15" dirty="0">
                <a:solidFill>
                  <a:srgbClr val="BEBEBE"/>
                </a:solidFill>
                <a:latin typeface="Arial"/>
                <a:cs typeface="Arial"/>
                <a:hlinkClick r:id="rId2"/>
              </a:rPr>
              <a:t>www.PosterPresentations.com</a:t>
            </a:r>
            <a:endParaRPr sz="450">
              <a:latin typeface="Arial"/>
              <a:cs typeface="Arial"/>
            </a:endParaRPr>
          </a:p>
        </p:txBody>
      </p:sp>
      <p:grpSp>
        <p:nvGrpSpPr>
          <p:cNvPr id="3" name="object 3"/>
          <p:cNvGrpSpPr/>
          <p:nvPr/>
        </p:nvGrpSpPr>
        <p:grpSpPr>
          <a:xfrm>
            <a:off x="0" y="0"/>
            <a:ext cx="20104100" cy="1876425"/>
            <a:chOff x="0" y="0"/>
            <a:chExt cx="20104100" cy="1876425"/>
          </a:xfrm>
        </p:grpSpPr>
        <p:pic>
          <p:nvPicPr>
            <p:cNvPr id="4" name="object 4"/>
            <p:cNvPicPr/>
            <p:nvPr/>
          </p:nvPicPr>
          <p:blipFill>
            <a:blip r:embed="rId3" cstate="print"/>
            <a:stretch>
              <a:fillRect/>
            </a:stretch>
          </p:blipFill>
          <p:spPr>
            <a:xfrm>
              <a:off x="0" y="139612"/>
              <a:ext cx="20104099" cy="1736695"/>
            </a:xfrm>
            <a:prstGeom prst="rect">
              <a:avLst/>
            </a:prstGeom>
          </p:spPr>
        </p:pic>
        <p:sp>
          <p:nvSpPr>
            <p:cNvPr id="5" name="object 5"/>
            <p:cNvSpPr/>
            <p:nvPr/>
          </p:nvSpPr>
          <p:spPr>
            <a:xfrm>
              <a:off x="0" y="0"/>
              <a:ext cx="20104100" cy="1736725"/>
            </a:xfrm>
            <a:custGeom>
              <a:avLst/>
              <a:gdLst/>
              <a:ahLst/>
              <a:cxnLst/>
              <a:rect l="l" t="t" r="r" b="b"/>
              <a:pathLst>
                <a:path w="20104100" h="1736725">
                  <a:moveTo>
                    <a:pt x="20104099" y="0"/>
                  </a:moveTo>
                  <a:lnTo>
                    <a:pt x="0" y="0"/>
                  </a:lnTo>
                  <a:lnTo>
                    <a:pt x="0" y="1642843"/>
                  </a:lnTo>
                  <a:lnTo>
                    <a:pt x="298565" y="1651752"/>
                  </a:lnTo>
                  <a:lnTo>
                    <a:pt x="591221" y="1660164"/>
                  </a:lnTo>
                  <a:lnTo>
                    <a:pt x="878086" y="1668087"/>
                  </a:lnTo>
                  <a:lnTo>
                    <a:pt x="1159282" y="1675529"/>
                  </a:lnTo>
                  <a:lnTo>
                    <a:pt x="1434930" y="1682498"/>
                  </a:lnTo>
                  <a:lnTo>
                    <a:pt x="1705149" y="1689003"/>
                  </a:lnTo>
                  <a:lnTo>
                    <a:pt x="1970060" y="1695052"/>
                  </a:lnTo>
                  <a:lnTo>
                    <a:pt x="2229785" y="1700653"/>
                  </a:lnTo>
                  <a:lnTo>
                    <a:pt x="2484444" y="1705815"/>
                  </a:lnTo>
                  <a:lnTo>
                    <a:pt x="2734157" y="1710546"/>
                  </a:lnTo>
                  <a:lnTo>
                    <a:pt x="2979045" y="1714853"/>
                  </a:lnTo>
                  <a:lnTo>
                    <a:pt x="3219229" y="1718746"/>
                  </a:lnTo>
                  <a:lnTo>
                    <a:pt x="3454829" y="1722233"/>
                  </a:lnTo>
                  <a:lnTo>
                    <a:pt x="3685965" y="1725322"/>
                  </a:lnTo>
                  <a:lnTo>
                    <a:pt x="3912760" y="1728021"/>
                  </a:lnTo>
                  <a:lnTo>
                    <a:pt x="4135332" y="1730338"/>
                  </a:lnTo>
                  <a:lnTo>
                    <a:pt x="4353804" y="1732282"/>
                  </a:lnTo>
                  <a:lnTo>
                    <a:pt x="4568294" y="1733862"/>
                  </a:lnTo>
                  <a:lnTo>
                    <a:pt x="4778925" y="1735084"/>
                  </a:lnTo>
                  <a:lnTo>
                    <a:pt x="4985816" y="1735959"/>
                  </a:lnTo>
                  <a:lnTo>
                    <a:pt x="5189089" y="1736493"/>
                  </a:lnTo>
                  <a:lnTo>
                    <a:pt x="5388863" y="1736695"/>
                  </a:lnTo>
                  <a:lnTo>
                    <a:pt x="5585260" y="1736574"/>
                  </a:lnTo>
                  <a:lnTo>
                    <a:pt x="5778400" y="1736138"/>
                  </a:lnTo>
                  <a:lnTo>
                    <a:pt x="5968404" y="1735395"/>
                  </a:lnTo>
                  <a:lnTo>
                    <a:pt x="6155392" y="1734353"/>
                  </a:lnTo>
                  <a:lnTo>
                    <a:pt x="6430484" y="1732248"/>
                  </a:lnTo>
                  <a:lnTo>
                    <a:pt x="6699469" y="1729518"/>
                  </a:lnTo>
                  <a:lnTo>
                    <a:pt x="6962755" y="1726190"/>
                  </a:lnTo>
                  <a:lnTo>
                    <a:pt x="7220749" y="1722293"/>
                  </a:lnTo>
                  <a:lnTo>
                    <a:pt x="7473857" y="1717855"/>
                  </a:lnTo>
                  <a:lnTo>
                    <a:pt x="7722487" y="1712902"/>
                  </a:lnTo>
                  <a:lnTo>
                    <a:pt x="7967045" y="1707465"/>
                  </a:lnTo>
                  <a:lnTo>
                    <a:pt x="8207940" y="1701569"/>
                  </a:lnTo>
                  <a:lnTo>
                    <a:pt x="8445578" y="1695244"/>
                  </a:lnTo>
                  <a:lnTo>
                    <a:pt x="8758066" y="1686190"/>
                  </a:lnTo>
                  <a:lnTo>
                    <a:pt x="9066453" y="1676488"/>
                  </a:lnTo>
                  <a:lnTo>
                    <a:pt x="9371704" y="1666204"/>
                  </a:lnTo>
                  <a:lnTo>
                    <a:pt x="9750327" y="1652632"/>
                  </a:lnTo>
                  <a:lnTo>
                    <a:pt x="10202850" y="1635465"/>
                  </a:lnTo>
                  <a:lnTo>
                    <a:pt x="12137053" y="1558403"/>
                  </a:lnTo>
                  <a:lnTo>
                    <a:pt x="12714093" y="1536696"/>
                  </a:lnTo>
                  <a:lnTo>
                    <a:pt x="13141343" y="1521539"/>
                  </a:lnTo>
                  <a:lnTo>
                    <a:pt x="13493637" y="1509721"/>
                  </a:lnTo>
                  <a:lnTo>
                    <a:pt x="13856305" y="1498250"/>
                  </a:lnTo>
                  <a:lnTo>
                    <a:pt x="14230312" y="1487191"/>
                  </a:lnTo>
                  <a:lnTo>
                    <a:pt x="14518838" y="1479206"/>
                  </a:lnTo>
                  <a:lnTo>
                    <a:pt x="14814693" y="1471519"/>
                  </a:lnTo>
                  <a:lnTo>
                    <a:pt x="15118282" y="1464157"/>
                  </a:lnTo>
                  <a:lnTo>
                    <a:pt x="15430014" y="1457148"/>
                  </a:lnTo>
                  <a:lnTo>
                    <a:pt x="15750295" y="1450519"/>
                  </a:lnTo>
                  <a:lnTo>
                    <a:pt x="16079532" y="1444300"/>
                  </a:lnTo>
                  <a:lnTo>
                    <a:pt x="16418133" y="1438517"/>
                  </a:lnTo>
                  <a:lnTo>
                    <a:pt x="16766504" y="1433199"/>
                  </a:lnTo>
                  <a:lnTo>
                    <a:pt x="17125053" y="1428373"/>
                  </a:lnTo>
                  <a:lnTo>
                    <a:pt x="17494187" y="1424069"/>
                  </a:lnTo>
                  <a:lnTo>
                    <a:pt x="17874313" y="1420313"/>
                  </a:lnTo>
                  <a:lnTo>
                    <a:pt x="18265838" y="1417133"/>
                  </a:lnTo>
                  <a:lnTo>
                    <a:pt x="18669169" y="1414558"/>
                  </a:lnTo>
                  <a:lnTo>
                    <a:pt x="18944816" y="1413191"/>
                  </a:lnTo>
                  <a:lnTo>
                    <a:pt x="19226012" y="1412113"/>
                  </a:lnTo>
                  <a:lnTo>
                    <a:pt x="19512877" y="1411333"/>
                  </a:lnTo>
                  <a:lnTo>
                    <a:pt x="19805533" y="1410859"/>
                  </a:lnTo>
                  <a:lnTo>
                    <a:pt x="20104099" y="1410699"/>
                  </a:lnTo>
                  <a:lnTo>
                    <a:pt x="20104099" y="0"/>
                  </a:lnTo>
                  <a:close/>
                </a:path>
              </a:pathLst>
            </a:custGeom>
            <a:solidFill>
              <a:srgbClr val="1F3863"/>
            </a:solidFill>
          </p:spPr>
          <p:txBody>
            <a:bodyPr wrap="square" lIns="0" tIns="0" rIns="0" bIns="0" rtlCol="0"/>
            <a:lstStyle/>
            <a:p>
              <a:endParaRPr/>
            </a:p>
          </p:txBody>
        </p:sp>
      </p:grpSp>
      <p:sp>
        <p:nvSpPr>
          <p:cNvPr id="6" name="object 6"/>
          <p:cNvSpPr txBox="1"/>
          <p:nvPr/>
        </p:nvSpPr>
        <p:spPr>
          <a:xfrm>
            <a:off x="471090" y="2725682"/>
            <a:ext cx="4598035" cy="3055580"/>
          </a:xfrm>
          <a:prstGeom prst="rect">
            <a:avLst/>
          </a:prstGeom>
        </p:spPr>
        <p:txBody>
          <a:bodyPr vert="horz" wrap="square" lIns="0" tIns="11430" rIns="0" bIns="0" rtlCol="0">
            <a:spAutoFit/>
          </a:bodyPr>
          <a:lstStyle/>
          <a:p>
            <a:pPr marL="12700" marR="5080" algn="just">
              <a:lnSpc>
                <a:spcPct val="101800"/>
              </a:lnSpc>
              <a:spcBef>
                <a:spcPts val="90"/>
              </a:spcBef>
            </a:pPr>
            <a:r>
              <a:rPr lang="en-US" sz="1300" spc="10" dirty="0">
                <a:latin typeface="Verdana"/>
                <a:cs typeface="Verdana"/>
              </a:rPr>
              <a:t>Travel language and culture learning platforms play a vital role in equipping travelers with the necessary linguistic and cultural competencies. These versatile resources, such as Duolingo, Rosetta Stone, and </a:t>
            </a:r>
            <a:r>
              <a:rPr lang="en-US" sz="1300" spc="10" dirty="0" err="1">
                <a:latin typeface="Verdana"/>
                <a:cs typeface="Verdana"/>
              </a:rPr>
              <a:t>italki</a:t>
            </a:r>
            <a:r>
              <a:rPr lang="en-US" sz="1300" spc="10" dirty="0">
                <a:latin typeface="Verdana"/>
                <a:cs typeface="Verdana"/>
              </a:rPr>
              <a:t>, offer an array of interactive language courses. They not only cover vocabulary and grammar but also provide cultural insights, fostering a deeper understanding of the destination's traditions. Complementing these digital tools are YouTube channels, cultural exchange programs, and online language learning communities. By combining these resources, travelers can cultivate language skills and gain invaluable cultural awareness, enhancing their overall travel experience and fostering more meaningful interactions with local communities.</a:t>
            </a:r>
            <a:endParaRPr sz="1300" dirty="0">
              <a:latin typeface="Verdana"/>
              <a:cs typeface="Verdana"/>
            </a:endParaRPr>
          </a:p>
        </p:txBody>
      </p:sp>
      <p:sp>
        <p:nvSpPr>
          <p:cNvPr id="7" name="object 7"/>
          <p:cNvSpPr txBox="1"/>
          <p:nvPr/>
        </p:nvSpPr>
        <p:spPr>
          <a:xfrm>
            <a:off x="474656" y="2209556"/>
            <a:ext cx="4598035" cy="342900"/>
          </a:xfrm>
          <a:prstGeom prst="rect">
            <a:avLst/>
          </a:prstGeom>
          <a:solidFill>
            <a:srgbClr val="1F3863"/>
          </a:solidFill>
        </p:spPr>
        <p:txBody>
          <a:bodyPr vert="horz" wrap="square" lIns="0" tIns="38100" rIns="0" bIns="0" rtlCol="0">
            <a:spAutoFit/>
          </a:bodyPr>
          <a:lstStyle/>
          <a:p>
            <a:pPr marL="80010" algn="ctr">
              <a:lnSpc>
                <a:spcPct val="100000"/>
              </a:lnSpc>
              <a:spcBef>
                <a:spcPts val="300"/>
              </a:spcBef>
            </a:pPr>
            <a:r>
              <a:rPr sz="1700" b="1" spc="-105" dirty="0">
                <a:solidFill>
                  <a:srgbClr val="FFFFFF"/>
                </a:solidFill>
                <a:latin typeface="Tahoma"/>
                <a:cs typeface="Tahoma"/>
              </a:rPr>
              <a:t>ABSTRA</a:t>
            </a:r>
            <a:r>
              <a:rPr lang="en-IN" sz="1700" b="1" spc="-105" dirty="0">
                <a:solidFill>
                  <a:srgbClr val="FFFFFF"/>
                </a:solidFill>
                <a:latin typeface="Tahoma"/>
                <a:cs typeface="Tahoma"/>
              </a:rPr>
              <a:t>CT</a:t>
            </a:r>
            <a:endParaRPr sz="1700" dirty="0">
              <a:latin typeface="Tahoma"/>
              <a:cs typeface="Tahoma"/>
            </a:endParaRPr>
          </a:p>
        </p:txBody>
      </p:sp>
      <p:sp>
        <p:nvSpPr>
          <p:cNvPr id="9" name="object 9"/>
          <p:cNvSpPr txBox="1"/>
          <p:nvPr/>
        </p:nvSpPr>
        <p:spPr>
          <a:xfrm>
            <a:off x="386952" y="6673347"/>
            <a:ext cx="4710085" cy="4257816"/>
          </a:xfrm>
          <a:prstGeom prst="rect">
            <a:avLst/>
          </a:prstGeom>
        </p:spPr>
        <p:txBody>
          <a:bodyPr vert="horz" wrap="square" lIns="0" tIns="12065" rIns="0" bIns="0" rtlCol="0">
            <a:spAutoFit/>
          </a:bodyPr>
          <a:lstStyle/>
          <a:p>
            <a:pPr marL="12700" marR="5080" algn="just">
              <a:lnSpc>
                <a:spcPct val="101099"/>
              </a:lnSpc>
              <a:spcBef>
                <a:spcPts val="95"/>
              </a:spcBef>
            </a:pPr>
            <a:r>
              <a:rPr lang="en-US" sz="1450" dirty="0">
                <a:latin typeface="Verdana"/>
                <a:cs typeface="Verdana"/>
              </a:rPr>
              <a:t>In an increasingly interconnected world, travel has become more accessible and appealing to people of all backgrounds. Language and culture learning platforms play a pivotal role in equipping modern travelers with the tools they need to make the most of their journeys. These platforms, including apps like Duolingo and Rosetta Stone, online communities, and cultural exchange programs, offer a dynamic and interactive approach to language acquisition while providing insights into the customs and traditions of the regions travelers plan to visit. This not only enhances language proficiency but also cultivates cultural sensitivity. By combining these resources, travelers can embark on their adventures well-prepared, ensuring that they can navigate new environments, build meaningful connections with locals, and truly immerse themselves in the diverse cultures they encounter.</a:t>
            </a:r>
            <a:endParaRPr sz="1450" dirty="0">
              <a:latin typeface="Verdana"/>
              <a:cs typeface="Verdana"/>
            </a:endParaRPr>
          </a:p>
        </p:txBody>
      </p:sp>
      <p:sp>
        <p:nvSpPr>
          <p:cNvPr id="10" name="object 10"/>
          <p:cNvSpPr txBox="1"/>
          <p:nvPr/>
        </p:nvSpPr>
        <p:spPr>
          <a:xfrm>
            <a:off x="471090" y="6114089"/>
            <a:ext cx="4603750" cy="344805"/>
          </a:xfrm>
          <a:prstGeom prst="rect">
            <a:avLst/>
          </a:prstGeom>
          <a:solidFill>
            <a:srgbClr val="1F3863"/>
          </a:solidFill>
        </p:spPr>
        <p:txBody>
          <a:bodyPr vert="horz" wrap="square" lIns="0" tIns="39369" rIns="0" bIns="0" rtlCol="0">
            <a:spAutoFit/>
          </a:bodyPr>
          <a:lstStyle/>
          <a:p>
            <a:pPr algn="ctr">
              <a:lnSpc>
                <a:spcPct val="100000"/>
              </a:lnSpc>
              <a:spcBef>
                <a:spcPts val="309"/>
              </a:spcBef>
            </a:pPr>
            <a:r>
              <a:rPr sz="1700" b="1" spc="-125" dirty="0">
                <a:solidFill>
                  <a:srgbClr val="FFFFFF"/>
                </a:solidFill>
                <a:latin typeface="Tahoma"/>
                <a:cs typeface="Tahoma"/>
              </a:rPr>
              <a:t>INTRODUCTION</a:t>
            </a:r>
            <a:endParaRPr sz="1700">
              <a:latin typeface="Tahoma"/>
              <a:cs typeface="Tahoma"/>
            </a:endParaRPr>
          </a:p>
        </p:txBody>
      </p:sp>
      <p:sp>
        <p:nvSpPr>
          <p:cNvPr id="12" name="object 12"/>
          <p:cNvSpPr txBox="1"/>
          <p:nvPr/>
        </p:nvSpPr>
        <p:spPr>
          <a:xfrm>
            <a:off x="5310832" y="2185390"/>
            <a:ext cx="9491980" cy="342900"/>
          </a:xfrm>
          <a:prstGeom prst="rect">
            <a:avLst/>
          </a:prstGeom>
          <a:solidFill>
            <a:srgbClr val="1F3863"/>
          </a:solidFill>
        </p:spPr>
        <p:txBody>
          <a:bodyPr vert="horz" wrap="square" lIns="0" tIns="38100" rIns="0" bIns="0" rtlCol="0">
            <a:spAutoFit/>
          </a:bodyPr>
          <a:lstStyle/>
          <a:p>
            <a:pPr algn="ctr">
              <a:lnSpc>
                <a:spcPct val="100000"/>
              </a:lnSpc>
              <a:spcBef>
                <a:spcPts val="300"/>
              </a:spcBef>
            </a:pPr>
            <a:r>
              <a:rPr sz="1700" b="1" spc="-25" dirty="0">
                <a:solidFill>
                  <a:srgbClr val="FFFFFF"/>
                </a:solidFill>
                <a:latin typeface="Tahoma"/>
                <a:cs typeface="Tahoma"/>
              </a:rPr>
              <a:t>Methods</a:t>
            </a:r>
            <a:r>
              <a:rPr sz="1700" b="1" spc="-80" dirty="0">
                <a:solidFill>
                  <a:srgbClr val="FFFFFF"/>
                </a:solidFill>
                <a:latin typeface="Tahoma"/>
                <a:cs typeface="Tahoma"/>
              </a:rPr>
              <a:t> </a:t>
            </a:r>
            <a:r>
              <a:rPr sz="1700" b="1" spc="-25" dirty="0">
                <a:solidFill>
                  <a:srgbClr val="FFFFFF"/>
                </a:solidFill>
                <a:latin typeface="Tahoma"/>
                <a:cs typeface="Tahoma"/>
              </a:rPr>
              <a:t>Proposed</a:t>
            </a:r>
            <a:endParaRPr sz="1700">
              <a:latin typeface="Tahoma"/>
              <a:cs typeface="Tahoma"/>
            </a:endParaRPr>
          </a:p>
        </p:txBody>
      </p:sp>
      <p:sp>
        <p:nvSpPr>
          <p:cNvPr id="13" name="object 13"/>
          <p:cNvSpPr txBox="1"/>
          <p:nvPr/>
        </p:nvSpPr>
        <p:spPr>
          <a:xfrm>
            <a:off x="15210633" y="2596915"/>
            <a:ext cx="4328795" cy="1795876"/>
          </a:xfrm>
          <a:prstGeom prst="rect">
            <a:avLst/>
          </a:prstGeom>
        </p:spPr>
        <p:txBody>
          <a:bodyPr vert="horz" wrap="square" lIns="0" tIns="52705" rIns="0" bIns="0" rtlCol="0">
            <a:spAutoFit/>
          </a:bodyPr>
          <a:lstStyle/>
          <a:p>
            <a:pPr marL="226695">
              <a:lnSpc>
                <a:spcPct val="100000"/>
              </a:lnSpc>
              <a:spcBef>
                <a:spcPts val="415"/>
              </a:spcBef>
            </a:pPr>
            <a:r>
              <a:rPr sz="1400" spc="-229" dirty="0">
                <a:solidFill>
                  <a:srgbClr val="1F3863"/>
                </a:solidFill>
                <a:latin typeface="Verdana"/>
                <a:cs typeface="Verdana"/>
              </a:rPr>
              <a:t>T</a:t>
            </a:r>
            <a:r>
              <a:rPr sz="1400" spc="-20" dirty="0">
                <a:solidFill>
                  <a:srgbClr val="1F3863"/>
                </a:solidFill>
                <a:latin typeface="Verdana"/>
                <a:cs typeface="Verdana"/>
              </a:rPr>
              <a:t>h</a:t>
            </a:r>
            <a:r>
              <a:rPr sz="1400" spc="75" dirty="0">
                <a:solidFill>
                  <a:srgbClr val="1F3863"/>
                </a:solidFill>
                <a:latin typeface="Verdana"/>
                <a:cs typeface="Verdana"/>
              </a:rPr>
              <a:t>e</a:t>
            </a:r>
            <a:r>
              <a:rPr sz="1400" spc="-85" dirty="0">
                <a:solidFill>
                  <a:srgbClr val="1F3863"/>
                </a:solidFill>
                <a:latin typeface="Verdana"/>
                <a:cs typeface="Verdana"/>
              </a:rPr>
              <a:t> </a:t>
            </a:r>
            <a:r>
              <a:rPr sz="1400" spc="60" dirty="0">
                <a:solidFill>
                  <a:srgbClr val="1F3863"/>
                </a:solidFill>
                <a:latin typeface="Verdana"/>
                <a:cs typeface="Verdana"/>
              </a:rPr>
              <a:t>o</a:t>
            </a:r>
            <a:r>
              <a:rPr sz="1400" spc="80" dirty="0">
                <a:solidFill>
                  <a:srgbClr val="1F3863"/>
                </a:solidFill>
                <a:latin typeface="Verdana"/>
                <a:cs typeface="Verdana"/>
              </a:rPr>
              <a:t>b</a:t>
            </a:r>
            <a:r>
              <a:rPr sz="1400" spc="15" dirty="0">
                <a:solidFill>
                  <a:srgbClr val="1F3863"/>
                </a:solidFill>
                <a:latin typeface="Verdana"/>
                <a:cs typeface="Verdana"/>
              </a:rPr>
              <a:t>je</a:t>
            </a:r>
            <a:r>
              <a:rPr sz="1400" spc="30" dirty="0">
                <a:solidFill>
                  <a:srgbClr val="1F3863"/>
                </a:solidFill>
                <a:latin typeface="Verdana"/>
                <a:cs typeface="Verdana"/>
              </a:rPr>
              <a:t>c</a:t>
            </a:r>
            <a:r>
              <a:rPr sz="1400" spc="-55" dirty="0">
                <a:solidFill>
                  <a:srgbClr val="1F3863"/>
                </a:solidFill>
                <a:latin typeface="Verdana"/>
                <a:cs typeface="Verdana"/>
              </a:rPr>
              <a:t>t</a:t>
            </a:r>
            <a:r>
              <a:rPr sz="1400" spc="-90" dirty="0">
                <a:solidFill>
                  <a:srgbClr val="1F3863"/>
                </a:solidFill>
                <a:latin typeface="Verdana"/>
                <a:cs typeface="Verdana"/>
              </a:rPr>
              <a:t>i</a:t>
            </a:r>
            <a:r>
              <a:rPr sz="1400" spc="-45" dirty="0">
                <a:solidFill>
                  <a:srgbClr val="1F3863"/>
                </a:solidFill>
                <a:latin typeface="Verdana"/>
                <a:cs typeface="Verdana"/>
              </a:rPr>
              <a:t>ve</a:t>
            </a:r>
            <a:r>
              <a:rPr sz="1400" spc="-35" dirty="0">
                <a:solidFill>
                  <a:srgbClr val="1F3863"/>
                </a:solidFill>
                <a:latin typeface="Verdana"/>
                <a:cs typeface="Verdana"/>
              </a:rPr>
              <a:t>s</a:t>
            </a:r>
            <a:r>
              <a:rPr sz="1400" spc="-80" dirty="0">
                <a:solidFill>
                  <a:srgbClr val="1F3863"/>
                </a:solidFill>
                <a:latin typeface="Verdana"/>
                <a:cs typeface="Verdana"/>
              </a:rPr>
              <a:t> </a:t>
            </a:r>
            <a:r>
              <a:rPr sz="1400" spc="60" dirty="0">
                <a:solidFill>
                  <a:srgbClr val="1F3863"/>
                </a:solidFill>
                <a:latin typeface="Verdana"/>
                <a:cs typeface="Verdana"/>
              </a:rPr>
              <a:t>o</a:t>
            </a:r>
            <a:r>
              <a:rPr sz="1400" spc="-40" dirty="0">
                <a:solidFill>
                  <a:srgbClr val="1F3863"/>
                </a:solidFill>
                <a:latin typeface="Verdana"/>
                <a:cs typeface="Verdana"/>
              </a:rPr>
              <a:t>f</a:t>
            </a:r>
            <a:r>
              <a:rPr sz="1400" spc="-85" dirty="0">
                <a:solidFill>
                  <a:srgbClr val="1F3863"/>
                </a:solidFill>
                <a:latin typeface="Verdana"/>
                <a:cs typeface="Verdana"/>
              </a:rPr>
              <a:t> </a:t>
            </a:r>
            <a:r>
              <a:rPr sz="1400" spc="-55" dirty="0">
                <a:solidFill>
                  <a:srgbClr val="1F3863"/>
                </a:solidFill>
                <a:latin typeface="Verdana"/>
                <a:cs typeface="Verdana"/>
              </a:rPr>
              <a:t>t</a:t>
            </a:r>
            <a:r>
              <a:rPr sz="1400" spc="-20" dirty="0">
                <a:solidFill>
                  <a:srgbClr val="1F3863"/>
                </a:solidFill>
                <a:latin typeface="Verdana"/>
                <a:cs typeface="Verdana"/>
              </a:rPr>
              <a:t>h</a:t>
            </a:r>
            <a:r>
              <a:rPr sz="1400" spc="-90" dirty="0">
                <a:solidFill>
                  <a:srgbClr val="1F3863"/>
                </a:solidFill>
                <a:latin typeface="Verdana"/>
                <a:cs typeface="Verdana"/>
              </a:rPr>
              <a:t>i</a:t>
            </a:r>
            <a:r>
              <a:rPr sz="1400" spc="-155" dirty="0">
                <a:solidFill>
                  <a:srgbClr val="1F3863"/>
                </a:solidFill>
                <a:latin typeface="Verdana"/>
                <a:cs typeface="Verdana"/>
              </a:rPr>
              <a:t>s</a:t>
            </a:r>
            <a:r>
              <a:rPr sz="1400" spc="-100" dirty="0">
                <a:solidFill>
                  <a:srgbClr val="1F3863"/>
                </a:solidFill>
                <a:latin typeface="Verdana"/>
                <a:cs typeface="Verdana"/>
              </a:rPr>
              <a:t> </a:t>
            </a:r>
            <a:r>
              <a:rPr sz="1400" spc="80" dirty="0">
                <a:solidFill>
                  <a:srgbClr val="1F3863"/>
                </a:solidFill>
                <a:latin typeface="Verdana"/>
                <a:cs typeface="Verdana"/>
              </a:rPr>
              <a:t>p</a:t>
            </a:r>
            <a:r>
              <a:rPr sz="1400" spc="-35" dirty="0">
                <a:solidFill>
                  <a:srgbClr val="1F3863"/>
                </a:solidFill>
                <a:latin typeface="Verdana"/>
                <a:cs typeface="Verdana"/>
              </a:rPr>
              <a:t>r</a:t>
            </a:r>
            <a:r>
              <a:rPr sz="1400" spc="-55" dirty="0">
                <a:solidFill>
                  <a:srgbClr val="1F3863"/>
                </a:solidFill>
                <a:latin typeface="Verdana"/>
                <a:cs typeface="Verdana"/>
              </a:rPr>
              <a:t>o</a:t>
            </a:r>
            <a:r>
              <a:rPr sz="1400" spc="15" dirty="0">
                <a:solidFill>
                  <a:srgbClr val="1F3863"/>
                </a:solidFill>
                <a:latin typeface="Verdana"/>
                <a:cs typeface="Verdana"/>
              </a:rPr>
              <a:t>je</a:t>
            </a:r>
            <a:r>
              <a:rPr sz="1400" spc="30" dirty="0">
                <a:solidFill>
                  <a:srgbClr val="1F3863"/>
                </a:solidFill>
                <a:latin typeface="Verdana"/>
                <a:cs typeface="Verdana"/>
              </a:rPr>
              <a:t>c</a:t>
            </a:r>
            <a:r>
              <a:rPr sz="1400" spc="-65" dirty="0">
                <a:solidFill>
                  <a:srgbClr val="1F3863"/>
                </a:solidFill>
                <a:latin typeface="Verdana"/>
                <a:cs typeface="Verdana"/>
              </a:rPr>
              <a:t>t</a:t>
            </a:r>
            <a:r>
              <a:rPr sz="1400" spc="-75" dirty="0">
                <a:solidFill>
                  <a:srgbClr val="1F3863"/>
                </a:solidFill>
                <a:latin typeface="Verdana"/>
                <a:cs typeface="Verdana"/>
              </a:rPr>
              <a:t> </a:t>
            </a:r>
            <a:r>
              <a:rPr sz="1400" spc="-90" dirty="0">
                <a:solidFill>
                  <a:srgbClr val="1F3863"/>
                </a:solidFill>
                <a:latin typeface="Verdana"/>
                <a:cs typeface="Verdana"/>
              </a:rPr>
              <a:t>i</a:t>
            </a:r>
            <a:r>
              <a:rPr sz="1400" spc="-155" dirty="0">
                <a:solidFill>
                  <a:srgbClr val="1F3863"/>
                </a:solidFill>
                <a:latin typeface="Verdana"/>
                <a:cs typeface="Verdana"/>
              </a:rPr>
              <a:t>s</a:t>
            </a:r>
            <a:r>
              <a:rPr sz="1400" spc="90" dirty="0">
                <a:solidFill>
                  <a:srgbClr val="1F3863"/>
                </a:solidFill>
                <a:latin typeface="Verdana"/>
                <a:cs typeface="Verdana"/>
              </a:rPr>
              <a:t> </a:t>
            </a:r>
            <a:r>
              <a:rPr sz="1400" spc="-140" dirty="0">
                <a:solidFill>
                  <a:srgbClr val="1F3863"/>
                </a:solidFill>
                <a:latin typeface="Verdana"/>
                <a:cs typeface="Verdana"/>
              </a:rPr>
              <a:t>-</a:t>
            </a:r>
            <a:r>
              <a:rPr sz="1400" spc="-100" dirty="0">
                <a:solidFill>
                  <a:srgbClr val="1F3863"/>
                </a:solidFill>
                <a:latin typeface="Verdana"/>
                <a:cs typeface="Verdana"/>
              </a:rPr>
              <a:t>.</a:t>
            </a:r>
            <a:endParaRPr sz="1400" dirty="0">
              <a:latin typeface="Verdana"/>
              <a:cs typeface="Verdana"/>
            </a:endParaRPr>
          </a:p>
          <a:p>
            <a:pPr marL="222885" marR="81915" indent="-210820">
              <a:lnSpc>
                <a:spcPct val="101800"/>
              </a:lnSpc>
              <a:spcBef>
                <a:spcPts val="290"/>
              </a:spcBef>
              <a:buSzPct val="58333"/>
              <a:buFont typeface="Symbol"/>
              <a:buChar char=""/>
              <a:tabLst>
                <a:tab pos="222885" algn="l"/>
                <a:tab pos="223520" algn="l"/>
              </a:tabLst>
            </a:pPr>
            <a:r>
              <a:rPr lang="en-US" sz="1300" spc="-85" dirty="0">
                <a:latin typeface="Verdana"/>
                <a:cs typeface="Verdana"/>
              </a:rPr>
              <a:t>Language Proficiency: Enable travelers to acquire language skills for effective communication.</a:t>
            </a:r>
          </a:p>
          <a:p>
            <a:pPr marL="222885" marR="81915" indent="-210820">
              <a:lnSpc>
                <a:spcPct val="101800"/>
              </a:lnSpc>
              <a:spcBef>
                <a:spcPts val="290"/>
              </a:spcBef>
              <a:buSzPct val="58333"/>
              <a:buFont typeface="Symbol"/>
              <a:buChar char=""/>
              <a:tabLst>
                <a:tab pos="222885" algn="l"/>
                <a:tab pos="223520" algn="l"/>
              </a:tabLst>
            </a:pPr>
            <a:r>
              <a:rPr lang="en-US" sz="1300" spc="-85" dirty="0">
                <a:latin typeface="Verdana"/>
                <a:cs typeface="Verdana"/>
              </a:rPr>
              <a:t> Cultural Awareness: Promote understanding of local customs and traditions.</a:t>
            </a:r>
          </a:p>
          <a:p>
            <a:pPr marL="222885" marR="81915" indent="-210820">
              <a:lnSpc>
                <a:spcPct val="101800"/>
              </a:lnSpc>
              <a:spcBef>
                <a:spcPts val="290"/>
              </a:spcBef>
              <a:buSzPct val="58333"/>
              <a:buFont typeface="Symbol"/>
              <a:buChar char=""/>
              <a:tabLst>
                <a:tab pos="222885" algn="l"/>
                <a:tab pos="223520" algn="l"/>
              </a:tabLst>
            </a:pPr>
            <a:r>
              <a:rPr lang="en-US" sz="1300" spc="-85" dirty="0">
                <a:latin typeface="Verdana"/>
                <a:cs typeface="Verdana"/>
              </a:rPr>
              <a:t> Enhanced Travel Experience: Enrich the overall journey by facilitating deeper engagement with local culture and communities.</a:t>
            </a:r>
            <a:endParaRPr sz="1300" dirty="0">
              <a:latin typeface="Verdana"/>
              <a:cs typeface="Verdana"/>
            </a:endParaRPr>
          </a:p>
        </p:txBody>
      </p:sp>
      <p:sp>
        <p:nvSpPr>
          <p:cNvPr id="14" name="object 14"/>
          <p:cNvSpPr txBox="1"/>
          <p:nvPr/>
        </p:nvSpPr>
        <p:spPr>
          <a:xfrm>
            <a:off x="15180398" y="2168905"/>
            <a:ext cx="4601845" cy="342900"/>
          </a:xfrm>
          <a:prstGeom prst="rect">
            <a:avLst/>
          </a:prstGeom>
          <a:solidFill>
            <a:srgbClr val="1F3863"/>
          </a:solidFill>
        </p:spPr>
        <p:txBody>
          <a:bodyPr vert="horz" wrap="square" lIns="0" tIns="38100" rIns="0" bIns="0" rtlCol="0">
            <a:spAutoFit/>
          </a:bodyPr>
          <a:lstStyle/>
          <a:p>
            <a:pPr marL="3175" algn="ctr">
              <a:lnSpc>
                <a:spcPct val="100000"/>
              </a:lnSpc>
              <a:spcBef>
                <a:spcPts val="300"/>
              </a:spcBef>
            </a:pPr>
            <a:r>
              <a:rPr sz="1700" b="1" spc="-90" dirty="0">
                <a:solidFill>
                  <a:srgbClr val="FFFFFF"/>
                </a:solidFill>
                <a:latin typeface="Tahoma"/>
                <a:cs typeface="Tahoma"/>
              </a:rPr>
              <a:t>OBJECTIVE</a:t>
            </a:r>
            <a:endParaRPr sz="1700">
              <a:latin typeface="Tahoma"/>
              <a:cs typeface="Tahoma"/>
            </a:endParaRPr>
          </a:p>
        </p:txBody>
      </p:sp>
      <p:sp>
        <p:nvSpPr>
          <p:cNvPr id="15" name="object 15"/>
          <p:cNvSpPr txBox="1"/>
          <p:nvPr/>
        </p:nvSpPr>
        <p:spPr>
          <a:xfrm>
            <a:off x="15194360" y="5228382"/>
            <a:ext cx="4438650" cy="2096921"/>
          </a:xfrm>
          <a:prstGeom prst="rect">
            <a:avLst/>
          </a:prstGeom>
        </p:spPr>
        <p:txBody>
          <a:bodyPr vert="horz" wrap="square" lIns="0" tIns="12065" rIns="0" bIns="0" rtlCol="0">
            <a:spAutoFit/>
          </a:bodyPr>
          <a:lstStyle/>
          <a:p>
            <a:pPr marL="12700" marR="5080" indent="48260" algn="just">
              <a:lnSpc>
                <a:spcPct val="101099"/>
              </a:lnSpc>
              <a:spcBef>
                <a:spcPts val="95"/>
              </a:spcBef>
            </a:pPr>
            <a:r>
              <a:rPr lang="en-US" sz="1500" spc="-15" dirty="0">
                <a:latin typeface="Times New Roman"/>
                <a:cs typeface="Times New Roman"/>
              </a:rPr>
              <a:t>language and culture learning platforms are indispensable tools for the modern traveler. They facilitate effective communication, cultural awareness, and immersive experiences. These resources enhance journeys by breaking down language barriers and fostering respect for diverse traditions. By embracing these platforms, travelers can unlock the full potential of their adventures, forging genuine connections with the people and places they encounter, and savoring the richness of global diversity.</a:t>
            </a:r>
            <a:endParaRPr sz="1500" dirty="0">
              <a:latin typeface="Segoe UI"/>
              <a:cs typeface="Segoe UI"/>
            </a:endParaRPr>
          </a:p>
        </p:txBody>
      </p:sp>
      <p:sp>
        <p:nvSpPr>
          <p:cNvPr id="16" name="object 16"/>
          <p:cNvSpPr txBox="1"/>
          <p:nvPr/>
        </p:nvSpPr>
        <p:spPr>
          <a:xfrm>
            <a:off x="5325667" y="177017"/>
            <a:ext cx="9458960" cy="1207382"/>
          </a:xfrm>
          <a:prstGeom prst="rect">
            <a:avLst/>
          </a:prstGeom>
        </p:spPr>
        <p:txBody>
          <a:bodyPr vert="horz" wrap="square" lIns="0" tIns="12065" rIns="0" bIns="0" rtlCol="0">
            <a:spAutoFit/>
          </a:bodyPr>
          <a:lstStyle/>
          <a:p>
            <a:pPr algn="ctr">
              <a:lnSpc>
                <a:spcPct val="100000"/>
              </a:lnSpc>
              <a:spcBef>
                <a:spcPts val="95"/>
              </a:spcBef>
            </a:pPr>
            <a:r>
              <a:rPr lang="en-IN" sz="2450" b="1" spc="-45" dirty="0" err="1">
                <a:solidFill>
                  <a:srgbClr val="FFFFFF"/>
                </a:solidFill>
                <a:latin typeface="Tahoma"/>
                <a:cs typeface="Tahoma"/>
              </a:rPr>
              <a:t>TravelLingo</a:t>
            </a:r>
            <a:r>
              <a:rPr sz="2450" b="1" spc="-210" dirty="0">
                <a:solidFill>
                  <a:srgbClr val="FFFFFF"/>
                </a:solidFill>
                <a:latin typeface="Tahoma"/>
                <a:cs typeface="Tahoma"/>
              </a:rPr>
              <a:t>:</a:t>
            </a:r>
            <a:r>
              <a:rPr sz="2450" b="1" spc="-40" dirty="0">
                <a:solidFill>
                  <a:srgbClr val="FFFFFF"/>
                </a:solidFill>
                <a:latin typeface="Tahoma"/>
                <a:cs typeface="Tahoma"/>
              </a:rPr>
              <a:t> </a:t>
            </a:r>
            <a:r>
              <a:rPr sz="2450" b="1" spc="-45" dirty="0">
                <a:solidFill>
                  <a:srgbClr val="FFFFFF"/>
                </a:solidFill>
                <a:latin typeface="Tahoma"/>
                <a:cs typeface="Tahoma"/>
              </a:rPr>
              <a:t>Y</a:t>
            </a:r>
            <a:r>
              <a:rPr sz="2450" b="1" spc="-35" dirty="0">
                <a:solidFill>
                  <a:srgbClr val="FFFFFF"/>
                </a:solidFill>
                <a:latin typeface="Tahoma"/>
                <a:cs typeface="Tahoma"/>
              </a:rPr>
              <a:t>o</a:t>
            </a:r>
            <a:r>
              <a:rPr sz="2450" b="1" spc="-235" dirty="0">
                <a:solidFill>
                  <a:srgbClr val="FFFFFF"/>
                </a:solidFill>
                <a:latin typeface="Tahoma"/>
                <a:cs typeface="Tahoma"/>
              </a:rPr>
              <a:t>u</a:t>
            </a:r>
            <a:r>
              <a:rPr sz="2450" b="1" spc="-155" dirty="0">
                <a:solidFill>
                  <a:srgbClr val="FFFFFF"/>
                </a:solidFill>
                <a:latin typeface="Tahoma"/>
                <a:cs typeface="Tahoma"/>
              </a:rPr>
              <a:t>r</a:t>
            </a:r>
            <a:r>
              <a:rPr sz="2450" b="1" spc="-55" dirty="0">
                <a:solidFill>
                  <a:srgbClr val="FFFFFF"/>
                </a:solidFill>
                <a:latin typeface="Tahoma"/>
                <a:cs typeface="Tahoma"/>
              </a:rPr>
              <a:t> </a:t>
            </a:r>
            <a:r>
              <a:rPr sz="2450" b="1" spc="-70" dirty="0">
                <a:solidFill>
                  <a:srgbClr val="FFFFFF"/>
                </a:solidFill>
                <a:latin typeface="Tahoma"/>
                <a:cs typeface="Tahoma"/>
              </a:rPr>
              <a:t>Al</a:t>
            </a:r>
            <a:r>
              <a:rPr sz="2450" b="1" spc="-35" dirty="0">
                <a:solidFill>
                  <a:srgbClr val="FFFFFF"/>
                </a:solidFill>
                <a:latin typeface="Tahoma"/>
                <a:cs typeface="Tahoma"/>
              </a:rPr>
              <a:t>l-</a:t>
            </a:r>
            <a:r>
              <a:rPr sz="2450" b="1" spc="-260" dirty="0">
                <a:solidFill>
                  <a:srgbClr val="FFFFFF"/>
                </a:solidFill>
                <a:latin typeface="Tahoma"/>
                <a:cs typeface="Tahoma"/>
              </a:rPr>
              <a:t>I</a:t>
            </a:r>
            <a:r>
              <a:rPr sz="2450" b="1" spc="-350" dirty="0">
                <a:solidFill>
                  <a:srgbClr val="FFFFFF"/>
                </a:solidFill>
                <a:latin typeface="Tahoma"/>
                <a:cs typeface="Tahoma"/>
              </a:rPr>
              <a:t>n</a:t>
            </a:r>
            <a:r>
              <a:rPr sz="2450" b="1" spc="-35" dirty="0">
                <a:solidFill>
                  <a:srgbClr val="FFFFFF"/>
                </a:solidFill>
                <a:latin typeface="Tahoma"/>
                <a:cs typeface="Tahoma"/>
              </a:rPr>
              <a:t>-</a:t>
            </a:r>
            <a:r>
              <a:rPr sz="2450" b="1" spc="60" dirty="0">
                <a:solidFill>
                  <a:srgbClr val="FFFFFF"/>
                </a:solidFill>
                <a:latin typeface="Tahoma"/>
                <a:cs typeface="Tahoma"/>
              </a:rPr>
              <a:t>One</a:t>
            </a:r>
            <a:r>
              <a:rPr sz="2450" b="1" spc="-50" dirty="0">
                <a:solidFill>
                  <a:srgbClr val="FFFFFF"/>
                </a:solidFill>
                <a:latin typeface="Tahoma"/>
                <a:cs typeface="Tahoma"/>
              </a:rPr>
              <a:t> </a:t>
            </a:r>
            <a:r>
              <a:rPr sz="2450" b="1" spc="-130" dirty="0">
                <a:solidFill>
                  <a:srgbClr val="FFFFFF"/>
                </a:solidFill>
                <a:latin typeface="Tahoma"/>
                <a:cs typeface="Tahoma"/>
              </a:rPr>
              <a:t>Desti</a:t>
            </a:r>
            <a:r>
              <a:rPr sz="2450" b="1" spc="-165" dirty="0">
                <a:solidFill>
                  <a:srgbClr val="FFFFFF"/>
                </a:solidFill>
                <a:latin typeface="Tahoma"/>
                <a:cs typeface="Tahoma"/>
              </a:rPr>
              <a:t>n</a:t>
            </a:r>
            <a:r>
              <a:rPr sz="2450" b="1" spc="-70" dirty="0">
                <a:solidFill>
                  <a:srgbClr val="FFFFFF"/>
                </a:solidFill>
                <a:latin typeface="Tahoma"/>
                <a:cs typeface="Tahoma"/>
              </a:rPr>
              <a:t>atio</a:t>
            </a:r>
            <a:r>
              <a:rPr sz="2450" b="1" spc="-85" dirty="0">
                <a:solidFill>
                  <a:srgbClr val="FFFFFF"/>
                </a:solidFill>
                <a:latin typeface="Tahoma"/>
                <a:cs typeface="Tahoma"/>
              </a:rPr>
              <a:t>n</a:t>
            </a:r>
            <a:r>
              <a:rPr sz="2450" b="1" spc="-35" dirty="0">
                <a:solidFill>
                  <a:srgbClr val="FFFFFF"/>
                </a:solidFill>
                <a:latin typeface="Tahoma"/>
                <a:cs typeface="Tahoma"/>
              </a:rPr>
              <a:t> </a:t>
            </a:r>
            <a:r>
              <a:rPr sz="2450" b="1" spc="-160" dirty="0">
                <a:solidFill>
                  <a:srgbClr val="FFFFFF"/>
                </a:solidFill>
                <a:latin typeface="Tahoma"/>
                <a:cs typeface="Tahoma"/>
              </a:rPr>
              <a:t>for</a:t>
            </a:r>
            <a:r>
              <a:rPr lang="en-IN" sz="2450" b="1" spc="-50" dirty="0">
                <a:solidFill>
                  <a:srgbClr val="FFFFFF"/>
                </a:solidFill>
                <a:latin typeface="Tahoma"/>
                <a:cs typeface="Tahoma"/>
              </a:rPr>
              <a:t> Learning</a:t>
            </a:r>
            <a:endParaRPr sz="2450" dirty="0">
              <a:latin typeface="Tahoma"/>
              <a:cs typeface="Tahoma"/>
            </a:endParaRPr>
          </a:p>
          <a:p>
            <a:pPr algn="ctr">
              <a:lnSpc>
                <a:spcPct val="100000"/>
              </a:lnSpc>
              <a:spcBef>
                <a:spcPts val="1300"/>
              </a:spcBef>
            </a:pPr>
            <a:r>
              <a:rPr lang="en-IN" sz="1700" spc="-55" dirty="0">
                <a:solidFill>
                  <a:srgbClr val="FFFFFF"/>
                </a:solidFill>
                <a:latin typeface="Verdana"/>
                <a:cs typeface="Verdana"/>
              </a:rPr>
              <a:t>Shubham Patidar, Sameer </a:t>
            </a:r>
            <a:r>
              <a:rPr lang="en-IN" sz="1700" spc="-55" dirty="0" err="1">
                <a:solidFill>
                  <a:srgbClr val="FFFFFF"/>
                </a:solidFill>
                <a:latin typeface="Verdana"/>
                <a:cs typeface="Verdana"/>
              </a:rPr>
              <a:t>Tyagi,Sujeet</a:t>
            </a:r>
            <a:r>
              <a:rPr lang="en-IN" sz="1700" spc="-55" dirty="0">
                <a:solidFill>
                  <a:srgbClr val="FFFFFF"/>
                </a:solidFill>
                <a:latin typeface="Verdana"/>
                <a:cs typeface="Verdana"/>
              </a:rPr>
              <a:t> </a:t>
            </a:r>
            <a:r>
              <a:rPr lang="en-IN" sz="1700" spc="-55" dirty="0" err="1">
                <a:solidFill>
                  <a:srgbClr val="FFFFFF"/>
                </a:solidFill>
                <a:latin typeface="Verdana"/>
                <a:cs typeface="Verdana"/>
              </a:rPr>
              <a:t>Bulbake</a:t>
            </a:r>
            <a:r>
              <a:rPr lang="en-IN" sz="1700" spc="-55" dirty="0">
                <a:solidFill>
                  <a:srgbClr val="FFFFFF"/>
                </a:solidFill>
                <a:latin typeface="Verdana"/>
                <a:cs typeface="Verdana"/>
              </a:rPr>
              <a:t> ,Shrikant Mishra</a:t>
            </a:r>
            <a:endParaRPr sz="1700" dirty="0">
              <a:latin typeface="Verdana"/>
              <a:cs typeface="Verdana"/>
            </a:endParaRPr>
          </a:p>
          <a:p>
            <a:pPr marL="2540" algn="ctr">
              <a:lnSpc>
                <a:spcPct val="100000"/>
              </a:lnSpc>
              <a:spcBef>
                <a:spcPts val="1340"/>
              </a:spcBef>
            </a:pPr>
            <a:r>
              <a:rPr sz="1450" spc="-25" dirty="0">
                <a:solidFill>
                  <a:srgbClr val="FFFFFF"/>
                </a:solidFill>
                <a:latin typeface="Verdana"/>
                <a:cs typeface="Verdana"/>
              </a:rPr>
              <a:t>Under</a:t>
            </a:r>
            <a:r>
              <a:rPr sz="1450" spc="-105" dirty="0">
                <a:solidFill>
                  <a:srgbClr val="FFFFFF"/>
                </a:solidFill>
                <a:latin typeface="Verdana"/>
                <a:cs typeface="Verdana"/>
              </a:rPr>
              <a:t> </a:t>
            </a:r>
            <a:r>
              <a:rPr sz="1450" spc="-15" dirty="0">
                <a:solidFill>
                  <a:srgbClr val="FFFFFF"/>
                </a:solidFill>
                <a:latin typeface="Verdana"/>
                <a:cs typeface="Verdana"/>
              </a:rPr>
              <a:t>the</a:t>
            </a:r>
            <a:r>
              <a:rPr sz="1450" spc="-70" dirty="0">
                <a:solidFill>
                  <a:srgbClr val="FFFFFF"/>
                </a:solidFill>
                <a:latin typeface="Verdana"/>
                <a:cs typeface="Verdana"/>
              </a:rPr>
              <a:t> </a:t>
            </a:r>
            <a:r>
              <a:rPr sz="1450" spc="50" dirty="0">
                <a:solidFill>
                  <a:srgbClr val="FFFFFF"/>
                </a:solidFill>
                <a:latin typeface="Verdana"/>
                <a:cs typeface="Verdana"/>
              </a:rPr>
              <a:t>guidance</a:t>
            </a:r>
            <a:r>
              <a:rPr sz="1450" spc="-114" dirty="0">
                <a:solidFill>
                  <a:srgbClr val="FFFFFF"/>
                </a:solidFill>
                <a:latin typeface="Verdana"/>
                <a:cs typeface="Verdana"/>
              </a:rPr>
              <a:t> </a:t>
            </a:r>
            <a:r>
              <a:rPr sz="1450" spc="10" dirty="0">
                <a:solidFill>
                  <a:srgbClr val="FFFFFF"/>
                </a:solidFill>
                <a:latin typeface="Verdana"/>
                <a:cs typeface="Verdana"/>
              </a:rPr>
              <a:t>of</a:t>
            </a:r>
            <a:r>
              <a:rPr sz="1450" spc="-105" dirty="0">
                <a:solidFill>
                  <a:srgbClr val="FFFFFF"/>
                </a:solidFill>
                <a:latin typeface="Verdana"/>
                <a:cs typeface="Verdana"/>
              </a:rPr>
              <a:t> </a:t>
            </a:r>
            <a:r>
              <a:rPr lang="en-IN" sz="1450" spc="-114" dirty="0">
                <a:solidFill>
                  <a:srgbClr val="FFFFFF"/>
                </a:solidFill>
                <a:latin typeface="Verdana"/>
                <a:cs typeface="Verdana"/>
              </a:rPr>
              <a:t>Ronak Jain</a:t>
            </a:r>
            <a:endParaRPr sz="1450" dirty="0">
              <a:latin typeface="Verdana"/>
              <a:cs typeface="Verdana"/>
            </a:endParaRPr>
          </a:p>
        </p:txBody>
      </p:sp>
      <p:sp>
        <p:nvSpPr>
          <p:cNvPr id="17" name="object 17"/>
          <p:cNvSpPr txBox="1"/>
          <p:nvPr/>
        </p:nvSpPr>
        <p:spPr>
          <a:xfrm>
            <a:off x="15156903" y="4615454"/>
            <a:ext cx="4603750" cy="344805"/>
          </a:xfrm>
          <a:prstGeom prst="rect">
            <a:avLst/>
          </a:prstGeom>
          <a:solidFill>
            <a:srgbClr val="1F3863"/>
          </a:solidFill>
        </p:spPr>
        <p:txBody>
          <a:bodyPr vert="horz" wrap="square" lIns="0" tIns="38735" rIns="0" bIns="0" rtlCol="0">
            <a:spAutoFit/>
          </a:bodyPr>
          <a:lstStyle/>
          <a:p>
            <a:pPr algn="ctr">
              <a:lnSpc>
                <a:spcPct val="100000"/>
              </a:lnSpc>
              <a:spcBef>
                <a:spcPts val="305"/>
              </a:spcBef>
            </a:pPr>
            <a:r>
              <a:rPr sz="1700" b="1" spc="-35" dirty="0">
                <a:solidFill>
                  <a:srgbClr val="FFFFFF"/>
                </a:solidFill>
                <a:latin typeface="Tahoma"/>
                <a:cs typeface="Tahoma"/>
              </a:rPr>
              <a:t>CONCLUSION</a:t>
            </a:r>
            <a:endParaRPr sz="1700" dirty="0">
              <a:latin typeface="Tahoma"/>
              <a:cs typeface="Tahoma"/>
            </a:endParaRPr>
          </a:p>
        </p:txBody>
      </p:sp>
      <p:sp>
        <p:nvSpPr>
          <p:cNvPr id="18" name="object 18"/>
          <p:cNvSpPr txBox="1"/>
          <p:nvPr/>
        </p:nvSpPr>
        <p:spPr>
          <a:xfrm>
            <a:off x="15115063" y="7429944"/>
            <a:ext cx="4601845" cy="344805"/>
          </a:xfrm>
          <a:prstGeom prst="rect">
            <a:avLst/>
          </a:prstGeom>
          <a:solidFill>
            <a:srgbClr val="1F3863"/>
          </a:solidFill>
        </p:spPr>
        <p:txBody>
          <a:bodyPr vert="horz" wrap="square" lIns="0" tIns="40005" rIns="0" bIns="0" rtlCol="0">
            <a:spAutoFit/>
          </a:bodyPr>
          <a:lstStyle/>
          <a:p>
            <a:pPr marL="3175" algn="ctr">
              <a:lnSpc>
                <a:spcPct val="100000"/>
              </a:lnSpc>
              <a:spcBef>
                <a:spcPts val="315"/>
              </a:spcBef>
            </a:pPr>
            <a:r>
              <a:rPr sz="1700" b="1" spc="-60" dirty="0">
                <a:solidFill>
                  <a:srgbClr val="FFFFFF"/>
                </a:solidFill>
                <a:latin typeface="Tahoma"/>
                <a:cs typeface="Tahoma"/>
              </a:rPr>
              <a:t>Login</a:t>
            </a:r>
            <a:r>
              <a:rPr sz="1700" b="1" spc="-55" dirty="0">
                <a:solidFill>
                  <a:srgbClr val="FFFFFF"/>
                </a:solidFill>
                <a:latin typeface="Tahoma"/>
                <a:cs typeface="Tahoma"/>
              </a:rPr>
              <a:t> </a:t>
            </a:r>
            <a:r>
              <a:rPr sz="1700" b="1" spc="20" dirty="0">
                <a:solidFill>
                  <a:srgbClr val="FFFFFF"/>
                </a:solidFill>
                <a:latin typeface="Tahoma"/>
                <a:cs typeface="Tahoma"/>
              </a:rPr>
              <a:t>Page</a:t>
            </a:r>
            <a:endParaRPr sz="1700">
              <a:latin typeface="Tahoma"/>
              <a:cs typeface="Tahoma"/>
            </a:endParaRPr>
          </a:p>
        </p:txBody>
      </p:sp>
      <p:grpSp>
        <p:nvGrpSpPr>
          <p:cNvPr id="19" name="object 19"/>
          <p:cNvGrpSpPr/>
          <p:nvPr/>
        </p:nvGrpSpPr>
        <p:grpSpPr>
          <a:xfrm>
            <a:off x="5784850" y="2725682"/>
            <a:ext cx="13903295" cy="8663385"/>
            <a:chOff x="6794440" y="3299012"/>
            <a:chExt cx="12922467" cy="8070972"/>
          </a:xfrm>
        </p:grpSpPr>
        <p:pic>
          <p:nvPicPr>
            <p:cNvPr id="20" name="object 20"/>
            <p:cNvPicPr/>
            <p:nvPr/>
          </p:nvPicPr>
          <p:blipFill>
            <a:blip r:embed="rId4">
              <a:extLst>
                <a:ext uri="{28A0092B-C50C-407E-A947-70E740481C1C}">
                  <a14:useLocalDpi xmlns:a14="http://schemas.microsoft.com/office/drawing/2010/main" val="0"/>
                </a:ext>
              </a:extLst>
            </a:blip>
            <a:srcRect/>
            <a:stretch/>
          </p:blipFill>
          <p:spPr>
            <a:xfrm>
              <a:off x="7835153" y="3299012"/>
              <a:ext cx="4965717" cy="2134679"/>
            </a:xfrm>
            <a:prstGeom prst="rect">
              <a:avLst/>
            </a:prstGeom>
          </p:spPr>
        </p:pic>
        <p:pic>
          <p:nvPicPr>
            <p:cNvPr id="21" name="object 21"/>
            <p:cNvPicPr/>
            <p:nvPr/>
          </p:nvPicPr>
          <p:blipFill>
            <a:blip r:embed="rId5" cstate="print"/>
            <a:stretch>
              <a:fillRect/>
            </a:stretch>
          </p:blipFill>
          <p:spPr>
            <a:xfrm>
              <a:off x="6794440" y="5433691"/>
              <a:ext cx="7166739" cy="5936293"/>
            </a:xfrm>
            <a:prstGeom prst="rect">
              <a:avLst/>
            </a:prstGeom>
          </p:spPr>
        </p:pic>
        <p:pic>
          <p:nvPicPr>
            <p:cNvPr id="22" name="object 22"/>
            <p:cNvPicPr/>
            <p:nvPr/>
          </p:nvPicPr>
          <p:blipFill>
            <a:blip r:embed="rId6">
              <a:extLst>
                <a:ext uri="{28A0092B-C50C-407E-A947-70E740481C1C}">
                  <a14:useLocalDpi xmlns:a14="http://schemas.microsoft.com/office/drawing/2010/main" val="0"/>
                </a:ext>
              </a:extLst>
            </a:blip>
            <a:srcRect/>
            <a:stretch/>
          </p:blipFill>
          <p:spPr>
            <a:xfrm>
              <a:off x="15505327" y="8100303"/>
              <a:ext cx="4211580" cy="3097922"/>
            </a:xfrm>
            <a:prstGeom prst="rect">
              <a:avLst/>
            </a:prstGeom>
          </p:spPr>
        </p:pic>
      </p:grpSp>
      <p:pic>
        <p:nvPicPr>
          <p:cNvPr id="23" name="object 23"/>
          <p:cNvPicPr/>
          <p:nvPr/>
        </p:nvPicPr>
        <p:blipFill>
          <a:blip r:embed="rId7" cstate="print">
            <a:extLst>
              <a:ext uri="{28A0092B-C50C-407E-A947-70E740481C1C}">
                <a14:useLocalDpi xmlns:a14="http://schemas.microsoft.com/office/drawing/2010/main" val="0"/>
              </a:ext>
            </a:extLst>
          </a:blip>
          <a:srcRect/>
          <a:stretch/>
        </p:blipFill>
        <p:spPr>
          <a:xfrm>
            <a:off x="3219447" y="0"/>
            <a:ext cx="1660449" cy="166044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BEBEBE"/>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TotalTime>
  <Words>422</Words>
  <Application>Microsoft Office PowerPoint</Application>
  <PresentationFormat>Custom</PresentationFormat>
  <Paragraphs>18</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Segoe UI</vt:lpstr>
      <vt:lpstr>Symbol</vt:lpstr>
      <vt:lpstr>Tahoma</vt:lpstr>
      <vt:lpstr>Times New Roman</vt:lpstr>
      <vt:lpstr>Verdana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SHRIKANT MISHRA</dc:creator>
  <cp:lastModifiedBy>SHRIKANT MISHRA</cp:lastModifiedBy>
  <cp:revision>1</cp:revision>
  <dcterms:created xsi:type="dcterms:W3CDTF">2023-11-01T15:42:14Z</dcterms:created>
  <dcterms:modified xsi:type="dcterms:W3CDTF">2023-11-01T16:37:18Z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2023-10-15T00:00:00Z</vt:filetime>
  </property>
  <property fmtid="{D5CDD505-2E9C-101B-9397-08002B2CF9AE}" pid="3" name="Creator">
    <vt:lpwstr>Microsoft® PowerPoint® 2016</vt:lpwstr>
  </property>
  <property fmtid="{D5CDD505-2E9C-101B-9397-08002B2CF9AE}" pid="4" name="LastSaved">
    <vt:filetime>2023-11-01T00:00:00Z</vt:filetime>
  </property>
</Properties>
</file>