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7D3021"/>
        </a:fontRef>
        <a:srgbClr val="7D3021"/>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Col>
    <a:la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381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lastRow>
    <a:fir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381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Row>
  </a:tblStyle>
  <a:tblStyle styleId="{C7B018BB-80A7-4F77-B60F-C8B233D01FF8}" styleName="">
    <a:tblBg/>
    <a:wholeTbl>
      <a:tcTxStyle b="off" i="off">
        <a:fontRef idx="major">
          <a:srgbClr val="7D3021"/>
        </a:fontRef>
        <a:srgbClr val="7D3021"/>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Col>
    <a:la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381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lastRow>
    <a:fir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381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Row>
  </a:tblStyle>
  <a:tblStyle styleId="{EEE7283C-3CF3-47DC-8721-378D4A62B228}" styleName="">
    <a:tblBg/>
    <a:wholeTbl>
      <a:tcTxStyle b="off" i="off">
        <a:fontRef idx="major">
          <a:srgbClr val="7D3021"/>
        </a:fontRef>
        <a:srgbClr val="7D3021"/>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Col>
    <a:la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381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lastRow>
    <a:fir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381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chemeClr val="accent1">
              <a:lumOff val="44000"/>
            </a:schemeClr>
          </a:solidFill>
        </a:fill>
      </a:tcStyle>
    </a:firstRow>
  </a:tblStyle>
  <a:tblStyle styleId="{CF821DB8-F4EB-4A41-A1BA-3FCAFE7338EE}" styleName="">
    <a:tblBg/>
    <a:wholeTbl>
      <a:tcTxStyle b="off" i="off">
        <a:fontRef idx="major">
          <a:srgbClr val="7D3021"/>
        </a:fontRef>
        <a:srgbClr val="7D30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7E7"/>
          </a:solidFill>
        </a:fill>
      </a:tcStyle>
    </a:wholeTbl>
    <a:band2H>
      <a:tcTxStyle b="def" i="def"/>
      <a:tcStyle>
        <a:tcBdr/>
        <a:fill>
          <a:solidFill>
            <a:srgbClr val="C2A87C"/>
          </a:solidFill>
        </a:fill>
      </a:tcStyle>
    </a:band2H>
    <a:firstCol>
      <a:tcTxStyle b="on" i="off">
        <a:fontRef idx="major">
          <a:srgbClr val="C2A87C"/>
        </a:fontRef>
        <a:srgbClr val="C2A8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Ref idx="major">
          <a:srgbClr val="7D3021"/>
        </a:fontRef>
        <a:srgbClr val="7D3021"/>
      </a:tcTxStyle>
      <a:tcStyle>
        <a:tcBdr>
          <a:left>
            <a:ln w="12700" cap="flat">
              <a:noFill/>
              <a:miter lim="400000"/>
            </a:ln>
          </a:left>
          <a:right>
            <a:ln w="12700" cap="flat">
              <a:noFill/>
              <a:miter lim="400000"/>
            </a:ln>
          </a:right>
          <a:top>
            <a:ln w="50800" cap="flat">
              <a:solidFill>
                <a:srgbClr val="7D3021"/>
              </a:solidFill>
              <a:prstDash val="solid"/>
              <a:round/>
            </a:ln>
          </a:top>
          <a:bottom>
            <a:ln w="25400" cap="flat">
              <a:solidFill>
                <a:srgbClr val="7D3021"/>
              </a:solidFill>
              <a:prstDash val="solid"/>
              <a:round/>
            </a:ln>
          </a:bottom>
          <a:insideH>
            <a:ln w="12700" cap="flat">
              <a:noFill/>
              <a:miter lim="400000"/>
            </a:ln>
          </a:insideH>
          <a:insideV>
            <a:ln w="12700" cap="flat">
              <a:noFill/>
              <a:miter lim="400000"/>
            </a:ln>
          </a:insideV>
        </a:tcBdr>
        <a:fill>
          <a:solidFill>
            <a:srgbClr val="C2A87C"/>
          </a:solidFill>
        </a:fill>
      </a:tcStyle>
    </a:lastRow>
    <a:firstRow>
      <a:tcTxStyle b="on" i="off">
        <a:fontRef idx="major">
          <a:srgbClr val="C2A87C"/>
        </a:fontRef>
        <a:srgbClr val="C2A87C"/>
      </a:tcTxStyle>
      <a:tcStyle>
        <a:tcBdr>
          <a:left>
            <a:ln w="12700" cap="flat">
              <a:noFill/>
              <a:miter lim="400000"/>
            </a:ln>
          </a:left>
          <a:right>
            <a:ln w="12700" cap="flat">
              <a:noFill/>
              <a:miter lim="400000"/>
            </a:ln>
          </a:right>
          <a:top>
            <a:ln w="25400" cap="flat">
              <a:solidFill>
                <a:srgbClr val="7D3021"/>
              </a:solidFill>
              <a:prstDash val="solid"/>
              <a:round/>
            </a:ln>
          </a:top>
          <a:bottom>
            <a:ln w="25400" cap="flat">
              <a:solidFill>
                <a:srgbClr val="7D3021"/>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Ref idx="major">
          <a:srgbClr val="7D3021"/>
        </a:fontRef>
        <a:srgbClr val="7D3021"/>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rgbClr val="D6CCCB"/>
          </a:solidFill>
        </a:fill>
      </a:tcStyle>
    </a:wholeTbl>
    <a:band2H>
      <a:tcTxStyle b="def" i="def"/>
      <a:tcStyle>
        <a:tcBdr/>
        <a:fill>
          <a:solidFill>
            <a:srgbClr val="ECE7E7"/>
          </a:solidFill>
        </a:fill>
      </a:tcStyle>
    </a:band2H>
    <a:firstCol>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rgbClr val="7D3021"/>
          </a:solidFill>
        </a:fill>
      </a:tcStyle>
    </a:firstCol>
    <a:la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38100" cap="flat">
              <a:solidFill>
                <a:srgbClr val="C2A87C"/>
              </a:solidFill>
              <a:prstDash val="solid"/>
              <a:round/>
            </a:ln>
          </a:top>
          <a:bottom>
            <a:ln w="127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rgbClr val="7D3021"/>
          </a:solidFill>
        </a:fill>
      </a:tcStyle>
    </a:lastRow>
    <a:firstRow>
      <a:tcTxStyle b="on" i="off">
        <a:fontRef idx="major">
          <a:srgbClr val="C2A87C"/>
        </a:fontRef>
        <a:srgbClr val="C2A87C"/>
      </a:tcTxStyle>
      <a:tcStyle>
        <a:tcBdr>
          <a:left>
            <a:ln w="12700" cap="flat">
              <a:solidFill>
                <a:srgbClr val="C2A87C"/>
              </a:solidFill>
              <a:prstDash val="solid"/>
              <a:round/>
            </a:ln>
          </a:left>
          <a:right>
            <a:ln w="12700" cap="flat">
              <a:solidFill>
                <a:srgbClr val="C2A87C"/>
              </a:solidFill>
              <a:prstDash val="solid"/>
              <a:round/>
            </a:ln>
          </a:right>
          <a:top>
            <a:ln w="12700" cap="flat">
              <a:solidFill>
                <a:srgbClr val="C2A87C"/>
              </a:solidFill>
              <a:prstDash val="solid"/>
              <a:round/>
            </a:ln>
          </a:top>
          <a:bottom>
            <a:ln w="38100" cap="flat">
              <a:solidFill>
                <a:srgbClr val="C2A87C"/>
              </a:solidFill>
              <a:prstDash val="solid"/>
              <a:round/>
            </a:ln>
          </a:bottom>
          <a:insideH>
            <a:ln w="12700" cap="flat">
              <a:solidFill>
                <a:srgbClr val="C2A87C"/>
              </a:solidFill>
              <a:prstDash val="solid"/>
              <a:round/>
            </a:ln>
          </a:insideH>
          <a:insideV>
            <a:ln w="12700" cap="flat">
              <a:solidFill>
                <a:srgbClr val="C2A87C"/>
              </a:solidFill>
              <a:prstDash val="solid"/>
              <a:round/>
            </a:ln>
          </a:insideV>
        </a:tcBdr>
        <a:fill>
          <a:solidFill>
            <a:srgbClr val="7D3021"/>
          </a:solidFill>
        </a:fill>
      </a:tcStyle>
    </a:firstRow>
  </a:tblStyle>
  <a:tblStyle styleId="{2708684C-4D16-4618-839F-0558EEFCDFE6}" styleName="">
    <a:tblBg/>
    <a:wholeTbl>
      <a:tcTxStyle b="off" i="off">
        <a:fontRef idx="major">
          <a:srgbClr val="7D3021"/>
        </a:fontRef>
        <a:srgbClr val="7D3021"/>
      </a:tcTxStyle>
      <a:tcStyle>
        <a:tcBdr>
          <a:left>
            <a:ln w="12700" cap="flat">
              <a:solidFill>
                <a:srgbClr val="7D3021"/>
              </a:solidFill>
              <a:prstDash val="solid"/>
              <a:round/>
            </a:ln>
          </a:left>
          <a:right>
            <a:ln w="12700" cap="flat">
              <a:solidFill>
                <a:srgbClr val="7D3021"/>
              </a:solidFill>
              <a:prstDash val="solid"/>
              <a:round/>
            </a:ln>
          </a:right>
          <a:top>
            <a:ln w="12700" cap="flat">
              <a:solidFill>
                <a:srgbClr val="7D3021"/>
              </a:solidFill>
              <a:prstDash val="solid"/>
              <a:round/>
            </a:ln>
          </a:top>
          <a:bottom>
            <a:ln w="12700" cap="flat">
              <a:solidFill>
                <a:srgbClr val="7D3021"/>
              </a:solidFill>
              <a:prstDash val="solid"/>
              <a:round/>
            </a:ln>
          </a:bottom>
          <a:insideH>
            <a:ln w="12700" cap="flat">
              <a:solidFill>
                <a:srgbClr val="7D3021"/>
              </a:solidFill>
              <a:prstDash val="solid"/>
              <a:round/>
            </a:ln>
          </a:insideH>
          <a:insideV>
            <a:ln w="12700" cap="flat">
              <a:solidFill>
                <a:srgbClr val="7D3021"/>
              </a:solidFill>
              <a:prstDash val="solid"/>
              <a:round/>
            </a:ln>
          </a:insideV>
        </a:tcBdr>
        <a:fill>
          <a:solidFill>
            <a:srgbClr val="7D3021">
              <a:alpha val="20000"/>
            </a:srgbClr>
          </a:solidFill>
        </a:fill>
      </a:tcStyle>
    </a:wholeTbl>
    <a:band2H>
      <a:tcTxStyle b="def" i="def"/>
      <a:tcStyle>
        <a:tcBdr/>
        <a:fill>
          <a:solidFill>
            <a:schemeClr val="accent1">
              <a:lumOff val="44000"/>
            </a:schemeClr>
          </a:solidFill>
        </a:fill>
      </a:tcStyle>
    </a:band2H>
    <a:firstCol>
      <a:tcTxStyle b="on" i="off">
        <a:fontRef idx="major">
          <a:srgbClr val="7D3021"/>
        </a:fontRef>
        <a:srgbClr val="7D3021"/>
      </a:tcTxStyle>
      <a:tcStyle>
        <a:tcBdr>
          <a:left>
            <a:ln w="12700" cap="flat">
              <a:solidFill>
                <a:srgbClr val="7D3021"/>
              </a:solidFill>
              <a:prstDash val="solid"/>
              <a:round/>
            </a:ln>
          </a:left>
          <a:right>
            <a:ln w="12700" cap="flat">
              <a:solidFill>
                <a:srgbClr val="7D3021"/>
              </a:solidFill>
              <a:prstDash val="solid"/>
              <a:round/>
            </a:ln>
          </a:right>
          <a:top>
            <a:ln w="12700" cap="flat">
              <a:solidFill>
                <a:srgbClr val="7D3021"/>
              </a:solidFill>
              <a:prstDash val="solid"/>
              <a:round/>
            </a:ln>
          </a:top>
          <a:bottom>
            <a:ln w="12700" cap="flat">
              <a:solidFill>
                <a:srgbClr val="7D3021"/>
              </a:solidFill>
              <a:prstDash val="solid"/>
              <a:round/>
            </a:ln>
          </a:bottom>
          <a:insideH>
            <a:ln w="12700" cap="flat">
              <a:solidFill>
                <a:srgbClr val="7D3021"/>
              </a:solidFill>
              <a:prstDash val="solid"/>
              <a:round/>
            </a:ln>
          </a:insideH>
          <a:insideV>
            <a:ln w="12700" cap="flat">
              <a:solidFill>
                <a:srgbClr val="7D3021"/>
              </a:solidFill>
              <a:prstDash val="solid"/>
              <a:round/>
            </a:ln>
          </a:insideV>
        </a:tcBdr>
        <a:fill>
          <a:solidFill>
            <a:srgbClr val="7D3021">
              <a:alpha val="20000"/>
            </a:srgbClr>
          </a:solidFill>
        </a:fill>
      </a:tcStyle>
    </a:firstCol>
    <a:lastRow>
      <a:tcTxStyle b="on" i="off">
        <a:fontRef idx="major">
          <a:srgbClr val="7D3021"/>
        </a:fontRef>
        <a:srgbClr val="7D3021"/>
      </a:tcTxStyle>
      <a:tcStyle>
        <a:tcBdr>
          <a:left>
            <a:ln w="12700" cap="flat">
              <a:solidFill>
                <a:srgbClr val="7D3021"/>
              </a:solidFill>
              <a:prstDash val="solid"/>
              <a:round/>
            </a:ln>
          </a:left>
          <a:right>
            <a:ln w="12700" cap="flat">
              <a:solidFill>
                <a:srgbClr val="7D3021"/>
              </a:solidFill>
              <a:prstDash val="solid"/>
              <a:round/>
            </a:ln>
          </a:right>
          <a:top>
            <a:ln w="50800" cap="flat">
              <a:solidFill>
                <a:srgbClr val="7D3021"/>
              </a:solidFill>
              <a:prstDash val="solid"/>
              <a:round/>
            </a:ln>
          </a:top>
          <a:bottom>
            <a:ln w="12700" cap="flat">
              <a:solidFill>
                <a:srgbClr val="7D3021"/>
              </a:solidFill>
              <a:prstDash val="solid"/>
              <a:round/>
            </a:ln>
          </a:bottom>
          <a:insideH>
            <a:ln w="12700" cap="flat">
              <a:solidFill>
                <a:srgbClr val="7D3021"/>
              </a:solidFill>
              <a:prstDash val="solid"/>
              <a:round/>
            </a:ln>
          </a:insideH>
          <a:insideV>
            <a:ln w="12700" cap="flat">
              <a:solidFill>
                <a:srgbClr val="7D3021"/>
              </a:solidFill>
              <a:prstDash val="solid"/>
              <a:round/>
            </a:ln>
          </a:insideV>
        </a:tcBdr>
        <a:fill>
          <a:noFill/>
        </a:fill>
      </a:tcStyle>
    </a:lastRow>
    <a:firstRow>
      <a:tcTxStyle b="on" i="off">
        <a:fontRef idx="major">
          <a:srgbClr val="7D3021"/>
        </a:fontRef>
        <a:srgbClr val="7D3021"/>
      </a:tcTxStyle>
      <a:tcStyle>
        <a:tcBdr>
          <a:left>
            <a:ln w="12700" cap="flat">
              <a:solidFill>
                <a:srgbClr val="7D3021"/>
              </a:solidFill>
              <a:prstDash val="solid"/>
              <a:round/>
            </a:ln>
          </a:left>
          <a:right>
            <a:ln w="12700" cap="flat">
              <a:solidFill>
                <a:srgbClr val="7D3021"/>
              </a:solidFill>
              <a:prstDash val="solid"/>
              <a:round/>
            </a:ln>
          </a:right>
          <a:top>
            <a:ln w="12700" cap="flat">
              <a:solidFill>
                <a:srgbClr val="7D3021"/>
              </a:solidFill>
              <a:prstDash val="solid"/>
              <a:round/>
            </a:ln>
          </a:top>
          <a:bottom>
            <a:ln w="25400" cap="flat">
              <a:solidFill>
                <a:srgbClr val="7D3021"/>
              </a:solidFill>
              <a:prstDash val="solid"/>
              <a:round/>
            </a:ln>
          </a:bottom>
          <a:insideH>
            <a:ln w="12700" cap="flat">
              <a:solidFill>
                <a:srgbClr val="7D3021"/>
              </a:solidFill>
              <a:prstDash val="solid"/>
              <a:round/>
            </a:ln>
          </a:insideH>
          <a:insideV>
            <a:ln w="12700" cap="flat">
              <a:solidFill>
                <a:srgbClr val="7D302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11" name="Shape 411"/>
          <p:cNvSpPr/>
          <p:nvPr>
            <p:ph type="sldImg"/>
          </p:nvPr>
        </p:nvSpPr>
        <p:spPr>
          <a:xfrm>
            <a:off x="1143000" y="685800"/>
            <a:ext cx="4572000" cy="3429000"/>
          </a:xfrm>
          <a:prstGeom prst="rect">
            <a:avLst/>
          </a:prstGeom>
        </p:spPr>
        <p:txBody>
          <a:bodyPr/>
          <a:lstStyle/>
          <a:p>
            <a:pPr/>
          </a:p>
        </p:txBody>
      </p:sp>
      <p:sp>
        <p:nvSpPr>
          <p:cNvPr id="412" name="Shape 4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solidFill>
          <a:schemeClr val="accent6"/>
        </a:solidFill>
        <a:latin typeface="+mj-lt"/>
        <a:ea typeface="+mj-ea"/>
        <a:cs typeface="+mj-cs"/>
        <a:sym typeface="Arial"/>
      </a:defRPr>
    </a:lvl1pPr>
    <a:lvl2pPr indent="228600" latinLnBrk="0">
      <a:defRPr sz="1400">
        <a:solidFill>
          <a:schemeClr val="accent6"/>
        </a:solidFill>
        <a:latin typeface="+mj-lt"/>
        <a:ea typeface="+mj-ea"/>
        <a:cs typeface="+mj-cs"/>
        <a:sym typeface="Arial"/>
      </a:defRPr>
    </a:lvl2pPr>
    <a:lvl3pPr indent="457200" latinLnBrk="0">
      <a:defRPr sz="1400">
        <a:solidFill>
          <a:schemeClr val="accent6"/>
        </a:solidFill>
        <a:latin typeface="+mj-lt"/>
        <a:ea typeface="+mj-ea"/>
        <a:cs typeface="+mj-cs"/>
        <a:sym typeface="Arial"/>
      </a:defRPr>
    </a:lvl3pPr>
    <a:lvl4pPr indent="685800" latinLnBrk="0">
      <a:defRPr sz="1400">
        <a:solidFill>
          <a:schemeClr val="accent6"/>
        </a:solidFill>
        <a:latin typeface="+mj-lt"/>
        <a:ea typeface="+mj-ea"/>
        <a:cs typeface="+mj-cs"/>
        <a:sym typeface="Arial"/>
      </a:defRPr>
    </a:lvl4pPr>
    <a:lvl5pPr indent="914400" latinLnBrk="0">
      <a:defRPr sz="1400">
        <a:solidFill>
          <a:schemeClr val="accent6"/>
        </a:solidFill>
        <a:latin typeface="+mj-lt"/>
        <a:ea typeface="+mj-ea"/>
        <a:cs typeface="+mj-cs"/>
        <a:sym typeface="Arial"/>
      </a:defRPr>
    </a:lvl5pPr>
    <a:lvl6pPr indent="1143000" latinLnBrk="0">
      <a:defRPr sz="1400">
        <a:solidFill>
          <a:schemeClr val="accent6"/>
        </a:solidFill>
        <a:latin typeface="+mj-lt"/>
        <a:ea typeface="+mj-ea"/>
        <a:cs typeface="+mj-cs"/>
        <a:sym typeface="Arial"/>
      </a:defRPr>
    </a:lvl6pPr>
    <a:lvl7pPr indent="1371600" latinLnBrk="0">
      <a:defRPr sz="1400">
        <a:solidFill>
          <a:schemeClr val="accent6"/>
        </a:solidFill>
        <a:latin typeface="+mj-lt"/>
        <a:ea typeface="+mj-ea"/>
        <a:cs typeface="+mj-cs"/>
        <a:sym typeface="Arial"/>
      </a:defRPr>
    </a:lvl7pPr>
    <a:lvl8pPr indent="1600200" latinLnBrk="0">
      <a:defRPr sz="1400">
        <a:solidFill>
          <a:schemeClr val="accent6"/>
        </a:solidFill>
        <a:latin typeface="+mj-lt"/>
        <a:ea typeface="+mj-ea"/>
        <a:cs typeface="+mj-cs"/>
        <a:sym typeface="Arial"/>
      </a:defRPr>
    </a:lvl8pPr>
    <a:lvl9pPr indent="1828800" latinLnBrk="0">
      <a:defRPr sz="1400">
        <a:solidFill>
          <a:schemeClr val="accent6"/>
        </a:solidFill>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45" name="Google Shape;9;p2"/>
          <p:cNvSpPr/>
          <p:nvPr/>
        </p:nvSpPr>
        <p:spPr>
          <a:xfrm>
            <a:off x="31" y="4315310"/>
            <a:ext cx="5086968" cy="828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sp>
        <p:nvSpPr>
          <p:cNvPr id="46" name="Google Shape;10;p2"/>
          <p:cNvSpPr/>
          <p:nvPr/>
        </p:nvSpPr>
        <p:spPr>
          <a:xfrm>
            <a:off x="2972998" y="32"/>
            <a:ext cx="4937813" cy="323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8" y="248"/>
                  <a:pt x="40" y="285"/>
                  <a:pt x="61" y="362"/>
                </a:cubicBezTo>
                <a:cubicBezTo>
                  <a:pt x="855" y="2976"/>
                  <a:pt x="1648" y="5649"/>
                  <a:pt x="2442" y="8227"/>
                </a:cubicBezTo>
                <a:cubicBezTo>
                  <a:pt x="3110" y="10403"/>
                  <a:pt x="3783" y="12444"/>
                  <a:pt x="4457" y="14220"/>
                </a:cubicBezTo>
                <a:cubicBezTo>
                  <a:pt x="4871" y="15307"/>
                  <a:pt x="5284" y="16319"/>
                  <a:pt x="5699" y="17197"/>
                </a:cubicBezTo>
                <a:cubicBezTo>
                  <a:pt x="6084" y="18037"/>
                  <a:pt x="6471" y="18744"/>
                  <a:pt x="6858" y="19353"/>
                </a:cubicBezTo>
                <a:cubicBezTo>
                  <a:pt x="7298" y="20062"/>
                  <a:pt x="7738" y="20614"/>
                  <a:pt x="8181" y="20939"/>
                </a:cubicBezTo>
                <a:cubicBezTo>
                  <a:pt x="8472" y="21168"/>
                  <a:pt x="8765" y="21281"/>
                  <a:pt x="9056" y="21455"/>
                </a:cubicBezTo>
                <a:cubicBezTo>
                  <a:pt x="9242" y="21555"/>
                  <a:pt x="9427" y="21600"/>
                  <a:pt x="9612" y="21600"/>
                </a:cubicBezTo>
                <a:cubicBezTo>
                  <a:pt x="10124" y="21600"/>
                  <a:pt x="10636" y="21258"/>
                  <a:pt x="11146" y="20823"/>
                </a:cubicBezTo>
                <a:cubicBezTo>
                  <a:pt x="11614" y="20442"/>
                  <a:pt x="12080" y="19756"/>
                  <a:pt x="12545" y="18934"/>
                </a:cubicBezTo>
                <a:cubicBezTo>
                  <a:pt x="12958" y="18189"/>
                  <a:pt x="13370" y="17312"/>
                  <a:pt x="13780" y="16300"/>
                </a:cubicBezTo>
                <a:cubicBezTo>
                  <a:pt x="14234" y="15213"/>
                  <a:pt x="14689" y="14105"/>
                  <a:pt x="15144" y="13037"/>
                </a:cubicBezTo>
                <a:cubicBezTo>
                  <a:pt x="15566" y="12044"/>
                  <a:pt x="15988" y="11071"/>
                  <a:pt x="16411" y="10116"/>
                </a:cubicBezTo>
                <a:cubicBezTo>
                  <a:pt x="16799" y="9237"/>
                  <a:pt x="17188" y="8398"/>
                  <a:pt x="17577" y="7577"/>
                </a:cubicBezTo>
                <a:cubicBezTo>
                  <a:pt x="17996" y="6699"/>
                  <a:pt x="18416" y="5878"/>
                  <a:pt x="18836" y="5039"/>
                </a:cubicBezTo>
                <a:cubicBezTo>
                  <a:pt x="19234" y="4275"/>
                  <a:pt x="19630" y="3492"/>
                  <a:pt x="20029" y="2786"/>
                </a:cubicBezTo>
                <a:cubicBezTo>
                  <a:pt x="20471" y="2003"/>
                  <a:pt x="20915" y="1354"/>
                  <a:pt x="21357" y="571"/>
                </a:cubicBezTo>
                <a:cubicBezTo>
                  <a:pt x="21437" y="419"/>
                  <a:pt x="21523" y="552"/>
                  <a:pt x="21600" y="0"/>
                </a:cubicBezTo>
                <a:close/>
              </a:path>
            </a:pathLst>
          </a:custGeom>
          <a:solidFill>
            <a:srgbClr val="7D3021"/>
          </a:solidFill>
          <a:ln w="12700">
            <a:miter lim="400000"/>
          </a:ln>
        </p:spPr>
        <p:txBody>
          <a:bodyPr lIns="45719" rIns="45719" anchor="ctr"/>
          <a:lstStyle/>
          <a:p>
            <a:pPr/>
          </a:p>
        </p:txBody>
      </p:sp>
      <p:sp>
        <p:nvSpPr>
          <p:cNvPr id="47" name="Google Shape;11;p2"/>
          <p:cNvSpPr/>
          <p:nvPr/>
        </p:nvSpPr>
        <p:spPr>
          <a:xfrm>
            <a:off x="32" y="32"/>
            <a:ext cx="1537808" cy="27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sp>
        <p:nvSpPr>
          <p:cNvPr id="48" name="Google Shape;12;p2"/>
          <p:cNvSpPr/>
          <p:nvPr/>
        </p:nvSpPr>
        <p:spPr>
          <a:xfrm>
            <a:off x="299624" y="3918449"/>
            <a:ext cx="231602" cy="2316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49" name="Google Shape;13;p2"/>
          <p:cNvSpPr/>
          <p:nvPr/>
        </p:nvSpPr>
        <p:spPr>
          <a:xfrm flipH="1">
            <a:off x="6266484" y="4773160"/>
            <a:ext cx="1869901" cy="1"/>
          </a:xfrm>
          <a:prstGeom prst="line">
            <a:avLst/>
          </a:prstGeom>
          <a:ln>
            <a:solidFill>
              <a:srgbClr val="191919"/>
            </a:solidFill>
            <a:prstDash val="dot"/>
          </a:ln>
        </p:spPr>
        <p:txBody>
          <a:bodyPr lIns="45719" rIns="45719"/>
          <a:lstStyle/>
          <a:p>
            <a:pPr/>
          </a:p>
        </p:txBody>
      </p:sp>
      <p:sp>
        <p:nvSpPr>
          <p:cNvPr id="50" name="Google Shape;14;p2"/>
          <p:cNvSpPr/>
          <p:nvPr/>
        </p:nvSpPr>
        <p:spPr>
          <a:xfrm flipH="1">
            <a:off x="5750109" y="4843310"/>
            <a:ext cx="2200801" cy="1"/>
          </a:xfrm>
          <a:prstGeom prst="line">
            <a:avLst/>
          </a:prstGeom>
          <a:ln>
            <a:solidFill>
              <a:srgbClr val="191919"/>
            </a:solidFill>
          </a:ln>
        </p:spPr>
        <p:txBody>
          <a:bodyPr lIns="45719" rIns="45719"/>
          <a:lstStyle/>
          <a:p>
            <a:pPr/>
          </a:p>
        </p:txBody>
      </p:sp>
      <p:grpSp>
        <p:nvGrpSpPr>
          <p:cNvPr id="75" name="Google Shape;15;p2"/>
          <p:cNvGrpSpPr/>
          <p:nvPr/>
        </p:nvGrpSpPr>
        <p:grpSpPr>
          <a:xfrm>
            <a:off x="786074" y="137774"/>
            <a:ext cx="2432944" cy="323381"/>
            <a:chOff x="0" y="0"/>
            <a:chExt cx="2432943" cy="323380"/>
          </a:xfrm>
        </p:grpSpPr>
        <p:sp>
          <p:nvSpPr>
            <p:cNvPr id="51" name="Google Shape;16;p2"/>
            <p:cNvSpPr/>
            <p:nvPr/>
          </p:nvSpPr>
          <p:spPr>
            <a:xfrm>
              <a:off x="-1"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2" name="Google Shape;17;p2"/>
            <p:cNvSpPr/>
            <p:nvPr/>
          </p:nvSpPr>
          <p:spPr>
            <a:xfrm>
              <a:off x="226133"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3" name="Google Shape;18;p2"/>
            <p:cNvSpPr/>
            <p:nvPr/>
          </p:nvSpPr>
          <p:spPr>
            <a:xfrm>
              <a:off x="226133"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4" name="Google Shape;19;p2"/>
            <p:cNvSpPr/>
            <p:nvPr/>
          </p:nvSpPr>
          <p:spPr>
            <a:xfrm>
              <a:off x="226133" y="-1"/>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5" name="Google Shape;20;p2"/>
            <p:cNvSpPr/>
            <p:nvPr/>
          </p:nvSpPr>
          <p:spPr>
            <a:xfrm>
              <a:off x="-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6" name="Google Shape;21;p2"/>
            <p:cNvSpPr/>
            <p:nvPr/>
          </p:nvSpPr>
          <p:spPr>
            <a:xfrm>
              <a:off x="45226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7" name="Google Shape;22;p2"/>
            <p:cNvSpPr/>
            <p:nvPr/>
          </p:nvSpPr>
          <p:spPr>
            <a:xfrm>
              <a:off x="452267"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8" name="Google Shape;23;p2"/>
            <p:cNvSpPr/>
            <p:nvPr/>
          </p:nvSpPr>
          <p:spPr>
            <a:xfrm>
              <a:off x="678401" y="-1"/>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9" name="Google Shape;24;p2"/>
            <p:cNvSpPr/>
            <p:nvPr/>
          </p:nvSpPr>
          <p:spPr>
            <a:xfrm>
              <a:off x="678401"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0" name="Google Shape;25;p2"/>
            <p:cNvSpPr/>
            <p:nvPr/>
          </p:nvSpPr>
          <p:spPr>
            <a:xfrm>
              <a:off x="678392"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1" name="Google Shape;26;p2"/>
            <p:cNvSpPr/>
            <p:nvPr/>
          </p:nvSpPr>
          <p:spPr>
            <a:xfrm>
              <a:off x="9045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2" name="Google Shape;27;p2"/>
            <p:cNvSpPr/>
            <p:nvPr/>
          </p:nvSpPr>
          <p:spPr>
            <a:xfrm>
              <a:off x="9045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3" name="Google Shape;28;p2"/>
            <p:cNvSpPr/>
            <p:nvPr/>
          </p:nvSpPr>
          <p:spPr>
            <a:xfrm>
              <a:off x="112717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4" name="Google Shape;29;p2"/>
            <p:cNvSpPr/>
            <p:nvPr/>
          </p:nvSpPr>
          <p:spPr>
            <a:xfrm>
              <a:off x="112716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5" name="Google Shape;30;p2"/>
            <p:cNvSpPr/>
            <p:nvPr/>
          </p:nvSpPr>
          <p:spPr>
            <a:xfrm>
              <a:off x="13171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6" name="Google Shape;31;p2"/>
            <p:cNvSpPr/>
            <p:nvPr/>
          </p:nvSpPr>
          <p:spPr>
            <a:xfrm>
              <a:off x="13171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7" name="Google Shape;32;p2"/>
            <p:cNvSpPr/>
            <p:nvPr/>
          </p:nvSpPr>
          <p:spPr>
            <a:xfrm>
              <a:off x="15234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8" name="Google Shape;33;p2"/>
            <p:cNvSpPr/>
            <p:nvPr/>
          </p:nvSpPr>
          <p:spPr>
            <a:xfrm>
              <a:off x="1523426" y="13259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9" name="Google Shape;34;p2"/>
            <p:cNvSpPr/>
            <p:nvPr/>
          </p:nvSpPr>
          <p:spPr>
            <a:xfrm>
              <a:off x="172972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0" name="Google Shape;35;p2"/>
            <p:cNvSpPr/>
            <p:nvPr/>
          </p:nvSpPr>
          <p:spPr>
            <a:xfrm>
              <a:off x="172971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1" name="Google Shape;36;p2"/>
            <p:cNvSpPr/>
            <p:nvPr/>
          </p:nvSpPr>
          <p:spPr>
            <a:xfrm>
              <a:off x="195585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72" name="Google Shape;37;p2"/>
            <p:cNvSpPr/>
            <p:nvPr/>
          </p:nvSpPr>
          <p:spPr>
            <a:xfrm>
              <a:off x="21423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73" name="Google Shape;38;p2"/>
            <p:cNvSpPr/>
            <p:nvPr/>
          </p:nvSpPr>
          <p:spPr>
            <a:xfrm>
              <a:off x="21423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74" name="Google Shape;39;p2"/>
            <p:cNvSpPr/>
            <p:nvPr/>
          </p:nvSpPr>
          <p:spPr>
            <a:xfrm>
              <a:off x="2374742" y="132589"/>
              <a:ext cx="58202"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76" name="Google Shape;40;p2"/>
          <p:cNvSpPr/>
          <p:nvPr/>
        </p:nvSpPr>
        <p:spPr>
          <a:xfrm>
            <a:off x="8026268" y="4607269"/>
            <a:ext cx="329263" cy="329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7D3021"/>
          </a:solidFill>
          <a:ln w="12700">
            <a:miter lim="400000"/>
          </a:ln>
        </p:spPr>
        <p:txBody>
          <a:bodyPr lIns="45719" rIns="45719" anchor="ctr"/>
          <a:lstStyle/>
          <a:p>
            <a:pPr>
              <a:defRPr>
                <a:solidFill>
                  <a:schemeClr val="accent6"/>
                </a:solidFill>
              </a:defRPr>
            </a:pPr>
          </a:p>
        </p:txBody>
      </p:sp>
      <p:sp>
        <p:nvSpPr>
          <p:cNvPr id="77" name="Title Text"/>
          <p:cNvSpPr txBox="1"/>
          <p:nvPr>
            <p:ph type="title"/>
          </p:nvPr>
        </p:nvSpPr>
        <p:spPr>
          <a:xfrm>
            <a:off x="4251199" y="859850"/>
            <a:ext cx="4179601" cy="2947800"/>
          </a:xfrm>
          <a:prstGeom prst="rect">
            <a:avLst/>
          </a:prstGeom>
        </p:spPr>
        <p:txBody>
          <a:bodyPr/>
          <a:lstStyle>
            <a:lvl1pPr>
              <a:defRPr sz="6400"/>
            </a:lvl1pPr>
          </a:lstStyle>
          <a:p>
            <a:pPr/>
            <a:r>
              <a:t>Title Text</a:t>
            </a:r>
          </a:p>
        </p:txBody>
      </p:sp>
      <p:sp>
        <p:nvSpPr>
          <p:cNvPr id="78" name="Body Level One…"/>
          <p:cNvSpPr txBox="1"/>
          <p:nvPr>
            <p:ph type="body" sz="quarter" idx="1"/>
          </p:nvPr>
        </p:nvSpPr>
        <p:spPr>
          <a:xfrm>
            <a:off x="4251149" y="3807850"/>
            <a:ext cx="4179601" cy="475801"/>
          </a:xfrm>
          <a:prstGeom prst="rect">
            <a:avLst/>
          </a:prstGeom>
        </p:spPr>
        <p:txBody>
          <a:bodyPr/>
          <a:lstStyle>
            <a:lvl1pPr marL="330200" indent="-203200" algn="ctr">
              <a:buClrTx/>
              <a:buSzTx/>
              <a:buNone/>
              <a:defRPr sz="1800"/>
            </a:lvl1pPr>
            <a:lvl2pPr marL="330200" indent="254000" algn="ctr">
              <a:buClrTx/>
              <a:buSzTx/>
              <a:buNone/>
              <a:defRPr sz="1800"/>
            </a:lvl2pPr>
            <a:lvl3pPr marL="330200" indent="711200" algn="ctr">
              <a:buClrTx/>
              <a:buSzTx/>
              <a:buNone/>
              <a:defRPr sz="1800"/>
            </a:lvl3pPr>
            <a:lvl4pPr marL="330200" indent="1168400" algn="ctr">
              <a:buClrTx/>
              <a:buSzTx/>
              <a:buNone/>
              <a:defRPr sz="1800"/>
            </a:lvl4pPr>
            <a:lvl5pPr marL="330200" indent="1625600" algn="ctr">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
    <p:spTree>
      <p:nvGrpSpPr>
        <p:cNvPr id="1" name=""/>
        <p:cNvGrpSpPr/>
        <p:nvPr/>
      </p:nvGrpSpPr>
      <p:grpSpPr>
        <a:xfrm>
          <a:off x="0" y="0"/>
          <a:ext cx="0" cy="0"/>
          <a:chOff x="0" y="0"/>
          <a:chExt cx="0" cy="0"/>
        </a:xfrm>
      </p:grpSpPr>
      <p:sp>
        <p:nvSpPr>
          <p:cNvPr id="332" name="Google Shape;956;p24"/>
          <p:cNvSpPr/>
          <p:nvPr/>
        </p:nvSpPr>
        <p:spPr>
          <a:xfrm flipH="1">
            <a:off x="2575441" y="4315307"/>
            <a:ext cx="6568515" cy="82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sp>
        <p:nvSpPr>
          <p:cNvPr id="333" name="Google Shape;957;p24"/>
          <p:cNvSpPr/>
          <p:nvPr/>
        </p:nvSpPr>
        <p:spPr>
          <a:xfrm>
            <a:off x="38" y="341"/>
            <a:ext cx="3996039" cy="421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8"/>
                </a:lnTo>
                <a:cubicBezTo>
                  <a:pt x="7" y="21597"/>
                  <a:pt x="15" y="21595"/>
                  <a:pt x="22" y="21595"/>
                </a:cubicBezTo>
                <a:cubicBezTo>
                  <a:pt x="41" y="21595"/>
                  <a:pt x="60" y="21600"/>
                  <a:pt x="79" y="21600"/>
                </a:cubicBezTo>
                <a:cubicBezTo>
                  <a:pt x="99" y="21600"/>
                  <a:pt x="119" y="21595"/>
                  <a:pt x="139" y="21569"/>
                </a:cubicBezTo>
                <a:cubicBezTo>
                  <a:pt x="455" y="21188"/>
                  <a:pt x="772" y="20793"/>
                  <a:pt x="1089" y="20412"/>
                </a:cubicBezTo>
                <a:cubicBezTo>
                  <a:pt x="1478" y="19930"/>
                  <a:pt x="1869" y="19448"/>
                  <a:pt x="2258" y="18964"/>
                </a:cubicBezTo>
                <a:cubicBezTo>
                  <a:pt x="2653" y="18482"/>
                  <a:pt x="3047" y="17998"/>
                  <a:pt x="3442" y="17516"/>
                </a:cubicBezTo>
                <a:cubicBezTo>
                  <a:pt x="3910" y="16945"/>
                  <a:pt x="4378" y="16374"/>
                  <a:pt x="4846" y="15803"/>
                </a:cubicBezTo>
                <a:cubicBezTo>
                  <a:pt x="5249" y="15321"/>
                  <a:pt x="5654" y="14824"/>
                  <a:pt x="6059" y="14340"/>
                </a:cubicBezTo>
                <a:cubicBezTo>
                  <a:pt x="6466" y="13858"/>
                  <a:pt x="6876" y="13374"/>
                  <a:pt x="7283" y="12906"/>
                </a:cubicBezTo>
                <a:cubicBezTo>
                  <a:pt x="7707" y="12424"/>
                  <a:pt x="8130" y="11955"/>
                  <a:pt x="8553" y="11487"/>
                </a:cubicBezTo>
                <a:cubicBezTo>
                  <a:pt x="8998" y="10989"/>
                  <a:pt x="9444" y="10492"/>
                  <a:pt x="9890" y="10009"/>
                </a:cubicBezTo>
                <a:cubicBezTo>
                  <a:pt x="10263" y="9599"/>
                  <a:pt x="10635" y="9204"/>
                  <a:pt x="11007" y="8809"/>
                </a:cubicBezTo>
                <a:cubicBezTo>
                  <a:pt x="11388" y="8413"/>
                  <a:pt x="11771" y="8018"/>
                  <a:pt x="12153" y="7637"/>
                </a:cubicBezTo>
                <a:cubicBezTo>
                  <a:pt x="12553" y="7242"/>
                  <a:pt x="12954" y="6848"/>
                  <a:pt x="13354" y="6468"/>
                </a:cubicBezTo>
                <a:cubicBezTo>
                  <a:pt x="13778" y="6058"/>
                  <a:pt x="14202" y="5662"/>
                  <a:pt x="14626" y="5267"/>
                </a:cubicBezTo>
                <a:cubicBezTo>
                  <a:pt x="14967" y="4960"/>
                  <a:pt x="15308" y="4667"/>
                  <a:pt x="15650" y="4375"/>
                </a:cubicBezTo>
                <a:cubicBezTo>
                  <a:pt x="16119" y="3979"/>
                  <a:pt x="16589" y="3555"/>
                  <a:pt x="17059" y="3189"/>
                </a:cubicBezTo>
                <a:cubicBezTo>
                  <a:pt x="17461" y="2867"/>
                  <a:pt x="17863" y="2590"/>
                  <a:pt x="18264" y="2296"/>
                </a:cubicBezTo>
                <a:cubicBezTo>
                  <a:pt x="18837" y="1886"/>
                  <a:pt x="19408" y="1463"/>
                  <a:pt x="19982" y="1083"/>
                </a:cubicBezTo>
                <a:cubicBezTo>
                  <a:pt x="20490" y="759"/>
                  <a:pt x="20999" y="497"/>
                  <a:pt x="21507" y="218"/>
                </a:cubicBezTo>
                <a:cubicBezTo>
                  <a:pt x="21540" y="190"/>
                  <a:pt x="21572" y="190"/>
                  <a:pt x="21600"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334" name="Google Shape;958;p24"/>
          <p:cNvSpPr/>
          <p:nvPr/>
        </p:nvSpPr>
        <p:spPr>
          <a:xfrm>
            <a:off x="222625" y="801124"/>
            <a:ext cx="263101" cy="2631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35" name="Google Shape;959;p24"/>
          <p:cNvSpPr/>
          <p:nvPr/>
        </p:nvSpPr>
        <p:spPr>
          <a:xfrm>
            <a:off x="8654774" y="2807374"/>
            <a:ext cx="350701" cy="3507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346" name="Google Shape;960;p24"/>
          <p:cNvGrpSpPr/>
          <p:nvPr/>
        </p:nvGrpSpPr>
        <p:grpSpPr>
          <a:xfrm>
            <a:off x="276572" y="2571750"/>
            <a:ext cx="118071" cy="1472838"/>
            <a:chOff x="9132" y="24018"/>
            <a:chExt cx="118070" cy="1472837"/>
          </a:xfrm>
        </p:grpSpPr>
        <p:sp>
          <p:nvSpPr>
            <p:cNvPr id="336" name="Google Shape;961;p24"/>
            <p:cNvSpPr/>
            <p:nvPr/>
          </p:nvSpPr>
          <p:spPr>
            <a:xfrm rot="10800000">
              <a:off x="9132" y="848351"/>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337" name="Google Shape;962;p24"/>
            <p:cNvSpPr/>
            <p:nvPr/>
          </p:nvSpPr>
          <p:spPr>
            <a:xfrm rot="10800000">
              <a:off x="9132" y="992463"/>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38" name="Google Shape;963;p24"/>
            <p:cNvSpPr/>
            <p:nvPr/>
          </p:nvSpPr>
          <p:spPr>
            <a:xfrm rot="10800000">
              <a:off x="9132" y="1136575"/>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39" name="Google Shape;964;p24"/>
            <p:cNvSpPr/>
            <p:nvPr/>
          </p:nvSpPr>
          <p:spPr>
            <a:xfrm rot="10800000">
              <a:off x="9132" y="1280687"/>
              <a:ext cx="118071"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0" name="Google Shape;965;p24"/>
            <p:cNvSpPr/>
            <p:nvPr/>
          </p:nvSpPr>
          <p:spPr>
            <a:xfrm rot="10800000">
              <a:off x="9132" y="704238"/>
              <a:ext cx="118071" cy="72058"/>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1" name="Google Shape;966;p24"/>
            <p:cNvSpPr/>
            <p:nvPr/>
          </p:nvSpPr>
          <p:spPr>
            <a:xfrm rot="10800000">
              <a:off x="9132" y="560126"/>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2" name="Google Shape;967;p24"/>
            <p:cNvSpPr/>
            <p:nvPr/>
          </p:nvSpPr>
          <p:spPr>
            <a:xfrm rot="10800000">
              <a:off x="9132" y="416014"/>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3" name="Google Shape;968;p24"/>
            <p:cNvSpPr/>
            <p:nvPr/>
          </p:nvSpPr>
          <p:spPr>
            <a:xfrm rot="10800000">
              <a:off x="9132" y="271902"/>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344" name="Google Shape;969;p24"/>
            <p:cNvSpPr/>
            <p:nvPr/>
          </p:nvSpPr>
          <p:spPr>
            <a:xfrm rot="10800000">
              <a:off x="9132" y="24018"/>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5" name="Google Shape;970;p24"/>
            <p:cNvSpPr/>
            <p:nvPr/>
          </p:nvSpPr>
          <p:spPr>
            <a:xfrm rot="10800000">
              <a:off x="9132" y="1424799"/>
              <a:ext cx="118071"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363" name="Google Shape;971;p24"/>
          <p:cNvGrpSpPr/>
          <p:nvPr/>
        </p:nvGrpSpPr>
        <p:grpSpPr>
          <a:xfrm>
            <a:off x="8317958" y="422111"/>
            <a:ext cx="518448" cy="518572"/>
            <a:chOff x="0" y="0"/>
            <a:chExt cx="518446" cy="518570"/>
          </a:xfrm>
        </p:grpSpPr>
        <p:sp>
          <p:nvSpPr>
            <p:cNvPr id="347" name="Google Shape;972;p24"/>
            <p:cNvSpPr/>
            <p:nvPr/>
          </p:nvSpPr>
          <p:spPr>
            <a:xfrm>
              <a:off x="53380" y="82560"/>
              <a:ext cx="397955" cy="3359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8" name="Google Shape;973;p24"/>
            <p:cNvSpPr/>
            <p:nvPr/>
          </p:nvSpPr>
          <p:spPr>
            <a:xfrm>
              <a:off x="72517" y="105141"/>
              <a:ext cx="397711" cy="335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49" name="Google Shape;974;p24"/>
            <p:cNvSpPr/>
            <p:nvPr/>
          </p:nvSpPr>
          <p:spPr>
            <a:xfrm>
              <a:off x="36457" y="61521"/>
              <a:ext cx="392038" cy="33296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0" name="Google Shape;975;p24"/>
            <p:cNvSpPr/>
            <p:nvPr/>
          </p:nvSpPr>
          <p:spPr>
            <a:xfrm>
              <a:off x="21985" y="41476"/>
              <a:ext cx="380168" cy="322219"/>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1" name="Google Shape;976;p24"/>
            <p:cNvSpPr/>
            <p:nvPr/>
          </p:nvSpPr>
          <p:spPr>
            <a:xfrm>
              <a:off x="96977" y="133576"/>
              <a:ext cx="388815" cy="32742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2" name="Google Shape;977;p24"/>
            <p:cNvSpPr/>
            <p:nvPr/>
          </p:nvSpPr>
          <p:spPr>
            <a:xfrm>
              <a:off x="121662" y="159684"/>
              <a:ext cx="374908" cy="31965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3" name="Google Shape;978;p24"/>
            <p:cNvSpPr/>
            <p:nvPr/>
          </p:nvSpPr>
          <p:spPr>
            <a:xfrm>
              <a:off x="8623" y="22841"/>
              <a:ext cx="363330" cy="30962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4" name="Google Shape;979;p24"/>
            <p:cNvSpPr/>
            <p:nvPr/>
          </p:nvSpPr>
          <p:spPr>
            <a:xfrm>
              <a:off x="146185" y="190942"/>
              <a:ext cx="363993" cy="30439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5" name="Google Shape;980;p24"/>
            <p:cNvSpPr/>
            <p:nvPr/>
          </p:nvSpPr>
          <p:spPr>
            <a:xfrm>
              <a:off x="3894" y="15158"/>
              <a:ext cx="339043" cy="284193"/>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6" name="Google Shape;981;p24"/>
            <p:cNvSpPr/>
            <p:nvPr/>
          </p:nvSpPr>
          <p:spPr>
            <a:xfrm>
              <a:off x="182535" y="224734"/>
              <a:ext cx="333132" cy="280561"/>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7" name="Google Shape;982;p24"/>
            <p:cNvSpPr/>
            <p:nvPr/>
          </p:nvSpPr>
          <p:spPr>
            <a:xfrm>
              <a:off x="0" y="4260"/>
              <a:ext cx="308207" cy="25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8" name="Google Shape;983;p24"/>
            <p:cNvSpPr/>
            <p:nvPr/>
          </p:nvSpPr>
          <p:spPr>
            <a:xfrm>
              <a:off x="220322" y="263911"/>
              <a:ext cx="298125" cy="2522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59" name="Google Shape;984;p24"/>
            <p:cNvSpPr/>
            <p:nvPr/>
          </p:nvSpPr>
          <p:spPr>
            <a:xfrm>
              <a:off x="4621" y="0"/>
              <a:ext cx="258351" cy="21984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60" name="Google Shape;985;p24"/>
            <p:cNvSpPr/>
            <p:nvPr/>
          </p:nvSpPr>
          <p:spPr>
            <a:xfrm>
              <a:off x="264826" y="309595"/>
              <a:ext cx="248306" cy="208976"/>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61" name="Google Shape;986;p24"/>
            <p:cNvSpPr/>
            <p:nvPr/>
          </p:nvSpPr>
          <p:spPr>
            <a:xfrm>
              <a:off x="17482" y="7683"/>
              <a:ext cx="185568" cy="15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62" name="Google Shape;987;p24"/>
            <p:cNvSpPr/>
            <p:nvPr/>
          </p:nvSpPr>
          <p:spPr>
            <a:xfrm>
              <a:off x="321246" y="362309"/>
              <a:ext cx="174148" cy="147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364" name="Google Shape;988;p24"/>
          <p:cNvSpPr/>
          <p:nvPr/>
        </p:nvSpPr>
        <p:spPr>
          <a:xfrm>
            <a:off x="1590674" y="4806100"/>
            <a:ext cx="214202" cy="2139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
    <p:spTree>
      <p:nvGrpSpPr>
        <p:cNvPr id="1" name=""/>
        <p:cNvGrpSpPr/>
        <p:nvPr/>
      </p:nvGrpSpPr>
      <p:grpSpPr>
        <a:xfrm>
          <a:off x="0" y="0"/>
          <a:ext cx="0" cy="0"/>
          <a:chOff x="0" y="0"/>
          <a:chExt cx="0" cy="0"/>
        </a:xfrm>
      </p:grpSpPr>
      <p:sp>
        <p:nvSpPr>
          <p:cNvPr id="372" name="Google Shape;990;p25"/>
          <p:cNvSpPr/>
          <p:nvPr/>
        </p:nvSpPr>
        <p:spPr>
          <a:xfrm flipH="1">
            <a:off x="1233181" y="32"/>
            <a:ext cx="4937813" cy="323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8" y="248"/>
                  <a:pt x="40" y="285"/>
                  <a:pt x="61" y="362"/>
                </a:cubicBezTo>
                <a:cubicBezTo>
                  <a:pt x="855" y="2976"/>
                  <a:pt x="1648" y="5649"/>
                  <a:pt x="2442" y="8227"/>
                </a:cubicBezTo>
                <a:cubicBezTo>
                  <a:pt x="3110" y="10403"/>
                  <a:pt x="3783" y="12444"/>
                  <a:pt x="4457" y="14220"/>
                </a:cubicBezTo>
                <a:cubicBezTo>
                  <a:pt x="4871" y="15307"/>
                  <a:pt x="5284" y="16319"/>
                  <a:pt x="5699" y="17197"/>
                </a:cubicBezTo>
                <a:cubicBezTo>
                  <a:pt x="6084" y="18037"/>
                  <a:pt x="6471" y="18744"/>
                  <a:pt x="6858" y="19353"/>
                </a:cubicBezTo>
                <a:cubicBezTo>
                  <a:pt x="7298" y="20062"/>
                  <a:pt x="7738" y="20614"/>
                  <a:pt x="8181" y="20939"/>
                </a:cubicBezTo>
                <a:cubicBezTo>
                  <a:pt x="8472" y="21168"/>
                  <a:pt x="8765" y="21281"/>
                  <a:pt x="9056" y="21455"/>
                </a:cubicBezTo>
                <a:cubicBezTo>
                  <a:pt x="9242" y="21555"/>
                  <a:pt x="9427" y="21600"/>
                  <a:pt x="9612" y="21600"/>
                </a:cubicBezTo>
                <a:cubicBezTo>
                  <a:pt x="10124" y="21600"/>
                  <a:pt x="10636" y="21258"/>
                  <a:pt x="11146" y="20823"/>
                </a:cubicBezTo>
                <a:cubicBezTo>
                  <a:pt x="11614" y="20442"/>
                  <a:pt x="12080" y="19756"/>
                  <a:pt x="12545" y="18934"/>
                </a:cubicBezTo>
                <a:cubicBezTo>
                  <a:pt x="12958" y="18189"/>
                  <a:pt x="13370" y="17312"/>
                  <a:pt x="13780" y="16300"/>
                </a:cubicBezTo>
                <a:cubicBezTo>
                  <a:pt x="14234" y="15213"/>
                  <a:pt x="14689" y="14105"/>
                  <a:pt x="15144" y="13037"/>
                </a:cubicBezTo>
                <a:cubicBezTo>
                  <a:pt x="15566" y="12044"/>
                  <a:pt x="15988" y="11071"/>
                  <a:pt x="16411" y="10116"/>
                </a:cubicBezTo>
                <a:cubicBezTo>
                  <a:pt x="16799" y="9237"/>
                  <a:pt x="17188" y="8398"/>
                  <a:pt x="17577" y="7577"/>
                </a:cubicBezTo>
                <a:cubicBezTo>
                  <a:pt x="17996" y="6699"/>
                  <a:pt x="18416" y="5878"/>
                  <a:pt x="18836" y="5039"/>
                </a:cubicBezTo>
                <a:cubicBezTo>
                  <a:pt x="19234" y="4275"/>
                  <a:pt x="19630" y="3492"/>
                  <a:pt x="20029" y="2786"/>
                </a:cubicBezTo>
                <a:cubicBezTo>
                  <a:pt x="20471" y="2003"/>
                  <a:pt x="20915" y="1354"/>
                  <a:pt x="21357" y="571"/>
                </a:cubicBezTo>
                <a:cubicBezTo>
                  <a:pt x="21437" y="419"/>
                  <a:pt x="21523" y="552"/>
                  <a:pt x="21600" y="0"/>
                </a:cubicBezTo>
                <a:close/>
              </a:path>
            </a:pathLst>
          </a:custGeom>
          <a:solidFill>
            <a:srgbClr val="7D3021"/>
          </a:solidFill>
          <a:ln w="12700">
            <a:miter lim="400000"/>
          </a:ln>
        </p:spPr>
        <p:txBody>
          <a:bodyPr lIns="45719" rIns="45719" anchor="ctr"/>
          <a:lstStyle/>
          <a:p>
            <a:pPr/>
          </a:p>
        </p:txBody>
      </p:sp>
      <p:sp>
        <p:nvSpPr>
          <p:cNvPr id="373" name="Google Shape;991;p25"/>
          <p:cNvSpPr/>
          <p:nvPr/>
        </p:nvSpPr>
        <p:spPr>
          <a:xfrm flipH="1">
            <a:off x="7606151" y="32"/>
            <a:ext cx="1537809" cy="27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sp>
        <p:nvSpPr>
          <p:cNvPr id="374" name="Google Shape;992;p25"/>
          <p:cNvSpPr/>
          <p:nvPr/>
        </p:nvSpPr>
        <p:spPr>
          <a:xfrm>
            <a:off x="41" y="4315307"/>
            <a:ext cx="6568515" cy="82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grpSp>
        <p:nvGrpSpPr>
          <p:cNvPr id="377" name="Google Shape;993;p25"/>
          <p:cNvGrpSpPr/>
          <p:nvPr/>
        </p:nvGrpSpPr>
        <p:grpSpPr>
          <a:xfrm>
            <a:off x="643600" y="539399"/>
            <a:ext cx="69501" cy="1789202"/>
            <a:chOff x="0" y="0"/>
            <a:chExt cx="69499" cy="1789200"/>
          </a:xfrm>
        </p:grpSpPr>
        <p:sp>
          <p:nvSpPr>
            <p:cNvPr id="375" name="Google Shape;994;p25"/>
            <p:cNvSpPr/>
            <p:nvPr/>
          </p:nvSpPr>
          <p:spPr>
            <a:xfrm flipH="1">
              <a:off x="69499" y="-1"/>
              <a:ext cx="1" cy="1789201"/>
            </a:xfrm>
            <a:prstGeom prst="line">
              <a:avLst/>
            </a:prstGeom>
            <a:noFill/>
            <a:ln w="9525" cap="flat">
              <a:solidFill>
                <a:srgbClr val="191919"/>
              </a:solidFill>
              <a:prstDash val="solid"/>
              <a:round/>
            </a:ln>
            <a:effectLst/>
          </p:spPr>
          <p:txBody>
            <a:bodyPr wrap="square" lIns="45719" tIns="45719" rIns="45719" bIns="45719" numCol="1" anchor="t">
              <a:noAutofit/>
            </a:bodyPr>
            <a:lstStyle/>
            <a:p>
              <a:pPr/>
            </a:p>
          </p:txBody>
        </p:sp>
        <p:sp>
          <p:nvSpPr>
            <p:cNvPr id="376" name="Google Shape;995;p25"/>
            <p:cNvSpPr/>
            <p:nvPr/>
          </p:nvSpPr>
          <p:spPr>
            <a:xfrm flipH="1">
              <a:off x="0" y="-1"/>
              <a:ext cx="1" cy="1789201"/>
            </a:xfrm>
            <a:prstGeom prst="line">
              <a:avLst/>
            </a:prstGeom>
            <a:noFill/>
            <a:ln w="9525" cap="flat">
              <a:solidFill>
                <a:srgbClr val="191919"/>
              </a:solidFill>
              <a:prstDash val="dash"/>
              <a:round/>
            </a:ln>
            <a:effectLst/>
          </p:spPr>
          <p:txBody>
            <a:bodyPr wrap="square" lIns="45719" tIns="45719" rIns="45719" bIns="45719" numCol="1" anchor="t">
              <a:noAutofit/>
            </a:bodyPr>
            <a:lstStyle/>
            <a:p>
              <a:pPr/>
            </a:p>
          </p:txBody>
        </p:sp>
      </p:grpSp>
      <p:grpSp>
        <p:nvGrpSpPr>
          <p:cNvPr id="384" name="Google Shape;996;p25"/>
          <p:cNvGrpSpPr/>
          <p:nvPr/>
        </p:nvGrpSpPr>
        <p:grpSpPr>
          <a:xfrm>
            <a:off x="8736665" y="2549465"/>
            <a:ext cx="130471" cy="2015921"/>
            <a:chOff x="0" y="0"/>
            <a:chExt cx="130470" cy="2015920"/>
          </a:xfrm>
        </p:grpSpPr>
        <p:sp>
          <p:nvSpPr>
            <p:cNvPr id="378" name="Google Shape;997;p25"/>
            <p:cNvSpPr/>
            <p:nvPr/>
          </p:nvSpPr>
          <p:spPr>
            <a:xfrm>
              <a:off x="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79" name="Google Shape;998;p25"/>
            <p:cNvSpPr/>
            <p:nvPr/>
          </p:nvSpPr>
          <p:spPr>
            <a:xfrm>
              <a:off x="0" y="26935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80" name="Google Shape;999;p25"/>
            <p:cNvSpPr/>
            <p:nvPr/>
          </p:nvSpPr>
          <p:spPr>
            <a:xfrm>
              <a:off x="0" y="53870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381" name="Google Shape;1000;p25"/>
            <p:cNvSpPr/>
            <p:nvPr/>
          </p:nvSpPr>
          <p:spPr>
            <a:xfrm>
              <a:off x="0" y="107740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82" name="Google Shape;1001;p25"/>
            <p:cNvSpPr/>
            <p:nvPr/>
          </p:nvSpPr>
          <p:spPr>
            <a:xfrm>
              <a:off x="0" y="161610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83" name="Google Shape;1002;p25"/>
            <p:cNvSpPr/>
            <p:nvPr/>
          </p:nvSpPr>
          <p:spPr>
            <a:xfrm>
              <a:off x="0" y="188545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385" name="Google Shape;1003;p25"/>
          <p:cNvSpPr/>
          <p:nvPr/>
        </p:nvSpPr>
        <p:spPr>
          <a:xfrm>
            <a:off x="7492224" y="4758899"/>
            <a:ext cx="310801" cy="3108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86" name="Google Shape;1004;p25"/>
          <p:cNvSpPr/>
          <p:nvPr/>
        </p:nvSpPr>
        <p:spPr>
          <a:xfrm>
            <a:off x="6804975" y="155999"/>
            <a:ext cx="213601" cy="213302"/>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403" name="Google Shape;1005;p25"/>
          <p:cNvGrpSpPr/>
          <p:nvPr/>
        </p:nvGrpSpPr>
        <p:grpSpPr>
          <a:xfrm>
            <a:off x="8317958" y="862236"/>
            <a:ext cx="518448" cy="518572"/>
            <a:chOff x="0" y="0"/>
            <a:chExt cx="518446" cy="518570"/>
          </a:xfrm>
        </p:grpSpPr>
        <p:sp>
          <p:nvSpPr>
            <p:cNvPr id="387" name="Google Shape;1006;p25"/>
            <p:cNvSpPr/>
            <p:nvPr/>
          </p:nvSpPr>
          <p:spPr>
            <a:xfrm>
              <a:off x="53380" y="82560"/>
              <a:ext cx="397955" cy="3359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88" name="Google Shape;1007;p25"/>
            <p:cNvSpPr/>
            <p:nvPr/>
          </p:nvSpPr>
          <p:spPr>
            <a:xfrm>
              <a:off x="72517" y="105141"/>
              <a:ext cx="397711" cy="335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89" name="Google Shape;1008;p25"/>
            <p:cNvSpPr/>
            <p:nvPr/>
          </p:nvSpPr>
          <p:spPr>
            <a:xfrm>
              <a:off x="36457" y="61521"/>
              <a:ext cx="392038" cy="33296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0" name="Google Shape;1009;p25"/>
            <p:cNvSpPr/>
            <p:nvPr/>
          </p:nvSpPr>
          <p:spPr>
            <a:xfrm>
              <a:off x="21985" y="41476"/>
              <a:ext cx="380168" cy="322219"/>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1" name="Google Shape;1010;p25"/>
            <p:cNvSpPr/>
            <p:nvPr/>
          </p:nvSpPr>
          <p:spPr>
            <a:xfrm>
              <a:off x="96977" y="133576"/>
              <a:ext cx="388815" cy="32742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2" name="Google Shape;1011;p25"/>
            <p:cNvSpPr/>
            <p:nvPr/>
          </p:nvSpPr>
          <p:spPr>
            <a:xfrm>
              <a:off x="121662" y="159684"/>
              <a:ext cx="374908" cy="31965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3" name="Google Shape;1012;p25"/>
            <p:cNvSpPr/>
            <p:nvPr/>
          </p:nvSpPr>
          <p:spPr>
            <a:xfrm>
              <a:off x="8623" y="22841"/>
              <a:ext cx="363330" cy="30962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4" name="Google Shape;1013;p25"/>
            <p:cNvSpPr/>
            <p:nvPr/>
          </p:nvSpPr>
          <p:spPr>
            <a:xfrm>
              <a:off x="146185" y="190942"/>
              <a:ext cx="363993" cy="30439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5" name="Google Shape;1014;p25"/>
            <p:cNvSpPr/>
            <p:nvPr/>
          </p:nvSpPr>
          <p:spPr>
            <a:xfrm>
              <a:off x="3894" y="15158"/>
              <a:ext cx="339043" cy="284193"/>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6" name="Google Shape;1015;p25"/>
            <p:cNvSpPr/>
            <p:nvPr/>
          </p:nvSpPr>
          <p:spPr>
            <a:xfrm>
              <a:off x="182535" y="224734"/>
              <a:ext cx="333132" cy="280561"/>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7" name="Google Shape;1016;p25"/>
            <p:cNvSpPr/>
            <p:nvPr/>
          </p:nvSpPr>
          <p:spPr>
            <a:xfrm>
              <a:off x="0" y="4260"/>
              <a:ext cx="308207" cy="25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8" name="Google Shape;1017;p25"/>
            <p:cNvSpPr/>
            <p:nvPr/>
          </p:nvSpPr>
          <p:spPr>
            <a:xfrm>
              <a:off x="220322" y="263911"/>
              <a:ext cx="298125" cy="2522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99" name="Google Shape;1018;p25"/>
            <p:cNvSpPr/>
            <p:nvPr/>
          </p:nvSpPr>
          <p:spPr>
            <a:xfrm>
              <a:off x="4621" y="0"/>
              <a:ext cx="258351" cy="21984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00" name="Google Shape;1019;p25"/>
            <p:cNvSpPr/>
            <p:nvPr/>
          </p:nvSpPr>
          <p:spPr>
            <a:xfrm>
              <a:off x="264826" y="309595"/>
              <a:ext cx="248306" cy="208976"/>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01" name="Google Shape;1020;p25"/>
            <p:cNvSpPr/>
            <p:nvPr/>
          </p:nvSpPr>
          <p:spPr>
            <a:xfrm>
              <a:off x="17482" y="7683"/>
              <a:ext cx="185568" cy="15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02" name="Google Shape;1021;p25"/>
            <p:cNvSpPr/>
            <p:nvPr/>
          </p:nvSpPr>
          <p:spPr>
            <a:xfrm>
              <a:off x="321246" y="362309"/>
              <a:ext cx="174148" cy="147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404" name="Google Shape;1022;p25"/>
          <p:cNvSpPr/>
          <p:nvPr/>
        </p:nvSpPr>
        <p:spPr>
          <a:xfrm>
            <a:off x="112675" y="2867799"/>
            <a:ext cx="213600" cy="2136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4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86" name="Google Shape;44;p3"/>
          <p:cNvSpPr/>
          <p:nvPr/>
        </p:nvSpPr>
        <p:spPr>
          <a:xfrm>
            <a:off x="38" y="341"/>
            <a:ext cx="3996039" cy="421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8"/>
                </a:lnTo>
                <a:cubicBezTo>
                  <a:pt x="7" y="21597"/>
                  <a:pt x="15" y="21595"/>
                  <a:pt x="22" y="21595"/>
                </a:cubicBezTo>
                <a:cubicBezTo>
                  <a:pt x="41" y="21595"/>
                  <a:pt x="60" y="21600"/>
                  <a:pt x="79" y="21600"/>
                </a:cubicBezTo>
                <a:cubicBezTo>
                  <a:pt x="99" y="21600"/>
                  <a:pt x="119" y="21595"/>
                  <a:pt x="139" y="21569"/>
                </a:cubicBezTo>
                <a:cubicBezTo>
                  <a:pt x="455" y="21188"/>
                  <a:pt x="772" y="20793"/>
                  <a:pt x="1089" y="20412"/>
                </a:cubicBezTo>
                <a:cubicBezTo>
                  <a:pt x="1478" y="19930"/>
                  <a:pt x="1869" y="19448"/>
                  <a:pt x="2258" y="18964"/>
                </a:cubicBezTo>
                <a:cubicBezTo>
                  <a:pt x="2653" y="18482"/>
                  <a:pt x="3047" y="17998"/>
                  <a:pt x="3442" y="17516"/>
                </a:cubicBezTo>
                <a:cubicBezTo>
                  <a:pt x="3910" y="16945"/>
                  <a:pt x="4378" y="16374"/>
                  <a:pt x="4846" y="15803"/>
                </a:cubicBezTo>
                <a:cubicBezTo>
                  <a:pt x="5249" y="15321"/>
                  <a:pt x="5654" y="14824"/>
                  <a:pt x="6059" y="14340"/>
                </a:cubicBezTo>
                <a:cubicBezTo>
                  <a:pt x="6466" y="13858"/>
                  <a:pt x="6876" y="13374"/>
                  <a:pt x="7283" y="12906"/>
                </a:cubicBezTo>
                <a:cubicBezTo>
                  <a:pt x="7707" y="12424"/>
                  <a:pt x="8130" y="11955"/>
                  <a:pt x="8553" y="11487"/>
                </a:cubicBezTo>
                <a:cubicBezTo>
                  <a:pt x="8998" y="10989"/>
                  <a:pt x="9444" y="10492"/>
                  <a:pt x="9890" y="10009"/>
                </a:cubicBezTo>
                <a:cubicBezTo>
                  <a:pt x="10263" y="9599"/>
                  <a:pt x="10635" y="9204"/>
                  <a:pt x="11007" y="8809"/>
                </a:cubicBezTo>
                <a:cubicBezTo>
                  <a:pt x="11388" y="8413"/>
                  <a:pt x="11771" y="8018"/>
                  <a:pt x="12153" y="7637"/>
                </a:cubicBezTo>
                <a:cubicBezTo>
                  <a:pt x="12553" y="7242"/>
                  <a:pt x="12954" y="6848"/>
                  <a:pt x="13354" y="6468"/>
                </a:cubicBezTo>
                <a:cubicBezTo>
                  <a:pt x="13778" y="6058"/>
                  <a:pt x="14202" y="5662"/>
                  <a:pt x="14626" y="5267"/>
                </a:cubicBezTo>
                <a:cubicBezTo>
                  <a:pt x="14967" y="4960"/>
                  <a:pt x="15308" y="4667"/>
                  <a:pt x="15650" y="4375"/>
                </a:cubicBezTo>
                <a:cubicBezTo>
                  <a:pt x="16119" y="3979"/>
                  <a:pt x="16589" y="3555"/>
                  <a:pt x="17059" y="3189"/>
                </a:cubicBezTo>
                <a:cubicBezTo>
                  <a:pt x="17461" y="2867"/>
                  <a:pt x="17863" y="2590"/>
                  <a:pt x="18264" y="2296"/>
                </a:cubicBezTo>
                <a:cubicBezTo>
                  <a:pt x="18837" y="1886"/>
                  <a:pt x="19408" y="1463"/>
                  <a:pt x="19982" y="1083"/>
                </a:cubicBezTo>
                <a:cubicBezTo>
                  <a:pt x="20490" y="759"/>
                  <a:pt x="20999" y="497"/>
                  <a:pt x="21507" y="218"/>
                </a:cubicBezTo>
                <a:cubicBezTo>
                  <a:pt x="21540" y="190"/>
                  <a:pt x="21572" y="190"/>
                  <a:pt x="21600"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87" name="Google Shape;45;p3"/>
          <p:cNvSpPr/>
          <p:nvPr/>
        </p:nvSpPr>
        <p:spPr>
          <a:xfrm>
            <a:off x="5832117" y="341"/>
            <a:ext cx="3312061" cy="184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6" y="434"/>
                  <a:pt x="60" y="464"/>
                  <a:pt x="93" y="498"/>
                </a:cubicBezTo>
                <a:cubicBezTo>
                  <a:pt x="561" y="1299"/>
                  <a:pt x="1028" y="2137"/>
                  <a:pt x="1494" y="2904"/>
                </a:cubicBezTo>
                <a:cubicBezTo>
                  <a:pt x="2394" y="4438"/>
                  <a:pt x="3292" y="6541"/>
                  <a:pt x="4189" y="8543"/>
                </a:cubicBezTo>
                <a:cubicBezTo>
                  <a:pt x="5175" y="10781"/>
                  <a:pt x="6160" y="13120"/>
                  <a:pt x="7146" y="15156"/>
                </a:cubicBezTo>
                <a:cubicBezTo>
                  <a:pt x="8063" y="17057"/>
                  <a:pt x="8979" y="18595"/>
                  <a:pt x="9900" y="19662"/>
                </a:cubicBezTo>
                <a:cubicBezTo>
                  <a:pt x="10874" y="20829"/>
                  <a:pt x="11853" y="21432"/>
                  <a:pt x="12829" y="21566"/>
                </a:cubicBezTo>
                <a:cubicBezTo>
                  <a:pt x="12957" y="21589"/>
                  <a:pt x="13085" y="21600"/>
                  <a:pt x="13213" y="21600"/>
                </a:cubicBezTo>
                <a:cubicBezTo>
                  <a:pt x="14175" y="21600"/>
                  <a:pt x="15137" y="20975"/>
                  <a:pt x="16097" y="20298"/>
                </a:cubicBezTo>
                <a:cubicBezTo>
                  <a:pt x="16517" y="19995"/>
                  <a:pt x="16934" y="19493"/>
                  <a:pt x="17353" y="19059"/>
                </a:cubicBezTo>
                <a:cubicBezTo>
                  <a:pt x="18028" y="18326"/>
                  <a:pt x="18703" y="17592"/>
                  <a:pt x="19377" y="16825"/>
                </a:cubicBezTo>
                <a:cubicBezTo>
                  <a:pt x="19817" y="16323"/>
                  <a:pt x="20257" y="15657"/>
                  <a:pt x="20698" y="15253"/>
                </a:cubicBezTo>
                <a:cubicBezTo>
                  <a:pt x="20958" y="15025"/>
                  <a:pt x="21217" y="14370"/>
                  <a:pt x="21478" y="14370"/>
                </a:cubicBezTo>
                <a:cubicBezTo>
                  <a:pt x="21519" y="14370"/>
                  <a:pt x="21559" y="14385"/>
                  <a:pt x="21600" y="14419"/>
                </a:cubicBezTo>
                <a:lnTo>
                  <a:pt x="21600" y="0"/>
                </a:ln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97" name="Google Shape;46;p3"/>
          <p:cNvGrpSpPr/>
          <p:nvPr/>
        </p:nvGrpSpPr>
        <p:grpSpPr>
          <a:xfrm>
            <a:off x="742965" y="4633964"/>
            <a:ext cx="3362670" cy="130471"/>
            <a:chOff x="0" y="0"/>
            <a:chExt cx="3362670" cy="130470"/>
          </a:xfrm>
        </p:grpSpPr>
        <p:sp>
          <p:nvSpPr>
            <p:cNvPr id="88" name="Google Shape;47;p3"/>
            <p:cNvSpPr/>
            <p:nvPr/>
          </p:nvSpPr>
          <p:spPr>
            <a:xfrm rot="16200000">
              <a:off x="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 name="Google Shape;48;p3"/>
            <p:cNvSpPr/>
            <p:nvPr/>
          </p:nvSpPr>
          <p:spPr>
            <a:xfrm rot="16200000">
              <a:off x="26935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 name="Google Shape;49;p3"/>
            <p:cNvSpPr/>
            <p:nvPr/>
          </p:nvSpPr>
          <p:spPr>
            <a:xfrm rot="16200000">
              <a:off x="53870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1" name="Google Shape;50;p3"/>
            <p:cNvSpPr/>
            <p:nvPr/>
          </p:nvSpPr>
          <p:spPr>
            <a:xfrm rot="16200000">
              <a:off x="107740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 name="Google Shape;51;p3"/>
            <p:cNvSpPr/>
            <p:nvPr/>
          </p:nvSpPr>
          <p:spPr>
            <a:xfrm rot="16200000">
              <a:off x="161610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3" name="Google Shape;52;p3"/>
            <p:cNvSpPr/>
            <p:nvPr/>
          </p:nvSpPr>
          <p:spPr>
            <a:xfrm rot="16200000">
              <a:off x="188545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4" name="Google Shape;53;p3"/>
            <p:cNvSpPr/>
            <p:nvPr/>
          </p:nvSpPr>
          <p:spPr>
            <a:xfrm rot="16200000">
              <a:off x="242415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 name="Google Shape;54;p3"/>
            <p:cNvSpPr/>
            <p:nvPr/>
          </p:nvSpPr>
          <p:spPr>
            <a:xfrm flipH="1" rot="5400000">
              <a:off x="323220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6" name="Google Shape;55;p3"/>
            <p:cNvSpPr/>
            <p:nvPr/>
          </p:nvSpPr>
          <p:spPr>
            <a:xfrm flipH="1" rot="5400000">
              <a:off x="2962850" y="0"/>
              <a:ext cx="130471" cy="13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grpSp>
        <p:nvGrpSpPr>
          <p:cNvPr id="100" name="Google Shape;56;p3"/>
          <p:cNvGrpSpPr/>
          <p:nvPr/>
        </p:nvGrpSpPr>
        <p:grpSpPr>
          <a:xfrm>
            <a:off x="713108" y="540661"/>
            <a:ext cx="2386277" cy="70151"/>
            <a:chOff x="0" y="0"/>
            <a:chExt cx="2386275" cy="70150"/>
          </a:xfrm>
        </p:grpSpPr>
        <p:sp>
          <p:nvSpPr>
            <p:cNvPr id="98" name="Google Shape;57;p3"/>
            <p:cNvSpPr/>
            <p:nvPr/>
          </p:nvSpPr>
          <p:spPr>
            <a:xfrm flipH="1" flipV="1">
              <a:off x="516375" y="0"/>
              <a:ext cx="1869901" cy="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99" name="Google Shape;58;p3"/>
            <p:cNvSpPr/>
            <p:nvPr/>
          </p:nvSpPr>
          <p:spPr>
            <a:xfrm flipH="1" flipV="1">
              <a:off x="0" y="70150"/>
              <a:ext cx="2200801" cy="1"/>
            </a:xfrm>
            <a:prstGeom prst="line">
              <a:avLst/>
            </a:prstGeom>
            <a:noFill/>
            <a:ln w="9525" cap="flat">
              <a:solidFill>
                <a:srgbClr val="191919"/>
              </a:solidFill>
              <a:prstDash val="solid"/>
              <a:round/>
            </a:ln>
            <a:effectLst/>
          </p:spPr>
          <p:txBody>
            <a:bodyPr wrap="square" lIns="45719" tIns="45719" rIns="45719" bIns="45719" numCol="1" anchor="t">
              <a:noAutofit/>
            </a:bodyPr>
            <a:lstStyle/>
            <a:p>
              <a:pPr/>
            </a:p>
          </p:txBody>
        </p:sp>
      </p:grpSp>
      <p:sp>
        <p:nvSpPr>
          <p:cNvPr id="101" name="Google Shape;59;p3"/>
          <p:cNvSpPr/>
          <p:nvPr/>
        </p:nvSpPr>
        <p:spPr>
          <a:xfrm>
            <a:off x="433499" y="1153531"/>
            <a:ext cx="279601" cy="2793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102" name="Google Shape;60;p3"/>
          <p:cNvSpPr/>
          <p:nvPr/>
        </p:nvSpPr>
        <p:spPr>
          <a:xfrm>
            <a:off x="4700682" y="4735061"/>
            <a:ext cx="4443495" cy="408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3" y="0"/>
                </a:moveTo>
                <a:cubicBezTo>
                  <a:pt x="21119" y="0"/>
                  <a:pt x="20886" y="269"/>
                  <a:pt x="20657" y="795"/>
                </a:cubicBezTo>
                <a:cubicBezTo>
                  <a:pt x="19944" y="2444"/>
                  <a:pt x="19235" y="4167"/>
                  <a:pt x="18517" y="5406"/>
                </a:cubicBezTo>
                <a:cubicBezTo>
                  <a:pt x="17879" y="6494"/>
                  <a:pt x="17240" y="7447"/>
                  <a:pt x="16600" y="8233"/>
                </a:cubicBezTo>
                <a:cubicBezTo>
                  <a:pt x="16046" y="8915"/>
                  <a:pt x="15490" y="9459"/>
                  <a:pt x="14935" y="9972"/>
                </a:cubicBezTo>
                <a:cubicBezTo>
                  <a:pt x="14258" y="10592"/>
                  <a:pt x="13582" y="11062"/>
                  <a:pt x="12904" y="11469"/>
                </a:cubicBezTo>
                <a:cubicBezTo>
                  <a:pt x="12335" y="11818"/>
                  <a:pt x="11764" y="12089"/>
                  <a:pt x="11194" y="12270"/>
                </a:cubicBezTo>
                <a:cubicBezTo>
                  <a:pt x="10421" y="12513"/>
                  <a:pt x="9646" y="12709"/>
                  <a:pt x="8871" y="12799"/>
                </a:cubicBezTo>
                <a:cubicBezTo>
                  <a:pt x="8448" y="12855"/>
                  <a:pt x="8025" y="12887"/>
                  <a:pt x="7602" y="12887"/>
                </a:cubicBezTo>
                <a:cubicBezTo>
                  <a:pt x="7092" y="12887"/>
                  <a:pt x="6583" y="12840"/>
                  <a:pt x="6074" y="12724"/>
                </a:cubicBezTo>
                <a:cubicBezTo>
                  <a:pt x="5899" y="12682"/>
                  <a:pt x="5725" y="12660"/>
                  <a:pt x="5550" y="12660"/>
                </a:cubicBezTo>
                <a:cubicBezTo>
                  <a:pt x="4925" y="12660"/>
                  <a:pt x="4301" y="12924"/>
                  <a:pt x="3676" y="13374"/>
                </a:cubicBezTo>
                <a:cubicBezTo>
                  <a:pt x="2936" y="13904"/>
                  <a:pt x="2201" y="14811"/>
                  <a:pt x="1475" y="16429"/>
                </a:cubicBezTo>
                <a:cubicBezTo>
                  <a:pt x="1014" y="17441"/>
                  <a:pt x="560" y="18741"/>
                  <a:pt x="126" y="20798"/>
                </a:cubicBezTo>
                <a:cubicBezTo>
                  <a:pt x="82" y="21010"/>
                  <a:pt x="31" y="21100"/>
                  <a:pt x="0" y="21600"/>
                </a:cubicBezTo>
                <a:lnTo>
                  <a:pt x="21600" y="21600"/>
                </a:lnTo>
                <a:lnTo>
                  <a:pt x="21600" y="100"/>
                </a:lnTo>
                <a:cubicBezTo>
                  <a:pt x="21517" y="32"/>
                  <a:pt x="21435" y="0"/>
                  <a:pt x="2135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103" name="Title Text"/>
          <p:cNvSpPr txBox="1"/>
          <p:nvPr>
            <p:ph type="title"/>
          </p:nvPr>
        </p:nvSpPr>
        <p:spPr>
          <a:xfrm>
            <a:off x="719999" y="2411738"/>
            <a:ext cx="2798701" cy="841801"/>
          </a:xfrm>
          <a:prstGeom prst="rect">
            <a:avLst/>
          </a:prstGeom>
        </p:spPr>
        <p:txBody>
          <a:bodyPr/>
          <a:lstStyle>
            <a:lvl1pPr>
              <a:defRPr sz="5000"/>
            </a:lvl1pPr>
          </a:lstStyle>
          <a:p>
            <a:pPr/>
            <a:r>
              <a:t>Title Text</a:t>
            </a:r>
          </a:p>
        </p:txBody>
      </p:sp>
      <p:sp>
        <p:nvSpPr>
          <p:cNvPr id="104" name="Body Level One…"/>
          <p:cNvSpPr txBox="1"/>
          <p:nvPr>
            <p:ph type="body" sz="quarter" idx="1"/>
          </p:nvPr>
        </p:nvSpPr>
        <p:spPr>
          <a:xfrm>
            <a:off x="719999" y="3357838"/>
            <a:ext cx="2798701" cy="540901"/>
          </a:xfrm>
          <a:prstGeom prst="rect">
            <a:avLst/>
          </a:prstGeom>
        </p:spPr>
        <p:txBody>
          <a:bodyPr/>
          <a:lstStyle>
            <a:lvl1pPr marL="330200" indent="-203200" algn="ctr">
              <a:buClrTx/>
              <a:buSzTx/>
              <a:buNone/>
              <a:defRPr sz="1600"/>
            </a:lvl1pPr>
            <a:lvl2pPr marL="330200" indent="254000" algn="ctr">
              <a:buClrTx/>
              <a:buSzTx/>
              <a:buNone/>
              <a:defRPr sz="1600"/>
            </a:lvl2pPr>
            <a:lvl3pPr marL="330200" indent="711200" algn="ctr">
              <a:buClrTx/>
              <a:buSzTx/>
              <a:buNone/>
              <a:defRPr sz="1600"/>
            </a:lvl3pPr>
            <a:lvl4pPr marL="330200" indent="1168400" algn="ctr">
              <a:buClrTx/>
              <a:buSzTx/>
              <a:buNone/>
              <a:defRPr sz="1600"/>
            </a:lvl4pPr>
            <a:lvl5pPr marL="330200" indent="16256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12" name="Title Text"/>
          <p:cNvSpPr txBox="1"/>
          <p:nvPr>
            <p:ph type="title"/>
          </p:nvPr>
        </p:nvSpPr>
        <p:spPr>
          <a:prstGeom prst="rect">
            <a:avLst/>
          </a:prstGeom>
        </p:spPr>
        <p:txBody>
          <a:bodyPr/>
          <a:lstStyle/>
          <a:p>
            <a:pPr/>
            <a:r>
              <a:t>Title Text</a:t>
            </a:r>
          </a:p>
        </p:txBody>
      </p:sp>
      <p:sp>
        <p:nvSpPr>
          <p:cNvPr id="11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121" name="Google Shape;148;p6"/>
          <p:cNvSpPr/>
          <p:nvPr/>
        </p:nvSpPr>
        <p:spPr>
          <a:xfrm flipH="1" rot="10800000">
            <a:off x="22" y="-34"/>
            <a:ext cx="6285153" cy="215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a:miter lim="400000"/>
          </a:ln>
        </p:spPr>
        <p:txBody>
          <a:bodyPr lIns="45719" rIns="45719" anchor="ctr"/>
          <a:lstStyle/>
          <a:p>
            <a:pPr algn="ctr">
              <a:defRPr>
                <a:solidFill>
                  <a:schemeClr val="accent6"/>
                </a:solidFill>
              </a:defRPr>
            </a:pPr>
          </a:p>
        </p:txBody>
      </p:sp>
      <p:sp>
        <p:nvSpPr>
          <p:cNvPr id="122" name="Google Shape;149;p6"/>
          <p:cNvSpPr/>
          <p:nvPr/>
        </p:nvSpPr>
        <p:spPr>
          <a:xfrm>
            <a:off x="4700682" y="4735061"/>
            <a:ext cx="4443495" cy="408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3" y="0"/>
                </a:moveTo>
                <a:cubicBezTo>
                  <a:pt x="21119" y="0"/>
                  <a:pt x="20886" y="269"/>
                  <a:pt x="20657" y="795"/>
                </a:cubicBezTo>
                <a:cubicBezTo>
                  <a:pt x="19944" y="2444"/>
                  <a:pt x="19235" y="4167"/>
                  <a:pt x="18517" y="5406"/>
                </a:cubicBezTo>
                <a:cubicBezTo>
                  <a:pt x="17879" y="6494"/>
                  <a:pt x="17240" y="7447"/>
                  <a:pt x="16600" y="8233"/>
                </a:cubicBezTo>
                <a:cubicBezTo>
                  <a:pt x="16046" y="8915"/>
                  <a:pt x="15490" y="9459"/>
                  <a:pt x="14935" y="9972"/>
                </a:cubicBezTo>
                <a:cubicBezTo>
                  <a:pt x="14258" y="10592"/>
                  <a:pt x="13582" y="11062"/>
                  <a:pt x="12904" y="11469"/>
                </a:cubicBezTo>
                <a:cubicBezTo>
                  <a:pt x="12335" y="11818"/>
                  <a:pt x="11764" y="12089"/>
                  <a:pt x="11194" y="12270"/>
                </a:cubicBezTo>
                <a:cubicBezTo>
                  <a:pt x="10421" y="12513"/>
                  <a:pt x="9646" y="12709"/>
                  <a:pt x="8871" y="12799"/>
                </a:cubicBezTo>
                <a:cubicBezTo>
                  <a:pt x="8448" y="12855"/>
                  <a:pt x="8025" y="12887"/>
                  <a:pt x="7602" y="12887"/>
                </a:cubicBezTo>
                <a:cubicBezTo>
                  <a:pt x="7092" y="12887"/>
                  <a:pt x="6583" y="12840"/>
                  <a:pt x="6074" y="12724"/>
                </a:cubicBezTo>
                <a:cubicBezTo>
                  <a:pt x="5899" y="12682"/>
                  <a:pt x="5725" y="12660"/>
                  <a:pt x="5550" y="12660"/>
                </a:cubicBezTo>
                <a:cubicBezTo>
                  <a:pt x="4925" y="12660"/>
                  <a:pt x="4301" y="12924"/>
                  <a:pt x="3676" y="13374"/>
                </a:cubicBezTo>
                <a:cubicBezTo>
                  <a:pt x="2936" y="13904"/>
                  <a:pt x="2201" y="14811"/>
                  <a:pt x="1475" y="16429"/>
                </a:cubicBezTo>
                <a:cubicBezTo>
                  <a:pt x="1014" y="17441"/>
                  <a:pt x="560" y="18741"/>
                  <a:pt x="126" y="20798"/>
                </a:cubicBezTo>
                <a:cubicBezTo>
                  <a:pt x="82" y="21010"/>
                  <a:pt x="31" y="21100"/>
                  <a:pt x="0" y="21600"/>
                </a:cubicBezTo>
                <a:lnTo>
                  <a:pt x="21600" y="21600"/>
                </a:lnTo>
                <a:lnTo>
                  <a:pt x="21600" y="100"/>
                </a:lnTo>
                <a:cubicBezTo>
                  <a:pt x="21517" y="32"/>
                  <a:pt x="21435" y="0"/>
                  <a:pt x="2135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123" name="Google Shape;150;p6"/>
          <p:cNvSpPr/>
          <p:nvPr/>
        </p:nvSpPr>
        <p:spPr>
          <a:xfrm>
            <a:off x="8626024" y="325800"/>
            <a:ext cx="272701" cy="2727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140" name="Google Shape;151;p6"/>
          <p:cNvGrpSpPr/>
          <p:nvPr/>
        </p:nvGrpSpPr>
        <p:grpSpPr>
          <a:xfrm>
            <a:off x="442586" y="719970"/>
            <a:ext cx="478075" cy="478193"/>
            <a:chOff x="0" y="0"/>
            <a:chExt cx="478074" cy="478191"/>
          </a:xfrm>
        </p:grpSpPr>
        <p:sp>
          <p:nvSpPr>
            <p:cNvPr id="124" name="Google Shape;152;p6"/>
            <p:cNvSpPr/>
            <p:nvPr/>
          </p:nvSpPr>
          <p:spPr>
            <a:xfrm>
              <a:off x="49223" y="76131"/>
              <a:ext cx="366965" cy="309783"/>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5" name="Google Shape;153;p6"/>
            <p:cNvSpPr/>
            <p:nvPr/>
          </p:nvSpPr>
          <p:spPr>
            <a:xfrm>
              <a:off x="66870" y="96954"/>
              <a:ext cx="366741" cy="309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6" name="Google Shape;154;p6"/>
            <p:cNvSpPr/>
            <p:nvPr/>
          </p:nvSpPr>
          <p:spPr>
            <a:xfrm>
              <a:off x="33618" y="56731"/>
              <a:ext cx="361509" cy="30703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7" name="Google Shape;155;p6"/>
            <p:cNvSpPr/>
            <p:nvPr/>
          </p:nvSpPr>
          <p:spPr>
            <a:xfrm>
              <a:off x="20273" y="38246"/>
              <a:ext cx="350564" cy="297130"/>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8" name="Google Shape;156;p6"/>
            <p:cNvSpPr/>
            <p:nvPr/>
          </p:nvSpPr>
          <p:spPr>
            <a:xfrm>
              <a:off x="89425" y="123175"/>
              <a:ext cx="358537" cy="301925"/>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9" name="Google Shape;157;p6"/>
            <p:cNvSpPr/>
            <p:nvPr/>
          </p:nvSpPr>
          <p:spPr>
            <a:xfrm>
              <a:off x="112188" y="147250"/>
              <a:ext cx="345713" cy="294768"/>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0" name="Google Shape;158;p6"/>
            <p:cNvSpPr/>
            <p:nvPr/>
          </p:nvSpPr>
          <p:spPr>
            <a:xfrm>
              <a:off x="7952" y="21063"/>
              <a:ext cx="335036" cy="28551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1" name="Google Shape;159;p6"/>
            <p:cNvSpPr/>
            <p:nvPr/>
          </p:nvSpPr>
          <p:spPr>
            <a:xfrm>
              <a:off x="134801" y="176074"/>
              <a:ext cx="335648" cy="280694"/>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2" name="Google Shape;160;p6"/>
            <p:cNvSpPr/>
            <p:nvPr/>
          </p:nvSpPr>
          <p:spPr>
            <a:xfrm>
              <a:off x="3591" y="13977"/>
              <a:ext cx="312641" cy="26206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3" name="Google Shape;161;p6"/>
            <p:cNvSpPr/>
            <p:nvPr/>
          </p:nvSpPr>
          <p:spPr>
            <a:xfrm>
              <a:off x="168320" y="207235"/>
              <a:ext cx="307191" cy="25871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4" name="Google Shape;162;p6"/>
            <p:cNvSpPr/>
            <p:nvPr/>
          </p:nvSpPr>
          <p:spPr>
            <a:xfrm>
              <a:off x="0" y="3928"/>
              <a:ext cx="284206" cy="239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5" name="Google Shape;163;p6"/>
            <p:cNvSpPr/>
            <p:nvPr/>
          </p:nvSpPr>
          <p:spPr>
            <a:xfrm>
              <a:off x="203165" y="243361"/>
              <a:ext cx="274910" cy="23259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6" name="Google Shape;164;p6"/>
            <p:cNvSpPr/>
            <p:nvPr/>
          </p:nvSpPr>
          <p:spPr>
            <a:xfrm>
              <a:off x="4261" y="0"/>
              <a:ext cx="238233" cy="202730"/>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7" name="Google Shape;165;p6"/>
            <p:cNvSpPr/>
            <p:nvPr/>
          </p:nvSpPr>
          <p:spPr>
            <a:xfrm>
              <a:off x="244203" y="285488"/>
              <a:ext cx="228971" cy="192704"/>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8" name="Google Shape;166;p6"/>
            <p:cNvSpPr/>
            <p:nvPr/>
          </p:nvSpPr>
          <p:spPr>
            <a:xfrm>
              <a:off x="16121" y="7085"/>
              <a:ext cx="171117" cy="146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39" name="Google Shape;167;p6"/>
            <p:cNvSpPr/>
            <p:nvPr/>
          </p:nvSpPr>
          <p:spPr>
            <a:xfrm>
              <a:off x="296230" y="334098"/>
              <a:ext cx="160587" cy="136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141" name="Google Shape;168;p6"/>
          <p:cNvSpPr/>
          <p:nvPr/>
        </p:nvSpPr>
        <p:spPr>
          <a:xfrm flipH="1" rot="10800000">
            <a:off x="56" y="4902877"/>
            <a:ext cx="2737070" cy="240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sp>
        <p:nvSpPr>
          <p:cNvPr id="142" name="Title Text"/>
          <p:cNvSpPr txBox="1"/>
          <p:nvPr>
            <p:ph type="title"/>
          </p:nvPr>
        </p:nvSpPr>
        <p:spPr>
          <a:prstGeom prst="rect">
            <a:avLst/>
          </a:prstGeom>
        </p:spPr>
        <p:txBody>
          <a:bodyPr/>
          <a:lstStyle/>
          <a:p>
            <a:pPr/>
            <a:r>
              <a:t>Title Text</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150" name="Google Shape;329;p9"/>
          <p:cNvSpPr/>
          <p:nvPr/>
        </p:nvSpPr>
        <p:spPr>
          <a:xfrm flipH="1">
            <a:off x="-6018" y="349"/>
            <a:ext cx="4644446" cy="305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7" y="7127"/>
                  <a:pt x="251" y="12638"/>
                  <a:pt x="650" y="16433"/>
                </a:cubicBezTo>
                <a:cubicBezTo>
                  <a:pt x="1005" y="19805"/>
                  <a:pt x="1402" y="21016"/>
                  <a:pt x="1811" y="21421"/>
                </a:cubicBezTo>
                <a:cubicBezTo>
                  <a:pt x="1936" y="21543"/>
                  <a:pt x="2060" y="21600"/>
                  <a:pt x="2185" y="21600"/>
                </a:cubicBezTo>
                <a:cubicBezTo>
                  <a:pt x="2697" y="21600"/>
                  <a:pt x="3207" y="20618"/>
                  <a:pt x="3712" y="19140"/>
                </a:cubicBezTo>
                <a:cubicBezTo>
                  <a:pt x="4481" y="16859"/>
                  <a:pt x="5253" y="14858"/>
                  <a:pt x="6032" y="13344"/>
                </a:cubicBezTo>
                <a:cubicBezTo>
                  <a:pt x="6715" y="12031"/>
                  <a:pt x="7402" y="11124"/>
                  <a:pt x="8090" y="10639"/>
                </a:cubicBezTo>
                <a:cubicBezTo>
                  <a:pt x="8423" y="10399"/>
                  <a:pt x="8756" y="10289"/>
                  <a:pt x="9089" y="10289"/>
                </a:cubicBezTo>
                <a:cubicBezTo>
                  <a:pt x="9429" y="10289"/>
                  <a:pt x="9770" y="10404"/>
                  <a:pt x="10110" y="10619"/>
                </a:cubicBezTo>
                <a:cubicBezTo>
                  <a:pt x="10388" y="10800"/>
                  <a:pt x="10667" y="11063"/>
                  <a:pt x="10945" y="11427"/>
                </a:cubicBezTo>
                <a:cubicBezTo>
                  <a:pt x="11326" y="11911"/>
                  <a:pt x="11706" y="12497"/>
                  <a:pt x="12086" y="13081"/>
                </a:cubicBezTo>
                <a:cubicBezTo>
                  <a:pt x="12404" y="13586"/>
                  <a:pt x="12719" y="14172"/>
                  <a:pt x="13037" y="14718"/>
                </a:cubicBezTo>
                <a:cubicBezTo>
                  <a:pt x="13357" y="15263"/>
                  <a:pt x="13677" y="15849"/>
                  <a:pt x="13997" y="16313"/>
                </a:cubicBezTo>
                <a:cubicBezTo>
                  <a:pt x="14371" y="16879"/>
                  <a:pt x="14744" y="17282"/>
                  <a:pt x="15118" y="17585"/>
                </a:cubicBezTo>
                <a:cubicBezTo>
                  <a:pt x="15343" y="17764"/>
                  <a:pt x="15568" y="17843"/>
                  <a:pt x="15793" y="17843"/>
                </a:cubicBezTo>
                <a:cubicBezTo>
                  <a:pt x="16154" y="17843"/>
                  <a:pt x="16514" y="17637"/>
                  <a:pt x="16874" y="17302"/>
                </a:cubicBezTo>
                <a:cubicBezTo>
                  <a:pt x="17324" y="16897"/>
                  <a:pt x="17773" y="16453"/>
                  <a:pt x="18222" y="15990"/>
                </a:cubicBezTo>
                <a:cubicBezTo>
                  <a:pt x="18587" y="15607"/>
                  <a:pt x="18953" y="15222"/>
                  <a:pt x="19318" y="14779"/>
                </a:cubicBezTo>
                <a:cubicBezTo>
                  <a:pt x="19724" y="14254"/>
                  <a:pt x="20128" y="13667"/>
                  <a:pt x="20531" y="13102"/>
                </a:cubicBezTo>
                <a:cubicBezTo>
                  <a:pt x="20889" y="12577"/>
                  <a:pt x="21245" y="12031"/>
                  <a:pt x="21600" y="11264"/>
                </a:cubicBezTo>
                <a:lnTo>
                  <a:pt x="21600" y="0"/>
                </a:lnTo>
                <a:close/>
              </a:path>
            </a:pathLst>
          </a:custGeom>
          <a:solidFill>
            <a:srgbClr val="7D3021"/>
          </a:solidFill>
          <a:ln w="12700">
            <a:miter lim="400000"/>
          </a:ln>
        </p:spPr>
        <p:txBody>
          <a:bodyPr lIns="45719" rIns="45719" anchor="ctr"/>
          <a:lstStyle/>
          <a:p>
            <a:pPr>
              <a:defRPr>
                <a:solidFill>
                  <a:schemeClr val="accent6"/>
                </a:solidFill>
              </a:defRPr>
            </a:pPr>
          </a:p>
        </p:txBody>
      </p:sp>
      <p:sp>
        <p:nvSpPr>
          <p:cNvPr id="151" name="Google Shape;330;p9"/>
          <p:cNvSpPr/>
          <p:nvPr/>
        </p:nvSpPr>
        <p:spPr>
          <a:xfrm flipH="1">
            <a:off x="2853683" y="4928419"/>
            <a:ext cx="6285153" cy="215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152" name="Google Shape;331;p9"/>
          <p:cNvSpPr/>
          <p:nvPr/>
        </p:nvSpPr>
        <p:spPr>
          <a:xfrm flipH="1">
            <a:off x="2853683" y="4928419"/>
            <a:ext cx="6285153" cy="215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155" name="Google Shape;332;p9"/>
          <p:cNvGrpSpPr/>
          <p:nvPr/>
        </p:nvGrpSpPr>
        <p:grpSpPr>
          <a:xfrm>
            <a:off x="729825" y="539400"/>
            <a:ext cx="2141300" cy="111401"/>
            <a:chOff x="0" y="0"/>
            <a:chExt cx="2141298" cy="111399"/>
          </a:xfrm>
        </p:grpSpPr>
        <p:sp>
          <p:nvSpPr>
            <p:cNvPr id="153" name="Google Shape;333;p9"/>
            <p:cNvSpPr/>
            <p:nvPr/>
          </p:nvSpPr>
          <p:spPr>
            <a:xfrm>
              <a:off x="0" y="0"/>
              <a:ext cx="1842000" cy="39000"/>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54" name="Google Shape;334;p9"/>
            <p:cNvSpPr/>
            <p:nvPr/>
          </p:nvSpPr>
          <p:spPr>
            <a:xfrm>
              <a:off x="299300" y="111399"/>
              <a:ext cx="1842000" cy="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grpSp>
      <p:sp>
        <p:nvSpPr>
          <p:cNvPr id="156" name="Google Shape;335;p9"/>
          <p:cNvSpPr/>
          <p:nvPr/>
        </p:nvSpPr>
        <p:spPr>
          <a:xfrm>
            <a:off x="4061374" y="650800"/>
            <a:ext cx="215401" cy="2154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157" name="Title Text"/>
          <p:cNvSpPr txBox="1"/>
          <p:nvPr>
            <p:ph type="title"/>
          </p:nvPr>
        </p:nvSpPr>
        <p:spPr>
          <a:xfrm>
            <a:off x="713099" y="1478399"/>
            <a:ext cx="3709201" cy="841801"/>
          </a:xfrm>
          <a:prstGeom prst="rect">
            <a:avLst/>
          </a:prstGeom>
        </p:spPr>
        <p:txBody>
          <a:bodyPr/>
          <a:lstStyle>
            <a:lvl1pPr algn="l">
              <a:defRPr sz="4500"/>
            </a:lvl1pPr>
          </a:lstStyle>
          <a:p>
            <a:pPr/>
            <a:r>
              <a:t>Title Text</a:t>
            </a:r>
          </a:p>
        </p:txBody>
      </p:sp>
      <p:sp>
        <p:nvSpPr>
          <p:cNvPr id="158" name="Body Level One…"/>
          <p:cNvSpPr txBox="1"/>
          <p:nvPr>
            <p:ph type="body" sz="quarter" idx="1"/>
          </p:nvPr>
        </p:nvSpPr>
        <p:spPr>
          <a:xfrm>
            <a:off x="713099" y="2167800"/>
            <a:ext cx="3709201" cy="1497301"/>
          </a:xfrm>
          <a:prstGeom prst="rect">
            <a:avLst/>
          </a:prstGeom>
        </p:spPr>
        <p:txBody>
          <a:bodyPr/>
          <a:lstStyle>
            <a:lvl1pPr marL="330200" indent="-203200">
              <a:buClrTx/>
              <a:buSzTx/>
              <a:buNone/>
              <a:defRPr sz="1800"/>
            </a:lvl1pPr>
            <a:lvl2pPr marL="330200" indent="254000">
              <a:buClrTx/>
              <a:buSzTx/>
              <a:buNone/>
              <a:defRPr sz="1800"/>
            </a:lvl2pPr>
            <a:lvl3pPr marL="330200" indent="711200">
              <a:buClrTx/>
              <a:buSzTx/>
              <a:buNone/>
              <a:defRPr sz="1800"/>
            </a:lvl3pPr>
            <a:lvl4pPr marL="330200" indent="1168400">
              <a:buClrTx/>
              <a:buSzTx/>
              <a:buNone/>
              <a:defRPr sz="1800"/>
            </a:lvl4pPr>
            <a:lvl5pPr marL="330200" indent="1625600">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66" name="Google Shape;339;p10"/>
          <p:cNvSpPr/>
          <p:nvPr/>
        </p:nvSpPr>
        <p:spPr>
          <a:xfrm>
            <a:off x="31" y="4315310"/>
            <a:ext cx="5086968" cy="828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sp>
        <p:nvSpPr>
          <p:cNvPr id="167" name="Google Shape;340;p10"/>
          <p:cNvSpPr/>
          <p:nvPr/>
        </p:nvSpPr>
        <p:spPr>
          <a:xfrm>
            <a:off x="2972999" y="32"/>
            <a:ext cx="6170916" cy="323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8" y="248"/>
                  <a:pt x="40" y="285"/>
                  <a:pt x="61" y="362"/>
                </a:cubicBezTo>
                <a:cubicBezTo>
                  <a:pt x="855" y="2976"/>
                  <a:pt x="1648" y="5649"/>
                  <a:pt x="2442" y="8227"/>
                </a:cubicBezTo>
                <a:cubicBezTo>
                  <a:pt x="3110" y="10403"/>
                  <a:pt x="3783" y="12444"/>
                  <a:pt x="4457" y="14220"/>
                </a:cubicBezTo>
                <a:cubicBezTo>
                  <a:pt x="4871" y="15307"/>
                  <a:pt x="5284" y="16319"/>
                  <a:pt x="5699" y="17197"/>
                </a:cubicBezTo>
                <a:cubicBezTo>
                  <a:pt x="6084" y="18037"/>
                  <a:pt x="6471" y="18744"/>
                  <a:pt x="6858" y="19353"/>
                </a:cubicBezTo>
                <a:cubicBezTo>
                  <a:pt x="7298" y="20062"/>
                  <a:pt x="7738" y="20614"/>
                  <a:pt x="8181" y="20939"/>
                </a:cubicBezTo>
                <a:cubicBezTo>
                  <a:pt x="8472" y="21168"/>
                  <a:pt x="8765" y="21281"/>
                  <a:pt x="9056" y="21455"/>
                </a:cubicBezTo>
                <a:cubicBezTo>
                  <a:pt x="9242" y="21555"/>
                  <a:pt x="9427" y="21600"/>
                  <a:pt x="9612" y="21600"/>
                </a:cubicBezTo>
                <a:cubicBezTo>
                  <a:pt x="10124" y="21600"/>
                  <a:pt x="10636" y="21258"/>
                  <a:pt x="11146" y="20823"/>
                </a:cubicBezTo>
                <a:cubicBezTo>
                  <a:pt x="11614" y="20442"/>
                  <a:pt x="12080" y="19756"/>
                  <a:pt x="12545" y="18934"/>
                </a:cubicBezTo>
                <a:cubicBezTo>
                  <a:pt x="12958" y="18189"/>
                  <a:pt x="13370" y="17312"/>
                  <a:pt x="13780" y="16300"/>
                </a:cubicBezTo>
                <a:cubicBezTo>
                  <a:pt x="14234" y="15213"/>
                  <a:pt x="14689" y="14105"/>
                  <a:pt x="15144" y="13037"/>
                </a:cubicBezTo>
                <a:cubicBezTo>
                  <a:pt x="15566" y="12044"/>
                  <a:pt x="15988" y="11071"/>
                  <a:pt x="16411" y="10116"/>
                </a:cubicBezTo>
                <a:cubicBezTo>
                  <a:pt x="16799" y="9237"/>
                  <a:pt x="17188" y="8398"/>
                  <a:pt x="17577" y="7577"/>
                </a:cubicBezTo>
                <a:cubicBezTo>
                  <a:pt x="17996" y="6699"/>
                  <a:pt x="18416" y="5878"/>
                  <a:pt x="18836" y="5039"/>
                </a:cubicBezTo>
                <a:cubicBezTo>
                  <a:pt x="19234" y="4275"/>
                  <a:pt x="19630" y="3492"/>
                  <a:pt x="20029" y="2786"/>
                </a:cubicBezTo>
                <a:cubicBezTo>
                  <a:pt x="20471" y="2003"/>
                  <a:pt x="20915" y="1354"/>
                  <a:pt x="21357" y="571"/>
                </a:cubicBezTo>
                <a:cubicBezTo>
                  <a:pt x="21437" y="419"/>
                  <a:pt x="21523" y="552"/>
                  <a:pt x="21600" y="0"/>
                </a:cubicBezTo>
                <a:close/>
              </a:path>
            </a:pathLst>
          </a:custGeom>
          <a:solidFill>
            <a:srgbClr val="7D3021"/>
          </a:solidFill>
          <a:ln w="12700">
            <a:miter lim="400000"/>
          </a:ln>
        </p:spPr>
        <p:txBody>
          <a:bodyPr lIns="45719" rIns="45719" anchor="ctr"/>
          <a:lstStyle/>
          <a:p>
            <a:pPr/>
          </a:p>
        </p:txBody>
      </p:sp>
      <p:sp>
        <p:nvSpPr>
          <p:cNvPr id="168" name="Google Shape;341;p10"/>
          <p:cNvSpPr/>
          <p:nvPr/>
        </p:nvSpPr>
        <p:spPr>
          <a:xfrm>
            <a:off x="32" y="32"/>
            <a:ext cx="1537808" cy="274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grpSp>
        <p:nvGrpSpPr>
          <p:cNvPr id="193" name="Google Shape;342;p10"/>
          <p:cNvGrpSpPr/>
          <p:nvPr/>
        </p:nvGrpSpPr>
        <p:grpSpPr>
          <a:xfrm>
            <a:off x="786074" y="137774"/>
            <a:ext cx="2432944" cy="323381"/>
            <a:chOff x="0" y="0"/>
            <a:chExt cx="2432943" cy="323380"/>
          </a:xfrm>
        </p:grpSpPr>
        <p:sp>
          <p:nvSpPr>
            <p:cNvPr id="169" name="Google Shape;343;p10"/>
            <p:cNvSpPr/>
            <p:nvPr/>
          </p:nvSpPr>
          <p:spPr>
            <a:xfrm>
              <a:off x="-1"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70" name="Google Shape;344;p10"/>
            <p:cNvSpPr/>
            <p:nvPr/>
          </p:nvSpPr>
          <p:spPr>
            <a:xfrm>
              <a:off x="226133"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1" name="Google Shape;345;p10"/>
            <p:cNvSpPr/>
            <p:nvPr/>
          </p:nvSpPr>
          <p:spPr>
            <a:xfrm>
              <a:off x="226133"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2" name="Google Shape;346;p10"/>
            <p:cNvSpPr/>
            <p:nvPr/>
          </p:nvSpPr>
          <p:spPr>
            <a:xfrm>
              <a:off x="226133" y="-1"/>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73" name="Google Shape;347;p10"/>
            <p:cNvSpPr/>
            <p:nvPr/>
          </p:nvSpPr>
          <p:spPr>
            <a:xfrm>
              <a:off x="-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4" name="Google Shape;348;p10"/>
            <p:cNvSpPr/>
            <p:nvPr/>
          </p:nvSpPr>
          <p:spPr>
            <a:xfrm>
              <a:off x="45226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5" name="Google Shape;349;p10"/>
            <p:cNvSpPr/>
            <p:nvPr/>
          </p:nvSpPr>
          <p:spPr>
            <a:xfrm>
              <a:off x="452267"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6" name="Google Shape;350;p10"/>
            <p:cNvSpPr/>
            <p:nvPr/>
          </p:nvSpPr>
          <p:spPr>
            <a:xfrm>
              <a:off x="678401" y="-1"/>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77" name="Google Shape;351;p10"/>
            <p:cNvSpPr/>
            <p:nvPr/>
          </p:nvSpPr>
          <p:spPr>
            <a:xfrm>
              <a:off x="678401"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8" name="Google Shape;352;p10"/>
            <p:cNvSpPr/>
            <p:nvPr/>
          </p:nvSpPr>
          <p:spPr>
            <a:xfrm>
              <a:off x="678392"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79" name="Google Shape;353;p10"/>
            <p:cNvSpPr/>
            <p:nvPr/>
          </p:nvSpPr>
          <p:spPr>
            <a:xfrm>
              <a:off x="9045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0" name="Google Shape;354;p10"/>
            <p:cNvSpPr/>
            <p:nvPr/>
          </p:nvSpPr>
          <p:spPr>
            <a:xfrm>
              <a:off x="9045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1" name="Google Shape;355;p10"/>
            <p:cNvSpPr/>
            <p:nvPr/>
          </p:nvSpPr>
          <p:spPr>
            <a:xfrm>
              <a:off x="112717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82" name="Google Shape;356;p10"/>
            <p:cNvSpPr/>
            <p:nvPr/>
          </p:nvSpPr>
          <p:spPr>
            <a:xfrm>
              <a:off x="112716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83" name="Google Shape;357;p10"/>
            <p:cNvSpPr/>
            <p:nvPr/>
          </p:nvSpPr>
          <p:spPr>
            <a:xfrm>
              <a:off x="13171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4" name="Google Shape;358;p10"/>
            <p:cNvSpPr/>
            <p:nvPr/>
          </p:nvSpPr>
          <p:spPr>
            <a:xfrm>
              <a:off x="13171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5" name="Google Shape;359;p10"/>
            <p:cNvSpPr/>
            <p:nvPr/>
          </p:nvSpPr>
          <p:spPr>
            <a:xfrm>
              <a:off x="15234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6" name="Google Shape;360;p10"/>
            <p:cNvSpPr/>
            <p:nvPr/>
          </p:nvSpPr>
          <p:spPr>
            <a:xfrm>
              <a:off x="1523426" y="13259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87" name="Google Shape;361;p10"/>
            <p:cNvSpPr/>
            <p:nvPr/>
          </p:nvSpPr>
          <p:spPr>
            <a:xfrm>
              <a:off x="172972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88" name="Google Shape;362;p10"/>
            <p:cNvSpPr/>
            <p:nvPr/>
          </p:nvSpPr>
          <p:spPr>
            <a:xfrm>
              <a:off x="172971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89" name="Google Shape;363;p10"/>
            <p:cNvSpPr/>
            <p:nvPr/>
          </p:nvSpPr>
          <p:spPr>
            <a:xfrm>
              <a:off x="195585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90" name="Google Shape;364;p10"/>
            <p:cNvSpPr/>
            <p:nvPr/>
          </p:nvSpPr>
          <p:spPr>
            <a:xfrm>
              <a:off x="21423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91" name="Google Shape;365;p10"/>
            <p:cNvSpPr/>
            <p:nvPr/>
          </p:nvSpPr>
          <p:spPr>
            <a:xfrm>
              <a:off x="21423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92" name="Google Shape;366;p10"/>
            <p:cNvSpPr/>
            <p:nvPr/>
          </p:nvSpPr>
          <p:spPr>
            <a:xfrm>
              <a:off x="2374742" y="132589"/>
              <a:ext cx="58202"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194" name="Google Shape;367;p10"/>
          <p:cNvSpPr/>
          <p:nvPr/>
        </p:nvSpPr>
        <p:spPr>
          <a:xfrm>
            <a:off x="8430900" y="1014025"/>
            <a:ext cx="303001" cy="3030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195" name="Google Shape;368;p10"/>
          <p:cNvSpPr/>
          <p:nvPr/>
        </p:nvSpPr>
        <p:spPr>
          <a:xfrm>
            <a:off x="150899" y="3614349"/>
            <a:ext cx="222301" cy="2223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196" name="Title Text"/>
          <p:cNvSpPr txBox="1"/>
          <p:nvPr>
            <p:ph type="title"/>
          </p:nvPr>
        </p:nvSpPr>
        <p:spPr>
          <a:xfrm>
            <a:off x="719999" y="936450"/>
            <a:ext cx="2824802" cy="3270600"/>
          </a:xfrm>
          <a:prstGeom prst="rect">
            <a:avLst/>
          </a:prstGeom>
        </p:spPr>
        <p:txBody>
          <a:bodyPr/>
          <a:lstStyle>
            <a:lvl1pPr>
              <a:defRPr sz="5100"/>
            </a:lvl1pPr>
          </a:lstStyle>
          <a:p>
            <a:pPr/>
            <a:r>
              <a:t>Title Text</a:t>
            </a:r>
          </a:p>
        </p:txBody>
      </p:sp>
      <p:sp>
        <p:nvSpPr>
          <p:cNvPr id="1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chemeClr val="accent6"/>
        </a:solidFill>
      </p:bgPr>
    </p:bg>
    <p:spTree>
      <p:nvGrpSpPr>
        <p:cNvPr id="1" name=""/>
        <p:cNvGrpSpPr/>
        <p:nvPr/>
      </p:nvGrpSpPr>
      <p:grpSpPr>
        <a:xfrm>
          <a:off x="0" y="0"/>
          <a:ext cx="0" cy="0"/>
          <a:chOff x="0" y="0"/>
          <a:chExt cx="0" cy="0"/>
        </a:xfrm>
      </p:grpSpPr>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
    <p:spTree>
      <p:nvGrpSpPr>
        <p:cNvPr id="1" name=""/>
        <p:cNvGrpSpPr/>
        <p:nvPr/>
      </p:nvGrpSpPr>
      <p:grpSpPr>
        <a:xfrm>
          <a:off x="0" y="0"/>
          <a:ext cx="0" cy="0"/>
          <a:chOff x="0" y="0"/>
          <a:chExt cx="0" cy="0"/>
        </a:xfrm>
      </p:grpSpPr>
      <p:sp>
        <p:nvSpPr>
          <p:cNvPr id="211" name="Google Shape;478;p15"/>
          <p:cNvSpPr/>
          <p:nvPr/>
        </p:nvSpPr>
        <p:spPr>
          <a:xfrm flipH="1" rot="10800000">
            <a:off x="3436435" y="4769669"/>
            <a:ext cx="5707346" cy="373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8" y="248"/>
                  <a:pt x="40" y="285"/>
                  <a:pt x="61" y="362"/>
                </a:cubicBezTo>
                <a:cubicBezTo>
                  <a:pt x="855" y="2976"/>
                  <a:pt x="1648" y="5649"/>
                  <a:pt x="2442" y="8227"/>
                </a:cubicBezTo>
                <a:cubicBezTo>
                  <a:pt x="3110" y="10403"/>
                  <a:pt x="3783" y="12444"/>
                  <a:pt x="4457" y="14220"/>
                </a:cubicBezTo>
                <a:cubicBezTo>
                  <a:pt x="4871" y="15307"/>
                  <a:pt x="5284" y="16319"/>
                  <a:pt x="5699" y="17197"/>
                </a:cubicBezTo>
                <a:cubicBezTo>
                  <a:pt x="6084" y="18037"/>
                  <a:pt x="6471" y="18744"/>
                  <a:pt x="6858" y="19353"/>
                </a:cubicBezTo>
                <a:cubicBezTo>
                  <a:pt x="7298" y="20062"/>
                  <a:pt x="7738" y="20614"/>
                  <a:pt x="8181" y="20939"/>
                </a:cubicBezTo>
                <a:cubicBezTo>
                  <a:pt x="8472" y="21168"/>
                  <a:pt x="8765" y="21281"/>
                  <a:pt x="9056" y="21455"/>
                </a:cubicBezTo>
                <a:cubicBezTo>
                  <a:pt x="9242" y="21555"/>
                  <a:pt x="9427" y="21600"/>
                  <a:pt x="9612" y="21600"/>
                </a:cubicBezTo>
                <a:cubicBezTo>
                  <a:pt x="10124" y="21600"/>
                  <a:pt x="10636" y="21258"/>
                  <a:pt x="11146" y="20823"/>
                </a:cubicBezTo>
                <a:cubicBezTo>
                  <a:pt x="11614" y="20442"/>
                  <a:pt x="12080" y="19756"/>
                  <a:pt x="12545" y="18934"/>
                </a:cubicBezTo>
                <a:cubicBezTo>
                  <a:pt x="12958" y="18189"/>
                  <a:pt x="13370" y="17312"/>
                  <a:pt x="13780" y="16300"/>
                </a:cubicBezTo>
                <a:cubicBezTo>
                  <a:pt x="14234" y="15213"/>
                  <a:pt x="14689" y="14105"/>
                  <a:pt x="15144" y="13037"/>
                </a:cubicBezTo>
                <a:cubicBezTo>
                  <a:pt x="15566" y="12044"/>
                  <a:pt x="15988" y="11071"/>
                  <a:pt x="16411" y="10116"/>
                </a:cubicBezTo>
                <a:cubicBezTo>
                  <a:pt x="16799" y="9237"/>
                  <a:pt x="17188" y="8398"/>
                  <a:pt x="17577" y="7577"/>
                </a:cubicBezTo>
                <a:cubicBezTo>
                  <a:pt x="17996" y="6699"/>
                  <a:pt x="18416" y="5878"/>
                  <a:pt x="18836" y="5039"/>
                </a:cubicBezTo>
                <a:cubicBezTo>
                  <a:pt x="19234" y="4275"/>
                  <a:pt x="19630" y="3492"/>
                  <a:pt x="20029" y="2786"/>
                </a:cubicBezTo>
                <a:cubicBezTo>
                  <a:pt x="20471" y="2003"/>
                  <a:pt x="20915" y="1354"/>
                  <a:pt x="21357" y="571"/>
                </a:cubicBezTo>
                <a:cubicBezTo>
                  <a:pt x="21437" y="419"/>
                  <a:pt x="21523" y="552"/>
                  <a:pt x="21600" y="0"/>
                </a:cubicBezTo>
                <a:close/>
              </a:path>
            </a:pathLst>
          </a:custGeom>
          <a:solidFill>
            <a:srgbClr val="7D3021"/>
          </a:solidFill>
          <a:ln w="12700">
            <a:miter lim="400000"/>
          </a:ln>
        </p:spPr>
        <p:txBody>
          <a:bodyPr lIns="45719" rIns="45719" anchor="ctr"/>
          <a:lstStyle/>
          <a:p>
            <a:pPr/>
          </a:p>
        </p:txBody>
      </p:sp>
      <p:sp>
        <p:nvSpPr>
          <p:cNvPr id="212" name="Google Shape;479;p15"/>
          <p:cNvSpPr/>
          <p:nvPr/>
        </p:nvSpPr>
        <p:spPr>
          <a:xfrm flipH="1" rot="10800000">
            <a:off x="37" y="4826062"/>
            <a:ext cx="1777469" cy="317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sp>
        <p:nvSpPr>
          <p:cNvPr id="213" name="Google Shape;480;p15"/>
          <p:cNvSpPr/>
          <p:nvPr/>
        </p:nvSpPr>
        <p:spPr>
          <a:xfrm flipH="1" rot="10800000">
            <a:off x="31" y="4"/>
            <a:ext cx="5086968" cy="82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sp>
        <p:nvSpPr>
          <p:cNvPr id="214" name="Google Shape;481;p15"/>
          <p:cNvSpPr/>
          <p:nvPr/>
        </p:nvSpPr>
        <p:spPr>
          <a:xfrm flipH="1">
            <a:off x="7366324" y="49"/>
            <a:ext cx="1777469" cy="317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8208"/>
                </a:lnTo>
                <a:cubicBezTo>
                  <a:pt x="863" y="20275"/>
                  <a:pt x="1774" y="21106"/>
                  <a:pt x="2701" y="21376"/>
                </a:cubicBezTo>
                <a:cubicBezTo>
                  <a:pt x="3201" y="21527"/>
                  <a:pt x="3700" y="21600"/>
                  <a:pt x="4199" y="21600"/>
                </a:cubicBezTo>
                <a:cubicBezTo>
                  <a:pt x="5998" y="21600"/>
                  <a:pt x="7788" y="20678"/>
                  <a:pt x="9573" y="19287"/>
                </a:cubicBezTo>
                <a:cubicBezTo>
                  <a:pt x="11577" y="17735"/>
                  <a:pt x="13528" y="14857"/>
                  <a:pt x="15450" y="11417"/>
                </a:cubicBezTo>
                <a:cubicBezTo>
                  <a:pt x="17273" y="8182"/>
                  <a:pt x="19063" y="4518"/>
                  <a:pt x="20890" y="1393"/>
                </a:cubicBezTo>
                <a:cubicBezTo>
                  <a:pt x="21130" y="965"/>
                  <a:pt x="21383" y="764"/>
                  <a:pt x="21600" y="0"/>
                </a:cubicBezTo>
                <a:close/>
              </a:path>
            </a:pathLst>
          </a:custGeom>
          <a:solidFill>
            <a:srgbClr val="7D3021"/>
          </a:solidFill>
          <a:ln w="12700">
            <a:miter lim="400000"/>
          </a:ln>
        </p:spPr>
        <p:txBody>
          <a:bodyPr lIns="45719" rIns="45719" anchor="ctr"/>
          <a:lstStyle/>
          <a:p>
            <a:pPr/>
          </a:p>
        </p:txBody>
      </p:sp>
      <p:grpSp>
        <p:nvGrpSpPr>
          <p:cNvPr id="239" name="Google Shape;482;p15"/>
          <p:cNvGrpSpPr/>
          <p:nvPr/>
        </p:nvGrpSpPr>
        <p:grpSpPr>
          <a:xfrm>
            <a:off x="786074" y="4604099"/>
            <a:ext cx="2432944" cy="323381"/>
            <a:chOff x="0" y="0"/>
            <a:chExt cx="2432943" cy="323380"/>
          </a:xfrm>
        </p:grpSpPr>
        <p:sp>
          <p:nvSpPr>
            <p:cNvPr id="215" name="Google Shape;483;p15"/>
            <p:cNvSpPr/>
            <p:nvPr/>
          </p:nvSpPr>
          <p:spPr>
            <a:xfrm>
              <a:off x="-1"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16" name="Google Shape;484;p15"/>
            <p:cNvSpPr/>
            <p:nvPr/>
          </p:nvSpPr>
          <p:spPr>
            <a:xfrm>
              <a:off x="226133"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17" name="Google Shape;485;p15"/>
            <p:cNvSpPr/>
            <p:nvPr/>
          </p:nvSpPr>
          <p:spPr>
            <a:xfrm>
              <a:off x="226133"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18" name="Google Shape;486;p15"/>
            <p:cNvSpPr/>
            <p:nvPr/>
          </p:nvSpPr>
          <p:spPr>
            <a:xfrm>
              <a:off x="226133" y="-1"/>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19" name="Google Shape;487;p15"/>
            <p:cNvSpPr/>
            <p:nvPr/>
          </p:nvSpPr>
          <p:spPr>
            <a:xfrm>
              <a:off x="-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0" name="Google Shape;488;p15"/>
            <p:cNvSpPr/>
            <p:nvPr/>
          </p:nvSpPr>
          <p:spPr>
            <a:xfrm>
              <a:off x="45226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1" name="Google Shape;489;p15"/>
            <p:cNvSpPr/>
            <p:nvPr/>
          </p:nvSpPr>
          <p:spPr>
            <a:xfrm>
              <a:off x="452267"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2" name="Google Shape;490;p15"/>
            <p:cNvSpPr/>
            <p:nvPr/>
          </p:nvSpPr>
          <p:spPr>
            <a:xfrm>
              <a:off x="678401" y="-1"/>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23" name="Google Shape;491;p15"/>
            <p:cNvSpPr/>
            <p:nvPr/>
          </p:nvSpPr>
          <p:spPr>
            <a:xfrm>
              <a:off x="678401"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4" name="Google Shape;492;p15"/>
            <p:cNvSpPr/>
            <p:nvPr/>
          </p:nvSpPr>
          <p:spPr>
            <a:xfrm>
              <a:off x="678392"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5" name="Google Shape;493;p15"/>
            <p:cNvSpPr/>
            <p:nvPr/>
          </p:nvSpPr>
          <p:spPr>
            <a:xfrm>
              <a:off x="9045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6" name="Google Shape;494;p15"/>
            <p:cNvSpPr/>
            <p:nvPr/>
          </p:nvSpPr>
          <p:spPr>
            <a:xfrm>
              <a:off x="9045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27" name="Google Shape;495;p15"/>
            <p:cNvSpPr/>
            <p:nvPr/>
          </p:nvSpPr>
          <p:spPr>
            <a:xfrm>
              <a:off x="112717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28" name="Google Shape;496;p15"/>
            <p:cNvSpPr/>
            <p:nvPr/>
          </p:nvSpPr>
          <p:spPr>
            <a:xfrm>
              <a:off x="112716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29" name="Google Shape;497;p15"/>
            <p:cNvSpPr/>
            <p:nvPr/>
          </p:nvSpPr>
          <p:spPr>
            <a:xfrm>
              <a:off x="13171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0" name="Google Shape;498;p15"/>
            <p:cNvSpPr/>
            <p:nvPr/>
          </p:nvSpPr>
          <p:spPr>
            <a:xfrm>
              <a:off x="13171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1" name="Google Shape;499;p15"/>
            <p:cNvSpPr/>
            <p:nvPr/>
          </p:nvSpPr>
          <p:spPr>
            <a:xfrm>
              <a:off x="1523426"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2" name="Google Shape;500;p15"/>
            <p:cNvSpPr/>
            <p:nvPr/>
          </p:nvSpPr>
          <p:spPr>
            <a:xfrm>
              <a:off x="1523426" y="13259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3" name="Google Shape;501;p15"/>
            <p:cNvSpPr/>
            <p:nvPr/>
          </p:nvSpPr>
          <p:spPr>
            <a:xfrm>
              <a:off x="1729726" y="265179"/>
              <a:ext cx="58201"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34" name="Google Shape;502;p15"/>
            <p:cNvSpPr/>
            <p:nvPr/>
          </p:nvSpPr>
          <p:spPr>
            <a:xfrm>
              <a:off x="1729717" y="132589"/>
              <a:ext cx="58201" cy="58201"/>
            </a:xfrm>
            <a:prstGeom prst="rect">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35" name="Google Shape;503;p15"/>
            <p:cNvSpPr/>
            <p:nvPr/>
          </p:nvSpPr>
          <p:spPr>
            <a:xfrm>
              <a:off x="1955851" y="-1"/>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6" name="Google Shape;504;p15"/>
            <p:cNvSpPr/>
            <p:nvPr/>
          </p:nvSpPr>
          <p:spPr>
            <a:xfrm>
              <a:off x="2142326" y="26517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7" name="Google Shape;505;p15"/>
            <p:cNvSpPr/>
            <p:nvPr/>
          </p:nvSpPr>
          <p:spPr>
            <a:xfrm>
              <a:off x="2142317" y="132589"/>
              <a:ext cx="58201" cy="582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38" name="Google Shape;506;p15"/>
            <p:cNvSpPr/>
            <p:nvPr/>
          </p:nvSpPr>
          <p:spPr>
            <a:xfrm>
              <a:off x="2374742" y="132589"/>
              <a:ext cx="58202" cy="582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274" name="Google Shape;507;p15"/>
          <p:cNvGrpSpPr/>
          <p:nvPr/>
        </p:nvGrpSpPr>
        <p:grpSpPr>
          <a:xfrm>
            <a:off x="7943389" y="978028"/>
            <a:ext cx="974251" cy="805391"/>
            <a:chOff x="0" y="0"/>
            <a:chExt cx="974250" cy="805389"/>
          </a:xfrm>
        </p:grpSpPr>
        <p:grpSp>
          <p:nvGrpSpPr>
            <p:cNvPr id="256" name="Google Shape;508;p15"/>
            <p:cNvGrpSpPr/>
            <p:nvPr/>
          </p:nvGrpSpPr>
          <p:grpSpPr>
            <a:xfrm>
              <a:off x="0" y="-1"/>
              <a:ext cx="750566" cy="538682"/>
              <a:chOff x="0" y="0"/>
              <a:chExt cx="750565" cy="538680"/>
            </a:xfrm>
          </p:grpSpPr>
          <p:sp>
            <p:nvSpPr>
              <p:cNvPr id="240" name="Google Shape;509;p15"/>
              <p:cNvSpPr/>
              <p:nvPr/>
            </p:nvSpPr>
            <p:spPr>
              <a:xfrm flipH="1" rot="3000839">
                <a:off x="181528" y="95618"/>
                <a:ext cx="411659" cy="347444"/>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1" name="Google Shape;510;p15"/>
              <p:cNvSpPr/>
              <p:nvPr/>
            </p:nvSpPr>
            <p:spPr>
              <a:xfrm flipH="1" rot="3000839">
                <a:off x="151110" y="95549"/>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2" name="Google Shape;511;p15"/>
              <p:cNvSpPr/>
              <p:nvPr/>
            </p:nvSpPr>
            <p:spPr>
              <a:xfrm flipH="1" rot="3000839">
                <a:off x="215657" y="97944"/>
                <a:ext cx="405538"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3" name="Google Shape;512;p15"/>
              <p:cNvSpPr/>
              <p:nvPr/>
            </p:nvSpPr>
            <p:spPr>
              <a:xfrm flipH="1" rot="3000839">
                <a:off x="255502" y="102781"/>
                <a:ext cx="393260"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4" name="Google Shape;513;p15"/>
              <p:cNvSpPr/>
              <p:nvPr/>
            </p:nvSpPr>
            <p:spPr>
              <a:xfrm flipH="1" rot="3000839">
                <a:off x="123262" y="100166"/>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5" name="Google Shape;514;p15"/>
              <p:cNvSpPr/>
              <p:nvPr/>
            </p:nvSpPr>
            <p:spPr>
              <a:xfrm flipH="1" rot="3000839">
                <a:off x="101054" y="104898"/>
                <a:ext cx="387819"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6" name="Google Shape;515;p15"/>
              <p:cNvSpPr/>
              <p:nvPr/>
            </p:nvSpPr>
            <p:spPr>
              <a:xfrm flipH="1" rot="3000839">
                <a:off x="298447" y="109988"/>
                <a:ext cx="375842"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7" name="Google Shape;516;p15"/>
              <p:cNvSpPr/>
              <p:nvPr/>
            </p:nvSpPr>
            <p:spPr>
              <a:xfrm flipH="1" rot="3000839">
                <a:off x="75304" y="113382"/>
                <a:ext cx="376528" cy="314820"/>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8" name="Google Shape;517;p15"/>
              <p:cNvSpPr/>
              <p:nvPr/>
            </p:nvSpPr>
            <p:spPr>
              <a:xfrm flipH="1" rot="3000839">
                <a:off x="338389" y="122954"/>
                <a:ext cx="350719"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9" name="Google Shape;518;p15"/>
              <p:cNvSpPr/>
              <p:nvPr/>
            </p:nvSpPr>
            <p:spPr>
              <a:xfrm flipH="1" rot="3000839">
                <a:off x="60025" y="123666"/>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0" name="Google Shape;519;p15"/>
              <p:cNvSpPr/>
              <p:nvPr/>
            </p:nvSpPr>
            <p:spPr>
              <a:xfrm flipH="1" rot="3000839">
                <a:off x="385535" y="135554"/>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1" name="Google Shape;520;p15"/>
              <p:cNvSpPr/>
              <p:nvPr/>
            </p:nvSpPr>
            <p:spPr>
              <a:xfrm flipH="1" rot="3000839">
                <a:off x="44828" y="138862"/>
                <a:ext cx="308392" cy="26086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2" name="Google Shape;521;p15"/>
              <p:cNvSpPr/>
              <p:nvPr/>
            </p:nvSpPr>
            <p:spPr>
              <a:xfrm flipH="1" rot="3000839">
                <a:off x="443967" y="156174"/>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3" name="Google Shape;522;p15"/>
              <p:cNvSpPr/>
              <p:nvPr/>
            </p:nvSpPr>
            <p:spPr>
              <a:xfrm flipH="1" rot="3000839">
                <a:off x="38507" y="16168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4" name="Google Shape;523;p15"/>
              <p:cNvSpPr/>
              <p:nvPr/>
            </p:nvSpPr>
            <p:spPr>
              <a:xfrm flipH="1" rot="3000839">
                <a:off x="515364" y="191219"/>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5" name="Google Shape;524;p15"/>
              <p:cNvSpPr/>
              <p:nvPr/>
            </p:nvSpPr>
            <p:spPr>
              <a:xfrm flipH="1" rot="3000839">
                <a:off x="46465" y="192695"/>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273" name="Google Shape;525;p15"/>
            <p:cNvGrpSpPr/>
            <p:nvPr/>
          </p:nvGrpSpPr>
          <p:grpSpPr>
            <a:xfrm>
              <a:off x="223684" y="266708"/>
              <a:ext cx="750567" cy="538682"/>
              <a:chOff x="0" y="0"/>
              <a:chExt cx="750565" cy="538680"/>
            </a:xfrm>
          </p:grpSpPr>
          <p:sp>
            <p:nvSpPr>
              <p:cNvPr id="257" name="Google Shape;526;p15"/>
              <p:cNvSpPr/>
              <p:nvPr/>
            </p:nvSpPr>
            <p:spPr>
              <a:xfrm flipH="1" rot="3000839">
                <a:off x="181528" y="95618"/>
                <a:ext cx="411659" cy="347444"/>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8" name="Google Shape;527;p15"/>
              <p:cNvSpPr/>
              <p:nvPr/>
            </p:nvSpPr>
            <p:spPr>
              <a:xfrm flipH="1" rot="3000839">
                <a:off x="151110" y="95549"/>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9" name="Google Shape;528;p15"/>
              <p:cNvSpPr/>
              <p:nvPr/>
            </p:nvSpPr>
            <p:spPr>
              <a:xfrm flipH="1" rot="3000839">
                <a:off x="215657" y="97944"/>
                <a:ext cx="405538"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0" name="Google Shape;529;p15"/>
              <p:cNvSpPr/>
              <p:nvPr/>
            </p:nvSpPr>
            <p:spPr>
              <a:xfrm flipH="1" rot="3000839">
                <a:off x="255502" y="102781"/>
                <a:ext cx="393260"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1" name="Google Shape;530;p15"/>
              <p:cNvSpPr/>
              <p:nvPr/>
            </p:nvSpPr>
            <p:spPr>
              <a:xfrm flipH="1" rot="3000839">
                <a:off x="123262" y="100166"/>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2" name="Google Shape;531;p15"/>
              <p:cNvSpPr/>
              <p:nvPr/>
            </p:nvSpPr>
            <p:spPr>
              <a:xfrm flipH="1" rot="3000839">
                <a:off x="101054" y="104898"/>
                <a:ext cx="387819"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3" name="Google Shape;532;p15"/>
              <p:cNvSpPr/>
              <p:nvPr/>
            </p:nvSpPr>
            <p:spPr>
              <a:xfrm flipH="1" rot="3000839">
                <a:off x="298447" y="109988"/>
                <a:ext cx="375842"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4" name="Google Shape;533;p15"/>
              <p:cNvSpPr/>
              <p:nvPr/>
            </p:nvSpPr>
            <p:spPr>
              <a:xfrm flipH="1" rot="3000839">
                <a:off x="75304" y="113382"/>
                <a:ext cx="376528" cy="314820"/>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5" name="Google Shape;534;p15"/>
              <p:cNvSpPr/>
              <p:nvPr/>
            </p:nvSpPr>
            <p:spPr>
              <a:xfrm flipH="1" rot="3000839">
                <a:off x="338389" y="122954"/>
                <a:ext cx="350719"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6" name="Google Shape;535;p15"/>
              <p:cNvSpPr/>
              <p:nvPr/>
            </p:nvSpPr>
            <p:spPr>
              <a:xfrm flipH="1" rot="3000839">
                <a:off x="60025" y="123666"/>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7" name="Google Shape;536;p15"/>
              <p:cNvSpPr/>
              <p:nvPr/>
            </p:nvSpPr>
            <p:spPr>
              <a:xfrm flipH="1" rot="3000839">
                <a:off x="385535" y="135554"/>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8" name="Google Shape;537;p15"/>
              <p:cNvSpPr/>
              <p:nvPr/>
            </p:nvSpPr>
            <p:spPr>
              <a:xfrm flipH="1" rot="3000839">
                <a:off x="44828" y="138862"/>
                <a:ext cx="308392" cy="26086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9" name="Google Shape;538;p15"/>
              <p:cNvSpPr/>
              <p:nvPr/>
            </p:nvSpPr>
            <p:spPr>
              <a:xfrm flipH="1" rot="3000839">
                <a:off x="443967" y="156174"/>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70" name="Google Shape;539;p15"/>
              <p:cNvSpPr/>
              <p:nvPr/>
            </p:nvSpPr>
            <p:spPr>
              <a:xfrm flipH="1" rot="3000839">
                <a:off x="38507" y="16168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71" name="Google Shape;540;p15"/>
              <p:cNvSpPr/>
              <p:nvPr/>
            </p:nvSpPr>
            <p:spPr>
              <a:xfrm flipH="1" rot="3000839">
                <a:off x="515364" y="191219"/>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72" name="Google Shape;541;p15"/>
              <p:cNvSpPr/>
              <p:nvPr/>
            </p:nvSpPr>
            <p:spPr>
              <a:xfrm flipH="1" rot="3000839">
                <a:off x="46465" y="192695"/>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sp>
        <p:nvSpPr>
          <p:cNvPr id="275" name="Google Shape;542;p15"/>
          <p:cNvSpPr/>
          <p:nvPr/>
        </p:nvSpPr>
        <p:spPr>
          <a:xfrm>
            <a:off x="8387453" y="2989725"/>
            <a:ext cx="317401" cy="317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278" name="Google Shape;543;p15"/>
          <p:cNvGrpSpPr/>
          <p:nvPr/>
        </p:nvGrpSpPr>
        <p:grpSpPr>
          <a:xfrm>
            <a:off x="4572008" y="540661"/>
            <a:ext cx="2386276" cy="70151"/>
            <a:chOff x="0" y="0"/>
            <a:chExt cx="2386275" cy="70150"/>
          </a:xfrm>
        </p:grpSpPr>
        <p:sp>
          <p:nvSpPr>
            <p:cNvPr id="276" name="Google Shape;544;p15"/>
            <p:cNvSpPr/>
            <p:nvPr/>
          </p:nvSpPr>
          <p:spPr>
            <a:xfrm flipH="1" flipV="1">
              <a:off x="516375" y="0"/>
              <a:ext cx="1869901" cy="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277" name="Google Shape;545;p15"/>
            <p:cNvSpPr/>
            <p:nvPr/>
          </p:nvSpPr>
          <p:spPr>
            <a:xfrm flipH="1" flipV="1">
              <a:off x="0" y="70150"/>
              <a:ext cx="2200801" cy="1"/>
            </a:xfrm>
            <a:prstGeom prst="line">
              <a:avLst/>
            </a:prstGeom>
            <a:noFill/>
            <a:ln w="9525" cap="flat">
              <a:solidFill>
                <a:srgbClr val="191919"/>
              </a:solidFill>
              <a:prstDash val="solid"/>
              <a:round/>
            </a:ln>
            <a:effectLst/>
          </p:spPr>
          <p:txBody>
            <a:bodyPr wrap="square" lIns="45719" tIns="45719" rIns="45719" bIns="45719" numCol="1" anchor="t">
              <a:noAutofit/>
            </a:bodyPr>
            <a:lstStyle/>
            <a:p>
              <a:pPr/>
            </a:p>
          </p:txBody>
        </p:sp>
      </p:grpSp>
      <p:sp>
        <p:nvSpPr>
          <p:cNvPr id="279" name="Title Text"/>
          <p:cNvSpPr txBox="1"/>
          <p:nvPr>
            <p:ph type="title"/>
          </p:nvPr>
        </p:nvSpPr>
        <p:spPr>
          <a:xfrm>
            <a:off x="2077199" y="2989726"/>
            <a:ext cx="4989602" cy="642601"/>
          </a:xfrm>
          <a:prstGeom prst="rect">
            <a:avLst/>
          </a:prstGeom>
        </p:spPr>
        <p:txBody>
          <a:bodyPr/>
          <a:lstStyle>
            <a:lvl1pPr>
              <a:defRPr sz="2000"/>
            </a:lvl1pPr>
          </a:lstStyle>
          <a:p>
            <a:pPr/>
            <a:r>
              <a:t>Title Text</a:t>
            </a:r>
          </a:p>
        </p:txBody>
      </p:sp>
      <p:sp>
        <p:nvSpPr>
          <p:cNvPr id="280" name="Body Level One…"/>
          <p:cNvSpPr txBox="1"/>
          <p:nvPr>
            <p:ph type="body" sz="quarter" idx="1"/>
          </p:nvPr>
        </p:nvSpPr>
        <p:spPr>
          <a:xfrm>
            <a:off x="2077199" y="1511324"/>
            <a:ext cx="4989602" cy="1478401"/>
          </a:xfrm>
          <a:prstGeom prst="rect">
            <a:avLst/>
          </a:prstGeom>
        </p:spPr>
        <p:txBody>
          <a:bodyPr/>
          <a:lstStyle>
            <a:lvl1pPr marL="330200" indent="-203200" algn="ctr">
              <a:buClrTx/>
              <a:buSzTx/>
              <a:buNone/>
              <a:defRPr sz="2500"/>
            </a:lvl1pPr>
            <a:lvl2pPr marL="330200" indent="254000" algn="ctr">
              <a:buClrTx/>
              <a:buSzTx/>
              <a:buNone/>
              <a:defRPr sz="2500"/>
            </a:lvl2pPr>
            <a:lvl3pPr marL="330200" indent="711200" algn="ctr">
              <a:buClrTx/>
              <a:buSzTx/>
              <a:buNone/>
              <a:defRPr sz="2500"/>
            </a:lvl3pPr>
            <a:lvl4pPr marL="330200" indent="1168400" algn="ctr">
              <a:buClrTx/>
              <a:buSzTx/>
              <a:buNone/>
              <a:defRPr sz="2500"/>
            </a:lvl4pPr>
            <a:lvl5pPr marL="330200" indent="1625600" algn="ctr">
              <a:buClrTx/>
              <a:buSzTx/>
              <a:buNone/>
              <a:defRPr sz="2500"/>
            </a:lvl5p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
    <p:spTree>
      <p:nvGrpSpPr>
        <p:cNvPr id="1" name=""/>
        <p:cNvGrpSpPr/>
        <p:nvPr/>
      </p:nvGrpSpPr>
      <p:grpSpPr>
        <a:xfrm>
          <a:off x="0" y="0"/>
          <a:ext cx="0" cy="0"/>
          <a:chOff x="0" y="0"/>
          <a:chExt cx="0" cy="0"/>
        </a:xfrm>
      </p:grpSpPr>
      <p:grpSp>
        <p:nvGrpSpPr>
          <p:cNvPr id="290" name="Google Shape;649;p18"/>
          <p:cNvGrpSpPr/>
          <p:nvPr/>
        </p:nvGrpSpPr>
        <p:grpSpPr>
          <a:xfrm>
            <a:off x="-18" y="-67"/>
            <a:ext cx="9144854" cy="5143315"/>
            <a:chOff x="-8" y="-33"/>
            <a:chExt cx="9144853" cy="5143313"/>
          </a:xfrm>
        </p:grpSpPr>
        <p:sp>
          <p:nvSpPr>
            <p:cNvPr id="288" name="Google Shape;650;p18"/>
            <p:cNvSpPr/>
            <p:nvPr/>
          </p:nvSpPr>
          <p:spPr>
            <a:xfrm rot="10800000">
              <a:off x="-9" y="4837585"/>
              <a:ext cx="4644447" cy="305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7" y="7127"/>
                    <a:pt x="251" y="12638"/>
                    <a:pt x="650" y="16433"/>
                  </a:cubicBezTo>
                  <a:cubicBezTo>
                    <a:pt x="1005" y="19805"/>
                    <a:pt x="1402" y="21016"/>
                    <a:pt x="1811" y="21421"/>
                  </a:cubicBezTo>
                  <a:cubicBezTo>
                    <a:pt x="1936" y="21543"/>
                    <a:pt x="2060" y="21600"/>
                    <a:pt x="2185" y="21600"/>
                  </a:cubicBezTo>
                  <a:cubicBezTo>
                    <a:pt x="2697" y="21600"/>
                    <a:pt x="3207" y="20618"/>
                    <a:pt x="3712" y="19140"/>
                  </a:cubicBezTo>
                  <a:cubicBezTo>
                    <a:pt x="4481" y="16859"/>
                    <a:pt x="5253" y="14858"/>
                    <a:pt x="6032" y="13344"/>
                  </a:cubicBezTo>
                  <a:cubicBezTo>
                    <a:pt x="6715" y="12031"/>
                    <a:pt x="7402" y="11124"/>
                    <a:pt x="8090" y="10639"/>
                  </a:cubicBezTo>
                  <a:cubicBezTo>
                    <a:pt x="8423" y="10399"/>
                    <a:pt x="8756" y="10289"/>
                    <a:pt x="9089" y="10289"/>
                  </a:cubicBezTo>
                  <a:cubicBezTo>
                    <a:pt x="9429" y="10289"/>
                    <a:pt x="9770" y="10404"/>
                    <a:pt x="10110" y="10619"/>
                  </a:cubicBezTo>
                  <a:cubicBezTo>
                    <a:pt x="10388" y="10800"/>
                    <a:pt x="10667" y="11063"/>
                    <a:pt x="10945" y="11427"/>
                  </a:cubicBezTo>
                  <a:cubicBezTo>
                    <a:pt x="11326" y="11911"/>
                    <a:pt x="11706" y="12497"/>
                    <a:pt x="12086" y="13081"/>
                  </a:cubicBezTo>
                  <a:cubicBezTo>
                    <a:pt x="12404" y="13586"/>
                    <a:pt x="12719" y="14172"/>
                    <a:pt x="13037" y="14718"/>
                  </a:cubicBezTo>
                  <a:cubicBezTo>
                    <a:pt x="13357" y="15263"/>
                    <a:pt x="13677" y="15849"/>
                    <a:pt x="13997" y="16313"/>
                  </a:cubicBezTo>
                  <a:cubicBezTo>
                    <a:pt x="14371" y="16879"/>
                    <a:pt x="14744" y="17282"/>
                    <a:pt x="15118" y="17585"/>
                  </a:cubicBezTo>
                  <a:cubicBezTo>
                    <a:pt x="15343" y="17764"/>
                    <a:pt x="15568" y="17843"/>
                    <a:pt x="15793" y="17843"/>
                  </a:cubicBezTo>
                  <a:cubicBezTo>
                    <a:pt x="16154" y="17843"/>
                    <a:pt x="16514" y="17637"/>
                    <a:pt x="16874" y="17302"/>
                  </a:cubicBezTo>
                  <a:cubicBezTo>
                    <a:pt x="17324" y="16897"/>
                    <a:pt x="17773" y="16453"/>
                    <a:pt x="18222" y="15990"/>
                  </a:cubicBezTo>
                  <a:cubicBezTo>
                    <a:pt x="18587" y="15607"/>
                    <a:pt x="18953" y="15222"/>
                    <a:pt x="19318" y="14779"/>
                  </a:cubicBezTo>
                  <a:cubicBezTo>
                    <a:pt x="19724" y="14254"/>
                    <a:pt x="20128" y="13667"/>
                    <a:pt x="20531" y="13102"/>
                  </a:cubicBezTo>
                  <a:cubicBezTo>
                    <a:pt x="20889" y="12577"/>
                    <a:pt x="21245" y="12031"/>
                    <a:pt x="21600" y="11264"/>
                  </a:cubicBezTo>
                  <a:lnTo>
                    <a:pt x="21600" y="0"/>
                  </a:lnTo>
                  <a:close/>
                </a:path>
              </a:pathLst>
            </a:custGeom>
            <a:solidFill>
              <a:srgbClr val="7D3021"/>
            </a:solidFill>
            <a:ln w="12700" cap="flat">
              <a:noFill/>
              <a:miter lim="400000"/>
            </a:ln>
            <a:effectLst/>
          </p:spPr>
          <p:txBody>
            <a:bodyPr wrap="square" lIns="45719" tIns="45719" rIns="45719" bIns="45719" numCol="1" anchor="ctr">
              <a:noAutofit/>
            </a:bodyPr>
            <a:lstStyle/>
            <a:p>
              <a:pPr algn="ctr">
                <a:defRPr>
                  <a:solidFill>
                    <a:schemeClr val="accent6"/>
                  </a:solidFill>
                </a:defRPr>
              </a:pPr>
            </a:p>
          </p:txBody>
        </p:sp>
        <p:sp>
          <p:nvSpPr>
            <p:cNvPr id="289" name="Google Shape;651;p18"/>
            <p:cNvSpPr/>
            <p:nvPr/>
          </p:nvSpPr>
          <p:spPr>
            <a:xfrm rot="10800000">
              <a:off x="2859693" y="-33"/>
              <a:ext cx="6285152" cy="215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lgn="ctr">
                <a:defRPr>
                  <a:solidFill>
                    <a:schemeClr val="accent6"/>
                  </a:solidFill>
                </a:defRPr>
              </a:pPr>
            </a:p>
          </p:txBody>
        </p:sp>
      </p:grpSp>
      <p:grpSp>
        <p:nvGrpSpPr>
          <p:cNvPr id="301" name="Google Shape;652;p18"/>
          <p:cNvGrpSpPr/>
          <p:nvPr/>
        </p:nvGrpSpPr>
        <p:grpSpPr>
          <a:xfrm>
            <a:off x="6952040" y="4847658"/>
            <a:ext cx="1472838" cy="118072"/>
            <a:chOff x="0" y="9132"/>
            <a:chExt cx="1472837" cy="118070"/>
          </a:xfrm>
        </p:grpSpPr>
        <p:sp>
          <p:nvSpPr>
            <p:cNvPr id="291" name="Google Shape;653;p18"/>
            <p:cNvSpPr/>
            <p:nvPr/>
          </p:nvSpPr>
          <p:spPr>
            <a:xfrm flipH="1" rot="16200000">
              <a:off x="553441" y="32139"/>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92" name="Google Shape;654;p18"/>
            <p:cNvSpPr/>
            <p:nvPr/>
          </p:nvSpPr>
          <p:spPr>
            <a:xfrm flipH="1" rot="16200000">
              <a:off x="409329" y="32139"/>
              <a:ext cx="118071" cy="72058"/>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3" name="Google Shape;655;p18"/>
            <p:cNvSpPr/>
            <p:nvPr/>
          </p:nvSpPr>
          <p:spPr>
            <a:xfrm flipH="1" rot="16200000">
              <a:off x="265217" y="32139"/>
              <a:ext cx="118071" cy="72058"/>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4" name="Google Shape;656;p18"/>
            <p:cNvSpPr/>
            <p:nvPr/>
          </p:nvSpPr>
          <p:spPr>
            <a:xfrm flipH="1" rot="16200000">
              <a:off x="121105" y="32140"/>
              <a:ext cx="118071"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5" name="Google Shape;657;p18"/>
            <p:cNvSpPr/>
            <p:nvPr/>
          </p:nvSpPr>
          <p:spPr>
            <a:xfrm flipH="1" rot="16200000">
              <a:off x="697554" y="32140"/>
              <a:ext cx="118070"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6" name="Google Shape;658;p18"/>
            <p:cNvSpPr/>
            <p:nvPr/>
          </p:nvSpPr>
          <p:spPr>
            <a:xfrm flipH="1" rot="16200000">
              <a:off x="841666" y="32140"/>
              <a:ext cx="118070"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7" name="Google Shape;659;p18"/>
            <p:cNvSpPr/>
            <p:nvPr/>
          </p:nvSpPr>
          <p:spPr>
            <a:xfrm flipH="1" rot="16200000">
              <a:off x="985778" y="32140"/>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8" name="Google Shape;660;p18"/>
            <p:cNvSpPr/>
            <p:nvPr/>
          </p:nvSpPr>
          <p:spPr>
            <a:xfrm flipH="1" rot="16200000">
              <a:off x="1129890" y="32140"/>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299" name="Google Shape;661;p18"/>
            <p:cNvSpPr/>
            <p:nvPr/>
          </p:nvSpPr>
          <p:spPr>
            <a:xfrm flipH="1" rot="16200000">
              <a:off x="1377773" y="32140"/>
              <a:ext cx="118072"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0" name="Google Shape;662;p18"/>
            <p:cNvSpPr/>
            <p:nvPr/>
          </p:nvSpPr>
          <p:spPr>
            <a:xfrm flipH="1" rot="16200000">
              <a:off x="-23008" y="32140"/>
              <a:ext cx="118072"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302" name="Google Shape;663;p18"/>
          <p:cNvSpPr/>
          <p:nvPr/>
        </p:nvSpPr>
        <p:spPr>
          <a:xfrm flipH="1">
            <a:off x="194991" y="4293299"/>
            <a:ext cx="310801" cy="3108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03" name="Google Shape;664;p18"/>
          <p:cNvSpPr/>
          <p:nvPr/>
        </p:nvSpPr>
        <p:spPr>
          <a:xfrm flipH="1">
            <a:off x="2126291" y="155999"/>
            <a:ext cx="213601" cy="213302"/>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320" name="Google Shape;665;p18"/>
          <p:cNvGrpSpPr/>
          <p:nvPr/>
        </p:nvGrpSpPr>
        <p:grpSpPr>
          <a:xfrm>
            <a:off x="195512" y="280111"/>
            <a:ext cx="518447" cy="518572"/>
            <a:chOff x="0" y="0"/>
            <a:chExt cx="518446" cy="518570"/>
          </a:xfrm>
        </p:grpSpPr>
        <p:sp>
          <p:nvSpPr>
            <p:cNvPr id="304" name="Google Shape;666;p18"/>
            <p:cNvSpPr/>
            <p:nvPr/>
          </p:nvSpPr>
          <p:spPr>
            <a:xfrm flipH="1">
              <a:off x="67112" y="82560"/>
              <a:ext cx="397955" cy="3359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5" name="Google Shape;667;p18"/>
            <p:cNvSpPr/>
            <p:nvPr/>
          </p:nvSpPr>
          <p:spPr>
            <a:xfrm flipH="1">
              <a:off x="48218" y="105141"/>
              <a:ext cx="397712" cy="335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6" name="Google Shape;668;p18"/>
            <p:cNvSpPr/>
            <p:nvPr/>
          </p:nvSpPr>
          <p:spPr>
            <a:xfrm flipH="1">
              <a:off x="89952" y="61521"/>
              <a:ext cx="392038" cy="33296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7" name="Google Shape;669;p18"/>
            <p:cNvSpPr/>
            <p:nvPr/>
          </p:nvSpPr>
          <p:spPr>
            <a:xfrm flipH="1">
              <a:off x="116294" y="41476"/>
              <a:ext cx="380168" cy="322219"/>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8" name="Google Shape;670;p18"/>
            <p:cNvSpPr/>
            <p:nvPr/>
          </p:nvSpPr>
          <p:spPr>
            <a:xfrm flipH="1">
              <a:off x="32655" y="133576"/>
              <a:ext cx="388815" cy="32742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9" name="Google Shape;671;p18"/>
            <p:cNvSpPr/>
            <p:nvPr/>
          </p:nvSpPr>
          <p:spPr>
            <a:xfrm flipH="1">
              <a:off x="21877" y="159684"/>
              <a:ext cx="374908" cy="31965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0" name="Google Shape;672;p18"/>
            <p:cNvSpPr/>
            <p:nvPr/>
          </p:nvSpPr>
          <p:spPr>
            <a:xfrm flipH="1">
              <a:off x="146494" y="22841"/>
              <a:ext cx="363330" cy="30962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1" name="Google Shape;673;p18"/>
            <p:cNvSpPr/>
            <p:nvPr/>
          </p:nvSpPr>
          <p:spPr>
            <a:xfrm flipH="1">
              <a:off x="8269" y="190942"/>
              <a:ext cx="363993" cy="30439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2" name="Google Shape;674;p18"/>
            <p:cNvSpPr/>
            <p:nvPr/>
          </p:nvSpPr>
          <p:spPr>
            <a:xfrm flipH="1">
              <a:off x="175510" y="15158"/>
              <a:ext cx="339043" cy="284193"/>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3" name="Google Shape;675;p18"/>
            <p:cNvSpPr/>
            <p:nvPr/>
          </p:nvSpPr>
          <p:spPr>
            <a:xfrm flipH="1">
              <a:off x="2780" y="224734"/>
              <a:ext cx="333132" cy="280561"/>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4" name="Google Shape;676;p18"/>
            <p:cNvSpPr/>
            <p:nvPr/>
          </p:nvSpPr>
          <p:spPr>
            <a:xfrm flipH="1">
              <a:off x="210240" y="4260"/>
              <a:ext cx="308207" cy="25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5" name="Google Shape;677;p18"/>
            <p:cNvSpPr/>
            <p:nvPr/>
          </p:nvSpPr>
          <p:spPr>
            <a:xfrm flipH="1">
              <a:off x="0" y="263911"/>
              <a:ext cx="298124" cy="2522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6" name="Google Shape;678;p18"/>
            <p:cNvSpPr/>
            <p:nvPr/>
          </p:nvSpPr>
          <p:spPr>
            <a:xfrm flipH="1">
              <a:off x="255475" y="0"/>
              <a:ext cx="258351" cy="21984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7" name="Google Shape;679;p18"/>
            <p:cNvSpPr/>
            <p:nvPr/>
          </p:nvSpPr>
          <p:spPr>
            <a:xfrm flipH="1">
              <a:off x="5314" y="309595"/>
              <a:ext cx="248307" cy="208976"/>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8" name="Google Shape;680;p18"/>
            <p:cNvSpPr/>
            <p:nvPr/>
          </p:nvSpPr>
          <p:spPr>
            <a:xfrm flipH="1">
              <a:off x="315397" y="7683"/>
              <a:ext cx="185568" cy="15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9" name="Google Shape;681;p18"/>
            <p:cNvSpPr/>
            <p:nvPr/>
          </p:nvSpPr>
          <p:spPr>
            <a:xfrm flipH="1">
              <a:off x="23053" y="362309"/>
              <a:ext cx="174148" cy="147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321" name="Google Shape;682;p18"/>
          <p:cNvSpPr/>
          <p:nvPr/>
        </p:nvSpPr>
        <p:spPr>
          <a:xfrm flipH="1">
            <a:off x="8737292" y="2879525"/>
            <a:ext cx="213601" cy="2136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22" name="Body Level One…"/>
          <p:cNvSpPr txBox="1"/>
          <p:nvPr>
            <p:ph type="body" sz="half" idx="1"/>
          </p:nvPr>
        </p:nvSpPr>
        <p:spPr>
          <a:xfrm>
            <a:off x="713099" y="1444000"/>
            <a:ext cx="3736501" cy="2810101"/>
          </a:xfrm>
          <a:prstGeom prst="rect">
            <a:avLst/>
          </a:prstGeom>
        </p:spPr>
        <p:txBody>
          <a:bodyPr anchor="b"/>
          <a:lstStyle>
            <a:lvl1pPr>
              <a:buFont typeface="Helvetica"/>
              <a:buChar char="●"/>
            </a:lvl1pPr>
            <a:lvl2pPr>
              <a:buFont typeface="Helvetica"/>
              <a:buChar char="○"/>
            </a:lvl2pPr>
            <a:lvl3pPr>
              <a:buFont typeface="Helvetica"/>
              <a:buChar char="■"/>
            </a:lvl3pPr>
            <a:lvl4pPr>
              <a:buFont typeface="Helvetica"/>
              <a:buChar char="●"/>
            </a:lvl4pPr>
            <a:lvl5pPr>
              <a:buFont typeface="Helvetica"/>
              <a:buChar char="○"/>
            </a:lvl5pPr>
          </a:lstStyle>
          <a:p>
            <a:pPr/>
            <a:r>
              <a:t>Body Level One</a:t>
            </a:r>
          </a:p>
          <a:p>
            <a:pPr lvl="1"/>
            <a:r>
              <a:t>Body Level Two</a:t>
            </a:r>
          </a:p>
          <a:p>
            <a:pPr lvl="2"/>
            <a:r>
              <a:t>Body Level Three</a:t>
            </a:r>
          </a:p>
          <a:p>
            <a:pPr lvl="3"/>
            <a:r>
              <a:t>Body Level Four</a:t>
            </a:r>
          </a:p>
          <a:p>
            <a:pPr lvl="4"/>
            <a:r>
              <a:t>Body Level Five</a:t>
            </a:r>
          </a:p>
        </p:txBody>
      </p:sp>
      <p:sp>
        <p:nvSpPr>
          <p:cNvPr id="323" name="Google Shape;684;p18"/>
          <p:cNvSpPr txBox="1"/>
          <p:nvPr>
            <p:ph type="body" sz="half" idx="21"/>
          </p:nvPr>
        </p:nvSpPr>
        <p:spPr>
          <a:xfrm>
            <a:off x="4694499" y="1444000"/>
            <a:ext cx="3736500" cy="2810101"/>
          </a:xfrm>
          <a:prstGeom prst="rect">
            <a:avLst/>
          </a:prstGeom>
        </p:spPr>
        <p:txBody>
          <a:bodyPr anchor="b"/>
          <a:lstStyle/>
          <a:p>
            <a:pPr>
              <a:buSzPts val="2500"/>
              <a:buFont typeface="Helvetica"/>
              <a:buChar char="●"/>
              <a:defRPr sz="2500">
                <a:latin typeface="Anton"/>
                <a:ea typeface="Anton"/>
                <a:cs typeface="Anton"/>
                <a:sym typeface="Anton"/>
              </a:defRPr>
            </a:pPr>
          </a:p>
        </p:txBody>
      </p:sp>
      <p:sp>
        <p:nvSpPr>
          <p:cNvPr id="324" name="Title Text"/>
          <p:cNvSpPr txBox="1"/>
          <p:nvPr>
            <p:ph type="title"/>
          </p:nvPr>
        </p:nvSpPr>
        <p:spPr>
          <a:prstGeom prst="rect">
            <a:avLst/>
          </a:prstGeom>
        </p:spPr>
        <p:txBody>
          <a:bodyPr/>
          <a:lstStyle/>
          <a:p>
            <a:pPr/>
            <a:r>
              <a:t>Title Text</a:t>
            </a:r>
          </a:p>
        </p:txBody>
      </p:sp>
      <p:sp>
        <p:nvSpPr>
          <p:cNvPr id="3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C2A87C"/>
        </a:solidFill>
      </p:bgPr>
    </p:bg>
    <p:spTree>
      <p:nvGrpSpPr>
        <p:cNvPr id="1" name=""/>
        <p:cNvGrpSpPr/>
        <p:nvPr/>
      </p:nvGrpSpPr>
      <p:grpSpPr>
        <a:xfrm>
          <a:off x="0" y="0"/>
          <a:ext cx="0" cy="0"/>
          <a:chOff x="0" y="0"/>
          <a:chExt cx="0" cy="0"/>
        </a:xfrm>
      </p:grpSpPr>
      <p:grpSp>
        <p:nvGrpSpPr>
          <p:cNvPr id="4" name="Google Shape;65;p4"/>
          <p:cNvGrpSpPr/>
          <p:nvPr/>
        </p:nvGrpSpPr>
        <p:grpSpPr>
          <a:xfrm>
            <a:off x="46" y="-67"/>
            <a:ext cx="9144854" cy="5143315"/>
            <a:chOff x="23" y="-33"/>
            <a:chExt cx="9144853" cy="5143313"/>
          </a:xfrm>
        </p:grpSpPr>
        <p:sp>
          <p:nvSpPr>
            <p:cNvPr id="2" name="Google Shape;66;p4"/>
            <p:cNvSpPr/>
            <p:nvPr/>
          </p:nvSpPr>
          <p:spPr>
            <a:xfrm flipH="1" rot="10800000">
              <a:off x="4500430" y="4837585"/>
              <a:ext cx="4644447" cy="305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7" y="7127"/>
                    <a:pt x="251" y="12638"/>
                    <a:pt x="650" y="16433"/>
                  </a:cubicBezTo>
                  <a:cubicBezTo>
                    <a:pt x="1005" y="19805"/>
                    <a:pt x="1402" y="21016"/>
                    <a:pt x="1811" y="21421"/>
                  </a:cubicBezTo>
                  <a:cubicBezTo>
                    <a:pt x="1936" y="21543"/>
                    <a:pt x="2060" y="21600"/>
                    <a:pt x="2185" y="21600"/>
                  </a:cubicBezTo>
                  <a:cubicBezTo>
                    <a:pt x="2697" y="21600"/>
                    <a:pt x="3207" y="20618"/>
                    <a:pt x="3712" y="19140"/>
                  </a:cubicBezTo>
                  <a:cubicBezTo>
                    <a:pt x="4481" y="16859"/>
                    <a:pt x="5253" y="14858"/>
                    <a:pt x="6032" y="13344"/>
                  </a:cubicBezTo>
                  <a:cubicBezTo>
                    <a:pt x="6715" y="12031"/>
                    <a:pt x="7402" y="11124"/>
                    <a:pt x="8090" y="10639"/>
                  </a:cubicBezTo>
                  <a:cubicBezTo>
                    <a:pt x="8423" y="10399"/>
                    <a:pt x="8756" y="10289"/>
                    <a:pt x="9089" y="10289"/>
                  </a:cubicBezTo>
                  <a:cubicBezTo>
                    <a:pt x="9429" y="10289"/>
                    <a:pt x="9770" y="10404"/>
                    <a:pt x="10110" y="10619"/>
                  </a:cubicBezTo>
                  <a:cubicBezTo>
                    <a:pt x="10388" y="10800"/>
                    <a:pt x="10667" y="11063"/>
                    <a:pt x="10945" y="11427"/>
                  </a:cubicBezTo>
                  <a:cubicBezTo>
                    <a:pt x="11326" y="11911"/>
                    <a:pt x="11706" y="12497"/>
                    <a:pt x="12086" y="13081"/>
                  </a:cubicBezTo>
                  <a:cubicBezTo>
                    <a:pt x="12404" y="13586"/>
                    <a:pt x="12719" y="14172"/>
                    <a:pt x="13037" y="14718"/>
                  </a:cubicBezTo>
                  <a:cubicBezTo>
                    <a:pt x="13357" y="15263"/>
                    <a:pt x="13677" y="15849"/>
                    <a:pt x="13997" y="16313"/>
                  </a:cubicBezTo>
                  <a:cubicBezTo>
                    <a:pt x="14371" y="16879"/>
                    <a:pt x="14744" y="17282"/>
                    <a:pt x="15118" y="17585"/>
                  </a:cubicBezTo>
                  <a:cubicBezTo>
                    <a:pt x="15343" y="17764"/>
                    <a:pt x="15568" y="17843"/>
                    <a:pt x="15793" y="17843"/>
                  </a:cubicBezTo>
                  <a:cubicBezTo>
                    <a:pt x="16154" y="17843"/>
                    <a:pt x="16514" y="17637"/>
                    <a:pt x="16874" y="17302"/>
                  </a:cubicBezTo>
                  <a:cubicBezTo>
                    <a:pt x="17324" y="16897"/>
                    <a:pt x="17773" y="16453"/>
                    <a:pt x="18222" y="15990"/>
                  </a:cubicBezTo>
                  <a:cubicBezTo>
                    <a:pt x="18587" y="15607"/>
                    <a:pt x="18953" y="15222"/>
                    <a:pt x="19318" y="14779"/>
                  </a:cubicBezTo>
                  <a:cubicBezTo>
                    <a:pt x="19724" y="14254"/>
                    <a:pt x="20128" y="13667"/>
                    <a:pt x="20531" y="13102"/>
                  </a:cubicBezTo>
                  <a:cubicBezTo>
                    <a:pt x="20889" y="12577"/>
                    <a:pt x="21245" y="12031"/>
                    <a:pt x="21600" y="11264"/>
                  </a:cubicBezTo>
                  <a:lnTo>
                    <a:pt x="21600" y="0"/>
                  </a:lnTo>
                  <a:close/>
                </a:path>
              </a:pathLst>
            </a:custGeom>
            <a:solidFill>
              <a:srgbClr val="7D3021"/>
            </a:solidFill>
            <a:ln w="12700" cap="flat">
              <a:noFill/>
              <a:miter lim="400000"/>
            </a:ln>
            <a:effectLst/>
          </p:spPr>
          <p:txBody>
            <a:bodyPr wrap="square" lIns="45719" tIns="45719" rIns="45719" bIns="45719" numCol="1" anchor="ctr">
              <a:noAutofit/>
            </a:bodyPr>
            <a:lstStyle/>
            <a:p>
              <a:pPr algn="ctr">
                <a:defRPr>
                  <a:solidFill>
                    <a:schemeClr val="accent6"/>
                  </a:solidFill>
                </a:defRPr>
              </a:pPr>
            </a:p>
          </p:txBody>
        </p:sp>
        <p:sp>
          <p:nvSpPr>
            <p:cNvPr id="3" name="Google Shape;67;p4"/>
            <p:cNvSpPr/>
            <p:nvPr/>
          </p:nvSpPr>
          <p:spPr>
            <a:xfrm flipH="1" rot="10800000">
              <a:off x="23" y="-33"/>
              <a:ext cx="6285151" cy="215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lgn="ctr">
                <a:defRPr>
                  <a:solidFill>
                    <a:schemeClr val="accent6"/>
                  </a:solidFill>
                </a:defRPr>
              </a:pPr>
            </a:p>
          </p:txBody>
        </p:sp>
      </p:grpSp>
      <p:grpSp>
        <p:nvGrpSpPr>
          <p:cNvPr id="15" name="Google Shape;68;p4"/>
          <p:cNvGrpSpPr/>
          <p:nvPr/>
        </p:nvGrpSpPr>
        <p:grpSpPr>
          <a:xfrm>
            <a:off x="719988" y="4847659"/>
            <a:ext cx="1472838" cy="118071"/>
            <a:chOff x="24018" y="9132"/>
            <a:chExt cx="1472837" cy="118070"/>
          </a:xfrm>
        </p:grpSpPr>
        <p:sp>
          <p:nvSpPr>
            <p:cNvPr id="5" name="Google Shape;69;p4"/>
            <p:cNvSpPr/>
            <p:nvPr/>
          </p:nvSpPr>
          <p:spPr>
            <a:xfrm rot="5400000">
              <a:off x="825343" y="32139"/>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 name="Google Shape;70;p4"/>
            <p:cNvSpPr/>
            <p:nvPr/>
          </p:nvSpPr>
          <p:spPr>
            <a:xfrm rot="5400000">
              <a:off x="969456"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 name="Google Shape;71;p4"/>
            <p:cNvSpPr/>
            <p:nvPr/>
          </p:nvSpPr>
          <p:spPr>
            <a:xfrm rot="5400000">
              <a:off x="1113568"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 name="Google Shape;72;p4"/>
            <p:cNvSpPr/>
            <p:nvPr/>
          </p:nvSpPr>
          <p:spPr>
            <a:xfrm rot="5400000">
              <a:off x="1257680" y="32139"/>
              <a:ext cx="118071"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 name="Google Shape;73;p4"/>
            <p:cNvSpPr/>
            <p:nvPr/>
          </p:nvSpPr>
          <p:spPr>
            <a:xfrm rot="5400000">
              <a:off x="681231"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 name="Google Shape;74;p4"/>
            <p:cNvSpPr/>
            <p:nvPr/>
          </p:nvSpPr>
          <p:spPr>
            <a:xfrm rot="5400000">
              <a:off x="537119"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1" name="Google Shape;75;p4"/>
            <p:cNvSpPr/>
            <p:nvPr/>
          </p:nvSpPr>
          <p:spPr>
            <a:xfrm rot="5400000">
              <a:off x="393007"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2" name="Google Shape;76;p4"/>
            <p:cNvSpPr/>
            <p:nvPr/>
          </p:nvSpPr>
          <p:spPr>
            <a:xfrm rot="5400000">
              <a:off x="248895" y="32139"/>
              <a:ext cx="118071" cy="72057"/>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3" name="Google Shape;77;p4"/>
            <p:cNvSpPr/>
            <p:nvPr/>
          </p:nvSpPr>
          <p:spPr>
            <a:xfrm rot="5400000">
              <a:off x="1011" y="32139"/>
              <a:ext cx="118071" cy="72057"/>
            </a:xfrm>
            <a:prstGeom prst="triangle">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4" name="Google Shape;78;p4"/>
            <p:cNvSpPr/>
            <p:nvPr/>
          </p:nvSpPr>
          <p:spPr>
            <a:xfrm rot="5400000">
              <a:off x="1401792" y="32139"/>
              <a:ext cx="118071" cy="7205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16" name="Google Shape;79;p4"/>
          <p:cNvSpPr/>
          <p:nvPr/>
        </p:nvSpPr>
        <p:spPr>
          <a:xfrm>
            <a:off x="8639075" y="4293299"/>
            <a:ext cx="310801" cy="3108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17" name="Google Shape;80;p4"/>
          <p:cNvSpPr/>
          <p:nvPr/>
        </p:nvSpPr>
        <p:spPr>
          <a:xfrm>
            <a:off x="6804975" y="155999"/>
            <a:ext cx="213601" cy="213302"/>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34" name="Google Shape;81;p4"/>
          <p:cNvGrpSpPr/>
          <p:nvPr/>
        </p:nvGrpSpPr>
        <p:grpSpPr>
          <a:xfrm>
            <a:off x="8430907" y="280111"/>
            <a:ext cx="518448" cy="518572"/>
            <a:chOff x="0" y="0"/>
            <a:chExt cx="518446" cy="518570"/>
          </a:xfrm>
        </p:grpSpPr>
        <p:sp>
          <p:nvSpPr>
            <p:cNvPr id="18" name="Google Shape;82;p4"/>
            <p:cNvSpPr/>
            <p:nvPr/>
          </p:nvSpPr>
          <p:spPr>
            <a:xfrm>
              <a:off x="53380" y="82560"/>
              <a:ext cx="397955" cy="3359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9" name="Google Shape;83;p4"/>
            <p:cNvSpPr/>
            <p:nvPr/>
          </p:nvSpPr>
          <p:spPr>
            <a:xfrm>
              <a:off x="72517" y="105141"/>
              <a:ext cx="397711" cy="335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0" name="Google Shape;84;p4"/>
            <p:cNvSpPr/>
            <p:nvPr/>
          </p:nvSpPr>
          <p:spPr>
            <a:xfrm>
              <a:off x="36457" y="61521"/>
              <a:ext cx="392038" cy="33296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1" name="Google Shape;85;p4"/>
            <p:cNvSpPr/>
            <p:nvPr/>
          </p:nvSpPr>
          <p:spPr>
            <a:xfrm>
              <a:off x="21985" y="41476"/>
              <a:ext cx="380168" cy="322219"/>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2" name="Google Shape;86;p4"/>
            <p:cNvSpPr/>
            <p:nvPr/>
          </p:nvSpPr>
          <p:spPr>
            <a:xfrm>
              <a:off x="96977" y="133576"/>
              <a:ext cx="388815" cy="32742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3" name="Google Shape;87;p4"/>
            <p:cNvSpPr/>
            <p:nvPr/>
          </p:nvSpPr>
          <p:spPr>
            <a:xfrm>
              <a:off x="121662" y="159684"/>
              <a:ext cx="374908" cy="31965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4" name="Google Shape;88;p4"/>
            <p:cNvSpPr/>
            <p:nvPr/>
          </p:nvSpPr>
          <p:spPr>
            <a:xfrm>
              <a:off x="8623" y="22841"/>
              <a:ext cx="363330" cy="30962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5" name="Google Shape;89;p4"/>
            <p:cNvSpPr/>
            <p:nvPr/>
          </p:nvSpPr>
          <p:spPr>
            <a:xfrm>
              <a:off x="146185" y="190942"/>
              <a:ext cx="363993" cy="30439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6" name="Google Shape;90;p4"/>
            <p:cNvSpPr/>
            <p:nvPr/>
          </p:nvSpPr>
          <p:spPr>
            <a:xfrm>
              <a:off x="3894" y="15158"/>
              <a:ext cx="339043" cy="284193"/>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7" name="Google Shape;91;p4"/>
            <p:cNvSpPr/>
            <p:nvPr/>
          </p:nvSpPr>
          <p:spPr>
            <a:xfrm>
              <a:off x="182535" y="224734"/>
              <a:ext cx="333132" cy="280561"/>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8" name="Google Shape;92;p4"/>
            <p:cNvSpPr/>
            <p:nvPr/>
          </p:nvSpPr>
          <p:spPr>
            <a:xfrm>
              <a:off x="0" y="4260"/>
              <a:ext cx="308207" cy="25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29" name="Google Shape;93;p4"/>
            <p:cNvSpPr/>
            <p:nvPr/>
          </p:nvSpPr>
          <p:spPr>
            <a:xfrm>
              <a:off x="220322" y="263911"/>
              <a:ext cx="298125" cy="2522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0" name="Google Shape;94;p4"/>
            <p:cNvSpPr/>
            <p:nvPr/>
          </p:nvSpPr>
          <p:spPr>
            <a:xfrm>
              <a:off x="4621" y="0"/>
              <a:ext cx="258351" cy="21984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1" name="Google Shape;95;p4"/>
            <p:cNvSpPr/>
            <p:nvPr/>
          </p:nvSpPr>
          <p:spPr>
            <a:xfrm>
              <a:off x="264826" y="309595"/>
              <a:ext cx="248306" cy="208976"/>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2" name="Google Shape;96;p4"/>
            <p:cNvSpPr/>
            <p:nvPr/>
          </p:nvSpPr>
          <p:spPr>
            <a:xfrm>
              <a:off x="17482" y="7683"/>
              <a:ext cx="185568" cy="15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33" name="Google Shape;97;p4"/>
            <p:cNvSpPr/>
            <p:nvPr/>
          </p:nvSpPr>
          <p:spPr>
            <a:xfrm>
              <a:off x="321246" y="362309"/>
              <a:ext cx="174148" cy="147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35" name="Google Shape;98;p4"/>
          <p:cNvSpPr/>
          <p:nvPr/>
        </p:nvSpPr>
        <p:spPr>
          <a:xfrm>
            <a:off x="193975" y="2879525"/>
            <a:ext cx="213601" cy="2136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36" name="Title Text"/>
          <p:cNvSpPr txBox="1"/>
          <p:nvPr>
            <p:ph type="title"/>
          </p:nvPr>
        </p:nvSpPr>
        <p:spPr>
          <a:xfrm>
            <a:off x="719999" y="539400"/>
            <a:ext cx="7704002" cy="478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37" name="Body Level One…"/>
          <p:cNvSpPr txBox="1"/>
          <p:nvPr>
            <p:ph type="body" idx="1"/>
          </p:nvPr>
        </p:nvSpPr>
        <p:spPr>
          <a:xfrm>
            <a:off x="719999" y="1187702"/>
            <a:ext cx="7704002" cy="3416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chemeClr val="accent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1pPr>
      <a:lvl2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2pPr>
      <a:lvl3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3pPr>
      <a:lvl4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4pPr>
      <a:lvl5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5pPr>
      <a:lvl6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6pPr>
      <a:lvl7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7pPr>
      <a:lvl8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8pPr>
      <a:lvl9pPr marL="0" marR="0" indent="0" algn="ctr" defTabSz="914400" rtl="0" latinLnBrk="0">
        <a:lnSpc>
          <a:spcPct val="100000"/>
        </a:lnSpc>
        <a:spcBef>
          <a:spcPts val="0"/>
        </a:spcBef>
        <a:spcAft>
          <a:spcPts val="0"/>
        </a:spcAft>
        <a:buClrTx/>
        <a:buSzTx/>
        <a:buFontTx/>
        <a:buNone/>
        <a:tabLst/>
        <a:defRPr b="0" baseline="0" cap="none" i="0" spc="0" strike="noStrike" sz="3500" u="none">
          <a:solidFill>
            <a:srgbClr val="7D3021"/>
          </a:solidFill>
          <a:uFillTx/>
          <a:latin typeface="Anton"/>
          <a:ea typeface="Anton"/>
          <a:cs typeface="Anton"/>
          <a:sym typeface="Anton"/>
        </a:defRPr>
      </a:lvl9pPr>
    </p:titleStyle>
    <p:bodyStyle>
      <a:lvl1pPr marL="457200" marR="0" indent="-304800" algn="l" defTabSz="914400" rtl="0" latinLnBrk="0">
        <a:lnSpc>
          <a:spcPct val="100000"/>
        </a:lnSpc>
        <a:spcBef>
          <a:spcPts val="0"/>
        </a:spcBef>
        <a:spcAft>
          <a:spcPts val="0"/>
        </a:spcAft>
        <a:buClr>
          <a:schemeClr val="accent1">
            <a:lumOff val="44000"/>
          </a:schemeClr>
        </a:buClr>
        <a:buSzPts val="1200"/>
        <a:buFontTx/>
        <a:buAutoNum type="arabicPeriod" startAt="1"/>
        <a:tabLst/>
        <a:defRPr b="0" baseline="0" cap="none" i="0" spc="0" strike="noStrike" sz="1200" u="none">
          <a:solidFill>
            <a:schemeClr val="accent1">
              <a:lumOff val="44000"/>
            </a:schemeClr>
          </a:solidFill>
          <a:uFillTx/>
          <a:latin typeface="Assistant"/>
          <a:ea typeface="Assistant"/>
          <a:cs typeface="Assistant"/>
          <a:sym typeface="Assistant"/>
        </a:defRPr>
      </a:lvl1pPr>
      <a:lvl2pPr marL="838200" marR="0" indent="-228600" algn="l" defTabSz="914400" rtl="0" latinLnBrk="0">
        <a:lnSpc>
          <a:spcPct val="100000"/>
        </a:lnSpc>
        <a:spcBef>
          <a:spcPts val="0"/>
        </a:spcBef>
        <a:spcAft>
          <a:spcPts val="0"/>
        </a:spcAft>
        <a:buClr>
          <a:schemeClr val="accent1">
            <a:lumOff val="44000"/>
          </a:schemeClr>
        </a:buClr>
        <a:buSzPts val="1200"/>
        <a:buFontTx/>
        <a:buAutoNum type="alphaLcPeriod" startAt="1"/>
        <a:tabLst/>
        <a:defRPr b="0" baseline="0" cap="none" i="0" spc="0" strike="noStrike" sz="1200" u="none">
          <a:solidFill>
            <a:schemeClr val="accent1">
              <a:lumOff val="44000"/>
            </a:schemeClr>
          </a:solidFill>
          <a:uFillTx/>
          <a:latin typeface="Assistant"/>
          <a:ea typeface="Assistant"/>
          <a:cs typeface="Assistant"/>
          <a:sym typeface="Assistant"/>
        </a:defRPr>
      </a:lvl2pPr>
      <a:lvl3pPr marL="1295400" marR="0" indent="-228600" algn="l" defTabSz="914400" rtl="0" latinLnBrk="0">
        <a:lnSpc>
          <a:spcPct val="100000"/>
        </a:lnSpc>
        <a:spcBef>
          <a:spcPts val="0"/>
        </a:spcBef>
        <a:spcAft>
          <a:spcPts val="0"/>
        </a:spcAft>
        <a:buClr>
          <a:schemeClr val="accent1">
            <a:lumOff val="44000"/>
          </a:schemeClr>
        </a:buClr>
        <a:buSzPts val="1200"/>
        <a:buFontTx/>
        <a:buAutoNum type="romanLcPeriod" startAt="1"/>
        <a:tabLst/>
        <a:defRPr b="0" baseline="0" cap="none" i="0" spc="0" strike="noStrike" sz="1200" u="none">
          <a:solidFill>
            <a:schemeClr val="accent1">
              <a:lumOff val="44000"/>
            </a:schemeClr>
          </a:solidFill>
          <a:uFillTx/>
          <a:latin typeface="Assistant"/>
          <a:ea typeface="Assistant"/>
          <a:cs typeface="Assistant"/>
          <a:sym typeface="Assistant"/>
        </a:defRPr>
      </a:lvl3pPr>
      <a:lvl4pPr marL="1752600" marR="0" indent="-228600" algn="l" defTabSz="914400" rtl="0" latinLnBrk="0">
        <a:lnSpc>
          <a:spcPct val="100000"/>
        </a:lnSpc>
        <a:spcBef>
          <a:spcPts val="0"/>
        </a:spcBef>
        <a:spcAft>
          <a:spcPts val="0"/>
        </a:spcAft>
        <a:buClr>
          <a:schemeClr val="accent1">
            <a:lumOff val="44000"/>
          </a:schemeClr>
        </a:buClr>
        <a:buSzPts val="1200"/>
        <a:buFontTx/>
        <a:buAutoNum type="arabicPeriod" startAt="1"/>
        <a:tabLst/>
        <a:defRPr b="0" baseline="0" cap="none" i="0" spc="0" strike="noStrike" sz="1200" u="none">
          <a:solidFill>
            <a:schemeClr val="accent1">
              <a:lumOff val="44000"/>
            </a:schemeClr>
          </a:solidFill>
          <a:uFillTx/>
          <a:latin typeface="Assistant"/>
          <a:ea typeface="Assistant"/>
          <a:cs typeface="Assistant"/>
          <a:sym typeface="Assistant"/>
        </a:defRPr>
      </a:lvl4pPr>
      <a:lvl5pPr marL="2209800" marR="0" indent="-228600" algn="l" defTabSz="914400" rtl="0" latinLnBrk="0">
        <a:lnSpc>
          <a:spcPct val="100000"/>
        </a:lnSpc>
        <a:spcBef>
          <a:spcPts val="0"/>
        </a:spcBef>
        <a:spcAft>
          <a:spcPts val="0"/>
        </a:spcAft>
        <a:buClr>
          <a:schemeClr val="accent1">
            <a:lumOff val="44000"/>
          </a:schemeClr>
        </a:buClr>
        <a:buSzPts val="1200"/>
        <a:buFontTx/>
        <a:buAutoNum type="alphaLcPeriod" startAt="1"/>
        <a:tabLst/>
        <a:defRPr b="0" baseline="0" cap="none" i="0" spc="0" strike="noStrike" sz="1200" u="none">
          <a:solidFill>
            <a:schemeClr val="accent1">
              <a:lumOff val="44000"/>
            </a:schemeClr>
          </a:solidFill>
          <a:uFillTx/>
          <a:latin typeface="Assistant"/>
          <a:ea typeface="Assistant"/>
          <a:cs typeface="Assistant"/>
          <a:sym typeface="Assistant"/>
        </a:defRPr>
      </a:lvl5pPr>
      <a:lvl6pPr marL="2667000" marR="0" indent="-228600" algn="l" defTabSz="914400" rtl="0" latinLnBrk="0">
        <a:lnSpc>
          <a:spcPct val="100000"/>
        </a:lnSpc>
        <a:spcBef>
          <a:spcPts val="0"/>
        </a:spcBef>
        <a:spcAft>
          <a:spcPts val="0"/>
        </a:spcAft>
        <a:buClr>
          <a:schemeClr val="accent1">
            <a:lumOff val="44000"/>
          </a:schemeClr>
        </a:buClr>
        <a:buSzPts val="1200"/>
        <a:buFontTx/>
        <a:buAutoNum type="romanLcPeriod" startAt="1"/>
        <a:tabLst/>
        <a:defRPr b="0" baseline="0" cap="none" i="0" spc="0" strike="noStrike" sz="1200" u="none">
          <a:solidFill>
            <a:schemeClr val="accent1">
              <a:lumOff val="44000"/>
            </a:schemeClr>
          </a:solidFill>
          <a:uFillTx/>
          <a:latin typeface="Assistant"/>
          <a:ea typeface="Assistant"/>
          <a:cs typeface="Assistant"/>
          <a:sym typeface="Assistant"/>
        </a:defRPr>
      </a:lvl6pPr>
      <a:lvl7pPr marL="3124200" marR="0" indent="-228600" algn="l" defTabSz="914400" rtl="0" latinLnBrk="0">
        <a:lnSpc>
          <a:spcPct val="100000"/>
        </a:lnSpc>
        <a:spcBef>
          <a:spcPts val="0"/>
        </a:spcBef>
        <a:spcAft>
          <a:spcPts val="0"/>
        </a:spcAft>
        <a:buClr>
          <a:schemeClr val="accent1">
            <a:lumOff val="44000"/>
          </a:schemeClr>
        </a:buClr>
        <a:buSzPts val="1200"/>
        <a:buFontTx/>
        <a:buAutoNum type="arabicPeriod" startAt="1"/>
        <a:tabLst/>
        <a:defRPr b="0" baseline="0" cap="none" i="0" spc="0" strike="noStrike" sz="1200" u="none">
          <a:solidFill>
            <a:schemeClr val="accent1">
              <a:lumOff val="44000"/>
            </a:schemeClr>
          </a:solidFill>
          <a:uFillTx/>
          <a:latin typeface="Assistant"/>
          <a:ea typeface="Assistant"/>
          <a:cs typeface="Assistant"/>
          <a:sym typeface="Assistant"/>
        </a:defRPr>
      </a:lvl7pPr>
      <a:lvl8pPr marL="3581400" marR="0" indent="-228600" algn="l" defTabSz="914400" rtl="0" latinLnBrk="0">
        <a:lnSpc>
          <a:spcPct val="100000"/>
        </a:lnSpc>
        <a:spcBef>
          <a:spcPts val="0"/>
        </a:spcBef>
        <a:spcAft>
          <a:spcPts val="0"/>
        </a:spcAft>
        <a:buClr>
          <a:schemeClr val="accent1">
            <a:lumOff val="44000"/>
          </a:schemeClr>
        </a:buClr>
        <a:buSzPts val="1200"/>
        <a:buFontTx/>
        <a:buAutoNum type="alphaLcPeriod" startAt="1"/>
        <a:tabLst/>
        <a:defRPr b="0" baseline="0" cap="none" i="0" spc="0" strike="noStrike" sz="1200" u="none">
          <a:solidFill>
            <a:schemeClr val="accent1">
              <a:lumOff val="44000"/>
            </a:schemeClr>
          </a:solidFill>
          <a:uFillTx/>
          <a:latin typeface="Assistant"/>
          <a:ea typeface="Assistant"/>
          <a:cs typeface="Assistant"/>
          <a:sym typeface="Assistant"/>
        </a:defRPr>
      </a:lvl8pPr>
      <a:lvl9pPr marL="4038600" marR="0" indent="-228600" algn="l" defTabSz="914400" rtl="0" latinLnBrk="0">
        <a:lnSpc>
          <a:spcPct val="100000"/>
        </a:lnSpc>
        <a:spcBef>
          <a:spcPts val="0"/>
        </a:spcBef>
        <a:spcAft>
          <a:spcPts val="0"/>
        </a:spcAft>
        <a:buClr>
          <a:schemeClr val="accent1">
            <a:lumOff val="44000"/>
          </a:schemeClr>
        </a:buClr>
        <a:buSzPts val="1200"/>
        <a:buFontTx/>
        <a:buAutoNum type="romanLcPeriod" startAt="1"/>
        <a:tabLst/>
        <a:defRPr b="0" baseline="0" cap="none" i="0" spc="0" strike="noStrike" sz="1200" u="none">
          <a:solidFill>
            <a:schemeClr val="accent1">
              <a:lumOff val="44000"/>
            </a:schemeClr>
          </a:solidFill>
          <a:uFillTx/>
          <a:latin typeface="Assistant"/>
          <a:ea typeface="Assistant"/>
          <a:cs typeface="Assistant"/>
          <a:sym typeface="Assistan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png"/><Relationship Id="rId5" Type="http://schemas.openxmlformats.org/officeDocument/2006/relationships/image" Target="../media/image1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6.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7.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4" name="Google Shape;1031;p28" descr="Google Shape;1031;p28"/>
          <p:cNvPicPr>
            <a:picLocks noChangeAspect="1"/>
          </p:cNvPicPr>
          <p:nvPr/>
        </p:nvPicPr>
        <p:blipFill>
          <a:blip r:embed="rId2">
            <a:extLst/>
          </a:blip>
          <a:srcRect l="4677" t="0" r="4677" b="0"/>
          <a:stretch>
            <a:fillRect/>
          </a:stretch>
        </p:blipFill>
        <p:spPr>
          <a:xfrm>
            <a:off x="78199" y="981274"/>
            <a:ext cx="3783031" cy="2782251"/>
          </a:xfrm>
          <a:prstGeom prst="rect">
            <a:avLst/>
          </a:prstGeom>
          <a:ln w="12700">
            <a:miter lim="400000"/>
          </a:ln>
        </p:spPr>
      </p:pic>
      <p:grpSp>
        <p:nvGrpSpPr>
          <p:cNvPr id="419" name="Google Shape;1032;p28"/>
          <p:cNvGrpSpPr/>
          <p:nvPr/>
        </p:nvGrpSpPr>
        <p:grpSpPr>
          <a:xfrm>
            <a:off x="9563" y="473183"/>
            <a:ext cx="4166887" cy="4197153"/>
            <a:chOff x="0" y="25"/>
            <a:chExt cx="4166885" cy="4197151"/>
          </a:xfrm>
        </p:grpSpPr>
        <p:sp>
          <p:nvSpPr>
            <p:cNvPr id="415" name="Google Shape;1033;p28"/>
            <p:cNvSpPr/>
            <p:nvPr/>
          </p:nvSpPr>
          <p:spPr>
            <a:xfrm>
              <a:off x="-1" y="26"/>
              <a:ext cx="4166887" cy="419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7" y="3994"/>
                  </a:moveTo>
                  <a:cubicBezTo>
                    <a:pt x="4766" y="3994"/>
                    <a:pt x="4874" y="3995"/>
                    <a:pt x="4983" y="3997"/>
                  </a:cubicBezTo>
                  <a:cubicBezTo>
                    <a:pt x="5306" y="4002"/>
                    <a:pt x="5627" y="4024"/>
                    <a:pt x="5948" y="4056"/>
                  </a:cubicBezTo>
                  <a:cubicBezTo>
                    <a:pt x="6268" y="4086"/>
                    <a:pt x="6589" y="4116"/>
                    <a:pt x="6908" y="4149"/>
                  </a:cubicBezTo>
                  <a:cubicBezTo>
                    <a:pt x="7172" y="4178"/>
                    <a:pt x="7433" y="4211"/>
                    <a:pt x="7695" y="4244"/>
                  </a:cubicBezTo>
                  <a:cubicBezTo>
                    <a:pt x="7965" y="4276"/>
                    <a:pt x="8234" y="4307"/>
                    <a:pt x="8503" y="4342"/>
                  </a:cubicBezTo>
                  <a:cubicBezTo>
                    <a:pt x="8650" y="4360"/>
                    <a:pt x="8799" y="4365"/>
                    <a:pt x="8944" y="4400"/>
                  </a:cubicBezTo>
                  <a:cubicBezTo>
                    <a:pt x="8961" y="4404"/>
                    <a:pt x="8979" y="4407"/>
                    <a:pt x="8996" y="4407"/>
                  </a:cubicBezTo>
                  <a:cubicBezTo>
                    <a:pt x="9007" y="4407"/>
                    <a:pt x="9018" y="4406"/>
                    <a:pt x="9029" y="4402"/>
                  </a:cubicBezTo>
                  <a:cubicBezTo>
                    <a:pt x="9061" y="4372"/>
                    <a:pt x="9099" y="4364"/>
                    <a:pt x="9137" y="4364"/>
                  </a:cubicBezTo>
                  <a:cubicBezTo>
                    <a:pt x="9156" y="4364"/>
                    <a:pt x="9174" y="4366"/>
                    <a:pt x="9193" y="4367"/>
                  </a:cubicBezTo>
                  <a:cubicBezTo>
                    <a:pt x="9671" y="4415"/>
                    <a:pt x="10150" y="4456"/>
                    <a:pt x="10631" y="4474"/>
                  </a:cubicBezTo>
                  <a:cubicBezTo>
                    <a:pt x="10888" y="4485"/>
                    <a:pt x="11146" y="4475"/>
                    <a:pt x="11402" y="4494"/>
                  </a:cubicBezTo>
                  <a:cubicBezTo>
                    <a:pt x="11854" y="4526"/>
                    <a:pt x="12297" y="4610"/>
                    <a:pt x="12731" y="4743"/>
                  </a:cubicBezTo>
                  <a:cubicBezTo>
                    <a:pt x="13799" y="5069"/>
                    <a:pt x="14744" y="5618"/>
                    <a:pt x="15614" y="6305"/>
                  </a:cubicBezTo>
                  <a:cubicBezTo>
                    <a:pt x="15970" y="6587"/>
                    <a:pt x="16312" y="6887"/>
                    <a:pt x="16629" y="7214"/>
                  </a:cubicBezTo>
                  <a:cubicBezTo>
                    <a:pt x="17070" y="7667"/>
                    <a:pt x="17477" y="8148"/>
                    <a:pt x="17839" y="8667"/>
                  </a:cubicBezTo>
                  <a:cubicBezTo>
                    <a:pt x="18099" y="9040"/>
                    <a:pt x="18338" y="9426"/>
                    <a:pt x="18545" y="9829"/>
                  </a:cubicBezTo>
                  <a:cubicBezTo>
                    <a:pt x="18876" y="10476"/>
                    <a:pt x="19134" y="11150"/>
                    <a:pt x="19272" y="11867"/>
                  </a:cubicBezTo>
                  <a:cubicBezTo>
                    <a:pt x="19284" y="11927"/>
                    <a:pt x="19312" y="11994"/>
                    <a:pt x="19258" y="12051"/>
                  </a:cubicBezTo>
                  <a:cubicBezTo>
                    <a:pt x="19307" y="12302"/>
                    <a:pt x="19324" y="12557"/>
                    <a:pt x="19336" y="12811"/>
                  </a:cubicBezTo>
                  <a:cubicBezTo>
                    <a:pt x="19364" y="13423"/>
                    <a:pt x="19148" y="13944"/>
                    <a:pt x="18726" y="14385"/>
                  </a:cubicBezTo>
                  <a:cubicBezTo>
                    <a:pt x="18446" y="14678"/>
                    <a:pt x="18119" y="14908"/>
                    <a:pt x="17766" y="15106"/>
                  </a:cubicBezTo>
                  <a:cubicBezTo>
                    <a:pt x="17225" y="15410"/>
                    <a:pt x="16646" y="15627"/>
                    <a:pt x="16054" y="15808"/>
                  </a:cubicBezTo>
                  <a:cubicBezTo>
                    <a:pt x="15469" y="15988"/>
                    <a:pt x="14874" y="16126"/>
                    <a:pt x="14274" y="16243"/>
                  </a:cubicBezTo>
                  <a:cubicBezTo>
                    <a:pt x="13808" y="16333"/>
                    <a:pt x="13341" y="16409"/>
                    <a:pt x="12870" y="16475"/>
                  </a:cubicBezTo>
                  <a:cubicBezTo>
                    <a:pt x="12491" y="16528"/>
                    <a:pt x="12110" y="16575"/>
                    <a:pt x="11727" y="16612"/>
                  </a:cubicBezTo>
                  <a:cubicBezTo>
                    <a:pt x="11292" y="16655"/>
                    <a:pt x="10856" y="16708"/>
                    <a:pt x="10418" y="16725"/>
                  </a:cubicBezTo>
                  <a:cubicBezTo>
                    <a:pt x="10404" y="16726"/>
                    <a:pt x="10390" y="16735"/>
                    <a:pt x="10377" y="16738"/>
                  </a:cubicBezTo>
                  <a:cubicBezTo>
                    <a:pt x="10197" y="16793"/>
                    <a:pt x="10010" y="16817"/>
                    <a:pt x="9823" y="16826"/>
                  </a:cubicBezTo>
                  <a:cubicBezTo>
                    <a:pt x="9495" y="16840"/>
                    <a:pt x="9167" y="16864"/>
                    <a:pt x="8839" y="16877"/>
                  </a:cubicBezTo>
                  <a:cubicBezTo>
                    <a:pt x="8405" y="16894"/>
                    <a:pt x="7972" y="16909"/>
                    <a:pt x="7538" y="16924"/>
                  </a:cubicBezTo>
                  <a:cubicBezTo>
                    <a:pt x="7299" y="16933"/>
                    <a:pt x="7061" y="16937"/>
                    <a:pt x="6822" y="16939"/>
                  </a:cubicBezTo>
                  <a:cubicBezTo>
                    <a:pt x="6376" y="16940"/>
                    <a:pt x="5930" y="16965"/>
                    <a:pt x="5483" y="16965"/>
                  </a:cubicBezTo>
                  <a:cubicBezTo>
                    <a:pt x="5394" y="16965"/>
                    <a:pt x="5305" y="16964"/>
                    <a:pt x="5216" y="16961"/>
                  </a:cubicBezTo>
                  <a:cubicBezTo>
                    <a:pt x="4941" y="16953"/>
                    <a:pt x="4669" y="16925"/>
                    <a:pt x="4402" y="16853"/>
                  </a:cubicBezTo>
                  <a:cubicBezTo>
                    <a:pt x="4323" y="16832"/>
                    <a:pt x="4252" y="16802"/>
                    <a:pt x="4201" y="16735"/>
                  </a:cubicBezTo>
                  <a:cubicBezTo>
                    <a:pt x="4119" y="16697"/>
                    <a:pt x="4036" y="16665"/>
                    <a:pt x="3956" y="16624"/>
                  </a:cubicBezTo>
                  <a:cubicBezTo>
                    <a:pt x="3475" y="16377"/>
                    <a:pt x="3117" y="16003"/>
                    <a:pt x="2833" y="15553"/>
                  </a:cubicBezTo>
                  <a:cubicBezTo>
                    <a:pt x="2489" y="15009"/>
                    <a:pt x="2272" y="14412"/>
                    <a:pt x="2111" y="13792"/>
                  </a:cubicBezTo>
                  <a:cubicBezTo>
                    <a:pt x="1969" y="13250"/>
                    <a:pt x="1870" y="12699"/>
                    <a:pt x="1802" y="12141"/>
                  </a:cubicBezTo>
                  <a:cubicBezTo>
                    <a:pt x="1785" y="12002"/>
                    <a:pt x="1761" y="11864"/>
                    <a:pt x="1761" y="11724"/>
                  </a:cubicBezTo>
                  <a:cubicBezTo>
                    <a:pt x="1761" y="11702"/>
                    <a:pt x="1757" y="11681"/>
                    <a:pt x="1742" y="11664"/>
                  </a:cubicBezTo>
                  <a:cubicBezTo>
                    <a:pt x="1668" y="11407"/>
                    <a:pt x="1645" y="11143"/>
                    <a:pt x="1627" y="10878"/>
                  </a:cubicBezTo>
                  <a:cubicBezTo>
                    <a:pt x="1571" y="10018"/>
                    <a:pt x="1560" y="9155"/>
                    <a:pt x="1558" y="8292"/>
                  </a:cubicBezTo>
                  <a:cubicBezTo>
                    <a:pt x="1556" y="7600"/>
                    <a:pt x="1571" y="6906"/>
                    <a:pt x="1562" y="6213"/>
                  </a:cubicBezTo>
                  <a:cubicBezTo>
                    <a:pt x="1560" y="6153"/>
                    <a:pt x="1572" y="6099"/>
                    <a:pt x="1607" y="6050"/>
                  </a:cubicBezTo>
                  <a:cubicBezTo>
                    <a:pt x="1633" y="5865"/>
                    <a:pt x="1652" y="5680"/>
                    <a:pt x="1704" y="5499"/>
                  </a:cubicBezTo>
                  <a:cubicBezTo>
                    <a:pt x="1887" y="4869"/>
                    <a:pt x="2308" y="4467"/>
                    <a:pt x="2916" y="4243"/>
                  </a:cubicBezTo>
                  <a:cubicBezTo>
                    <a:pt x="3285" y="4107"/>
                    <a:pt x="3669" y="4047"/>
                    <a:pt x="4061" y="4015"/>
                  </a:cubicBezTo>
                  <a:cubicBezTo>
                    <a:pt x="4259" y="3998"/>
                    <a:pt x="4458" y="3994"/>
                    <a:pt x="4657" y="3994"/>
                  </a:cubicBezTo>
                  <a:close/>
                  <a:moveTo>
                    <a:pt x="0" y="0"/>
                  </a:moveTo>
                  <a:lnTo>
                    <a:pt x="0" y="21600"/>
                  </a:lnTo>
                  <a:lnTo>
                    <a:pt x="21600" y="21600"/>
                  </a:lnTo>
                  <a:lnTo>
                    <a:pt x="21600" y="0"/>
                  </a:lnTo>
                  <a:close/>
                </a:path>
              </a:pathLst>
            </a:custGeom>
            <a:solidFill>
              <a:srgbClr val="C2A87C"/>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16" name="Google Shape;1034;p28"/>
            <p:cNvSpPr/>
            <p:nvPr/>
          </p:nvSpPr>
          <p:spPr>
            <a:xfrm>
              <a:off x="1728359" y="787970"/>
              <a:ext cx="2082867" cy="1554067"/>
            </a:xfrm>
            <a:custGeom>
              <a:avLst/>
              <a:gdLst/>
              <a:ahLst/>
              <a:cxnLst>
                <a:cxn ang="0">
                  <a:pos x="wd2" y="hd2"/>
                </a:cxn>
                <a:cxn ang="5400000">
                  <a:pos x="wd2" y="hd2"/>
                </a:cxn>
                <a:cxn ang="10800000">
                  <a:pos x="wd2" y="hd2"/>
                </a:cxn>
                <a:cxn ang="16200000">
                  <a:pos x="wd2" y="hd2"/>
                </a:cxn>
              </a:cxnLst>
              <a:rect l="0" t="0" r="r" b="b"/>
              <a:pathLst>
                <a:path w="21498" h="21600" fill="norm" stroke="1" extrusionOk="0">
                  <a:moveTo>
                    <a:pt x="3942" y="0"/>
                  </a:moveTo>
                  <a:cubicBezTo>
                    <a:pt x="3320" y="0"/>
                    <a:pt x="2701" y="61"/>
                    <a:pt x="2084" y="196"/>
                  </a:cubicBezTo>
                  <a:cubicBezTo>
                    <a:pt x="1384" y="348"/>
                    <a:pt x="708" y="633"/>
                    <a:pt x="0" y="854"/>
                  </a:cubicBezTo>
                  <a:cubicBezTo>
                    <a:pt x="63" y="893"/>
                    <a:pt x="101" y="915"/>
                    <a:pt x="139" y="938"/>
                  </a:cubicBezTo>
                  <a:cubicBezTo>
                    <a:pt x="371" y="967"/>
                    <a:pt x="599" y="989"/>
                    <a:pt x="830" y="1022"/>
                  </a:cubicBezTo>
                  <a:cubicBezTo>
                    <a:pt x="1935" y="1178"/>
                    <a:pt x="3044" y="1284"/>
                    <a:pt x="4156" y="1284"/>
                  </a:cubicBezTo>
                  <a:cubicBezTo>
                    <a:pt x="5186" y="1288"/>
                    <a:pt x="6194" y="1492"/>
                    <a:pt x="7186" y="1865"/>
                  </a:cubicBezTo>
                  <a:cubicBezTo>
                    <a:pt x="8728" y="2441"/>
                    <a:pt x="10150" y="3368"/>
                    <a:pt x="11491" y="4532"/>
                  </a:cubicBezTo>
                  <a:cubicBezTo>
                    <a:pt x="13519" y="6288"/>
                    <a:pt x="15261" y="8469"/>
                    <a:pt x="16758" y="11006"/>
                  </a:cubicBezTo>
                  <a:cubicBezTo>
                    <a:pt x="18024" y="13148"/>
                    <a:pt x="19059" y="15472"/>
                    <a:pt x="19783" y="18035"/>
                  </a:cubicBezTo>
                  <a:cubicBezTo>
                    <a:pt x="20108" y="19189"/>
                    <a:pt x="20363" y="20371"/>
                    <a:pt x="20505" y="21596"/>
                  </a:cubicBezTo>
                  <a:cubicBezTo>
                    <a:pt x="20515" y="21599"/>
                    <a:pt x="20523" y="21600"/>
                    <a:pt x="20531" y="21600"/>
                  </a:cubicBezTo>
                  <a:cubicBezTo>
                    <a:pt x="20608" y="21600"/>
                    <a:pt x="20626" y="21496"/>
                    <a:pt x="20659" y="21431"/>
                  </a:cubicBezTo>
                  <a:cubicBezTo>
                    <a:pt x="20840" y="21068"/>
                    <a:pt x="20996" y="20682"/>
                    <a:pt x="21126" y="20281"/>
                  </a:cubicBezTo>
                  <a:cubicBezTo>
                    <a:pt x="21482" y="19182"/>
                    <a:pt x="21600" y="18045"/>
                    <a:pt x="21403" y="16868"/>
                  </a:cubicBezTo>
                  <a:cubicBezTo>
                    <a:pt x="21263" y="16032"/>
                    <a:pt x="21039" y="15232"/>
                    <a:pt x="20779" y="14451"/>
                  </a:cubicBezTo>
                  <a:cubicBezTo>
                    <a:pt x="20077" y="12357"/>
                    <a:pt x="19100" y="10510"/>
                    <a:pt x="17926" y="8855"/>
                  </a:cubicBezTo>
                  <a:cubicBezTo>
                    <a:pt x="15223" y="5044"/>
                    <a:pt x="11998" y="2370"/>
                    <a:pt x="8242" y="866"/>
                  </a:cubicBezTo>
                  <a:cubicBezTo>
                    <a:pt x="7092" y="406"/>
                    <a:pt x="5915" y="118"/>
                    <a:pt x="4717" y="31"/>
                  </a:cubicBezTo>
                  <a:cubicBezTo>
                    <a:pt x="4458" y="11"/>
                    <a:pt x="4200" y="0"/>
                    <a:pt x="394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17" name="Google Shape;1035;p28"/>
            <p:cNvSpPr/>
            <p:nvPr/>
          </p:nvSpPr>
          <p:spPr>
            <a:xfrm>
              <a:off x="808077" y="3251769"/>
              <a:ext cx="1193760" cy="210701"/>
            </a:xfrm>
            <a:custGeom>
              <a:avLst/>
              <a:gdLst/>
              <a:ahLst/>
              <a:cxnLst>
                <a:cxn ang="0">
                  <a:pos x="wd2" y="hd2"/>
                </a:cxn>
                <a:cxn ang="5400000">
                  <a:pos x="wd2" y="hd2"/>
                </a:cxn>
                <a:cxn ang="10800000">
                  <a:pos x="wd2" y="hd2"/>
                </a:cxn>
                <a:cxn ang="16200000">
                  <a:pos x="wd2" y="hd2"/>
                </a:cxn>
              </a:cxnLst>
              <a:rect l="0" t="0" r="r" b="b"/>
              <a:pathLst>
                <a:path w="21529" h="21600" fill="norm" stroke="1" extrusionOk="0">
                  <a:moveTo>
                    <a:pt x="43" y="0"/>
                  </a:moveTo>
                  <a:cubicBezTo>
                    <a:pt x="-71" y="715"/>
                    <a:pt x="72" y="1002"/>
                    <a:pt x="126" y="1337"/>
                  </a:cubicBezTo>
                  <a:cubicBezTo>
                    <a:pt x="619" y="4324"/>
                    <a:pt x="1144" y="7097"/>
                    <a:pt x="1712" y="9608"/>
                  </a:cubicBezTo>
                  <a:cubicBezTo>
                    <a:pt x="3493" y="17511"/>
                    <a:pt x="5410" y="21600"/>
                    <a:pt x="7480" y="21600"/>
                  </a:cubicBezTo>
                  <a:cubicBezTo>
                    <a:pt x="8327" y="21600"/>
                    <a:pt x="9201" y="20914"/>
                    <a:pt x="10100" y="19526"/>
                  </a:cubicBezTo>
                  <a:cubicBezTo>
                    <a:pt x="13851" y="13694"/>
                    <a:pt x="17581" y="7553"/>
                    <a:pt x="21285" y="836"/>
                  </a:cubicBezTo>
                  <a:cubicBezTo>
                    <a:pt x="21369" y="691"/>
                    <a:pt x="21487" y="715"/>
                    <a:pt x="21529" y="70"/>
                  </a:cubicBezTo>
                  <a:cubicBezTo>
                    <a:pt x="21226" y="190"/>
                    <a:pt x="20928" y="335"/>
                    <a:pt x="20625" y="429"/>
                  </a:cubicBezTo>
                  <a:cubicBezTo>
                    <a:pt x="18186" y="1361"/>
                    <a:pt x="15748" y="2127"/>
                    <a:pt x="13305" y="2580"/>
                  </a:cubicBezTo>
                  <a:cubicBezTo>
                    <a:pt x="10084" y="3178"/>
                    <a:pt x="6859" y="3464"/>
                    <a:pt x="3633" y="3464"/>
                  </a:cubicBezTo>
                  <a:cubicBezTo>
                    <a:pt x="3619" y="3464"/>
                    <a:pt x="3605" y="3464"/>
                    <a:pt x="3590" y="3464"/>
                  </a:cubicBezTo>
                  <a:cubicBezTo>
                    <a:pt x="2373" y="3464"/>
                    <a:pt x="1186" y="2457"/>
                    <a:pt x="4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18" name="Google Shape;1036;p28"/>
            <p:cNvSpPr/>
            <p:nvPr/>
          </p:nvSpPr>
          <p:spPr>
            <a:xfrm>
              <a:off x="135362" y="1175552"/>
              <a:ext cx="200604" cy="1090928"/>
            </a:xfrm>
            <a:custGeom>
              <a:avLst/>
              <a:gdLst/>
              <a:ahLst/>
              <a:cxnLst>
                <a:cxn ang="0">
                  <a:pos x="wd2" y="hd2"/>
                </a:cxn>
                <a:cxn ang="5400000">
                  <a:pos x="wd2" y="hd2"/>
                </a:cxn>
                <a:cxn ang="10800000">
                  <a:pos x="wd2" y="hd2"/>
                </a:cxn>
                <a:cxn ang="16200000">
                  <a:pos x="wd2" y="hd2"/>
                </a:cxn>
              </a:cxnLst>
              <a:rect l="0" t="0" r="r" b="b"/>
              <a:pathLst>
                <a:path w="21169" h="21600" fill="norm" stroke="1" extrusionOk="0">
                  <a:moveTo>
                    <a:pt x="18439" y="0"/>
                  </a:moveTo>
                  <a:cubicBezTo>
                    <a:pt x="14994" y="365"/>
                    <a:pt x="12140" y="868"/>
                    <a:pt x="9509" y="1408"/>
                  </a:cubicBezTo>
                  <a:cubicBezTo>
                    <a:pt x="4120" y="2516"/>
                    <a:pt x="1094" y="3818"/>
                    <a:pt x="234" y="5313"/>
                  </a:cubicBezTo>
                  <a:cubicBezTo>
                    <a:pt x="-431" y="6500"/>
                    <a:pt x="380" y="7658"/>
                    <a:pt x="1955" y="8804"/>
                  </a:cubicBezTo>
                  <a:cubicBezTo>
                    <a:pt x="4144" y="10405"/>
                    <a:pt x="6458" y="12003"/>
                    <a:pt x="8769" y="13599"/>
                  </a:cubicBezTo>
                  <a:cubicBezTo>
                    <a:pt x="12435" y="16162"/>
                    <a:pt x="16150" y="18719"/>
                    <a:pt x="20309" y="21249"/>
                  </a:cubicBezTo>
                  <a:cubicBezTo>
                    <a:pt x="20504" y="21369"/>
                    <a:pt x="20408" y="21526"/>
                    <a:pt x="21169" y="21600"/>
                  </a:cubicBezTo>
                  <a:cubicBezTo>
                    <a:pt x="21144" y="21447"/>
                    <a:pt x="21122" y="21295"/>
                    <a:pt x="21048" y="21143"/>
                  </a:cubicBezTo>
                  <a:cubicBezTo>
                    <a:pt x="20013" y="19356"/>
                    <a:pt x="19473" y="17561"/>
                    <a:pt x="19054" y="15765"/>
                  </a:cubicBezTo>
                  <a:cubicBezTo>
                    <a:pt x="18364" y="12778"/>
                    <a:pt x="18243" y="9791"/>
                    <a:pt x="18268" y="6805"/>
                  </a:cubicBezTo>
                  <a:cubicBezTo>
                    <a:pt x="18292" y="4538"/>
                    <a:pt x="18389" y="2271"/>
                    <a:pt x="184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420" name="Google Shape;1037;p28"/>
          <p:cNvSpPr/>
          <p:nvPr/>
        </p:nvSpPr>
        <p:spPr>
          <a:xfrm>
            <a:off x="31" y="4315310"/>
            <a:ext cx="5086968" cy="828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1576" y="21324"/>
                  <a:pt x="21527" y="21235"/>
                  <a:pt x="21488" y="21093"/>
                </a:cubicBezTo>
                <a:cubicBezTo>
                  <a:pt x="20867" y="18857"/>
                  <a:pt x="20208" y="17165"/>
                  <a:pt x="19517" y="15965"/>
                </a:cubicBezTo>
                <a:cubicBezTo>
                  <a:pt x="18822" y="14769"/>
                  <a:pt x="18120" y="14174"/>
                  <a:pt x="17410" y="14174"/>
                </a:cubicBezTo>
                <a:cubicBezTo>
                  <a:pt x="17098" y="14174"/>
                  <a:pt x="16785" y="14289"/>
                  <a:pt x="16469" y="14519"/>
                </a:cubicBezTo>
                <a:cubicBezTo>
                  <a:pt x="15997" y="14869"/>
                  <a:pt x="15523" y="15145"/>
                  <a:pt x="15048" y="15398"/>
                </a:cubicBezTo>
                <a:cubicBezTo>
                  <a:pt x="14596" y="15637"/>
                  <a:pt x="14142" y="15838"/>
                  <a:pt x="13688" y="16002"/>
                </a:cubicBezTo>
                <a:cubicBezTo>
                  <a:pt x="12998" y="16255"/>
                  <a:pt x="12307" y="16434"/>
                  <a:pt x="11617" y="16487"/>
                </a:cubicBezTo>
                <a:cubicBezTo>
                  <a:pt x="11424" y="16503"/>
                  <a:pt x="11232" y="16511"/>
                  <a:pt x="11040" y="16511"/>
                </a:cubicBezTo>
                <a:cubicBezTo>
                  <a:pt x="10334" y="16511"/>
                  <a:pt x="9627" y="16397"/>
                  <a:pt x="8921" y="16122"/>
                </a:cubicBezTo>
                <a:cubicBezTo>
                  <a:pt x="8446" y="15943"/>
                  <a:pt x="7971" y="15711"/>
                  <a:pt x="7498" y="15391"/>
                </a:cubicBezTo>
                <a:cubicBezTo>
                  <a:pt x="6959" y="15026"/>
                  <a:pt x="6424" y="14556"/>
                  <a:pt x="5890" y="13968"/>
                </a:cubicBezTo>
                <a:cubicBezTo>
                  <a:pt x="5093" y="13088"/>
                  <a:pt x="4305" y="11955"/>
                  <a:pt x="3532" y="10442"/>
                </a:cubicBezTo>
                <a:cubicBezTo>
                  <a:pt x="2682" y="8773"/>
                  <a:pt x="1861" y="6671"/>
                  <a:pt x="1084" y="3973"/>
                </a:cubicBezTo>
                <a:cubicBezTo>
                  <a:pt x="769" y="2884"/>
                  <a:pt x="466" y="1692"/>
                  <a:pt x="163" y="506"/>
                </a:cubicBezTo>
                <a:cubicBezTo>
                  <a:pt x="112" y="305"/>
                  <a:pt x="67" y="14"/>
                  <a:pt x="0" y="0"/>
                </a:cubicBezTo>
                <a:close/>
              </a:path>
            </a:pathLst>
          </a:custGeom>
          <a:solidFill>
            <a:srgbClr val="7D3021"/>
          </a:solidFill>
          <a:ln w="12700">
            <a:miter lim="400000"/>
          </a:ln>
        </p:spPr>
        <p:txBody>
          <a:bodyPr lIns="45719" rIns="45719" anchor="ctr"/>
          <a:lstStyle/>
          <a:p>
            <a:pPr/>
          </a:p>
        </p:txBody>
      </p:sp>
      <p:sp>
        <p:nvSpPr>
          <p:cNvPr id="421" name="Google Shape;1038;p28"/>
          <p:cNvSpPr/>
          <p:nvPr/>
        </p:nvSpPr>
        <p:spPr>
          <a:xfrm>
            <a:off x="299624" y="3918449"/>
            <a:ext cx="231602" cy="2316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422" name="Google Shape;1039;p28"/>
          <p:cNvSpPr/>
          <p:nvPr/>
        </p:nvSpPr>
        <p:spPr>
          <a:xfrm>
            <a:off x="3325400" y="3918449"/>
            <a:ext cx="412801" cy="4128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439" name="Google Shape;1040;p28"/>
          <p:cNvGrpSpPr/>
          <p:nvPr/>
        </p:nvGrpSpPr>
        <p:grpSpPr>
          <a:xfrm>
            <a:off x="3394950" y="674386"/>
            <a:ext cx="713517" cy="713618"/>
            <a:chOff x="0" y="0"/>
            <a:chExt cx="713515" cy="713617"/>
          </a:xfrm>
        </p:grpSpPr>
        <p:sp>
          <p:nvSpPr>
            <p:cNvPr id="423" name="Google Shape;1041;p28"/>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4" name="Google Shape;1042;p28"/>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5" name="Google Shape;1043;p28"/>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6" name="Google Shape;1044;p28"/>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7" name="Google Shape;1045;p28"/>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8" name="Google Shape;1046;p28"/>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29" name="Google Shape;1047;p28"/>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0" name="Google Shape;1048;p28"/>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1" name="Google Shape;1049;p28"/>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2" name="Google Shape;1050;p28"/>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3" name="Google Shape;1051;p28"/>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4" name="Google Shape;1052;p28"/>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5" name="Google Shape;1053;p28"/>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6" name="Google Shape;1054;p28"/>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7" name="Google Shape;1055;p28"/>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38" name="Google Shape;1056;p28"/>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444" name="Google Shape;1057;p28"/>
          <p:cNvGrpSpPr/>
          <p:nvPr/>
        </p:nvGrpSpPr>
        <p:grpSpPr>
          <a:xfrm>
            <a:off x="1700933" y="4283659"/>
            <a:ext cx="603244" cy="231588"/>
            <a:chOff x="0" y="0"/>
            <a:chExt cx="603243" cy="231587"/>
          </a:xfrm>
        </p:grpSpPr>
        <p:sp>
          <p:nvSpPr>
            <p:cNvPr id="440" name="Google Shape;1058;p28"/>
            <p:cNvSpPr/>
            <p:nvPr/>
          </p:nvSpPr>
          <p:spPr>
            <a:xfrm>
              <a:off x="452432" y="0"/>
              <a:ext cx="150812" cy="231588"/>
            </a:xfrm>
            <a:prstGeom prst="chevron">
              <a:avLst>
                <a:gd name="adj" fmla="val 65456"/>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41" name="Google Shape;1059;p28"/>
            <p:cNvSpPr/>
            <p:nvPr/>
          </p:nvSpPr>
          <p:spPr>
            <a:xfrm>
              <a:off x="301621" y="0"/>
              <a:ext cx="150812" cy="231588"/>
            </a:xfrm>
            <a:prstGeom prst="chevron">
              <a:avLst>
                <a:gd name="adj" fmla="val 65456"/>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42" name="Google Shape;1060;p28"/>
            <p:cNvSpPr/>
            <p:nvPr/>
          </p:nvSpPr>
          <p:spPr>
            <a:xfrm>
              <a:off x="150810" y="0"/>
              <a:ext cx="150812" cy="231588"/>
            </a:xfrm>
            <a:prstGeom prst="chevron">
              <a:avLst>
                <a:gd name="adj" fmla="val 65456"/>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443" name="Google Shape;1061;p28"/>
            <p:cNvSpPr/>
            <p:nvPr/>
          </p:nvSpPr>
          <p:spPr>
            <a:xfrm>
              <a:off x="-1" y="0"/>
              <a:ext cx="150812" cy="231588"/>
            </a:xfrm>
            <a:prstGeom prst="chevron">
              <a:avLst>
                <a:gd name="adj" fmla="val 65456"/>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445" name="Google Shape;1062;p28"/>
          <p:cNvSpPr txBox="1"/>
          <p:nvPr>
            <p:ph type="ctrTitle"/>
          </p:nvPr>
        </p:nvSpPr>
        <p:spPr>
          <a:xfrm>
            <a:off x="4251198" y="859849"/>
            <a:ext cx="4373097" cy="2947802"/>
          </a:xfrm>
          <a:prstGeom prst="rect">
            <a:avLst/>
          </a:prstGeom>
        </p:spPr>
        <p:txBody>
          <a:bodyPr/>
          <a:lstStyle/>
          <a:p>
            <a:pPr/>
            <a:r>
              <a:t>Library</a:t>
            </a:r>
            <a:br/>
            <a:r>
              <a:t>Management System</a:t>
            </a:r>
          </a:p>
        </p:txBody>
      </p:sp>
      <p:sp>
        <p:nvSpPr>
          <p:cNvPr id="446" name="Google Shape;1063;p28"/>
          <p:cNvSpPr txBox="1"/>
          <p:nvPr>
            <p:ph type="subTitle" sz="quarter" idx="1"/>
          </p:nvPr>
        </p:nvSpPr>
        <p:spPr>
          <a:xfrm>
            <a:off x="4688599" y="4376644"/>
            <a:ext cx="4179601" cy="475800"/>
          </a:xfrm>
          <a:prstGeom prst="rect">
            <a:avLst/>
          </a:prstGeom>
        </p:spPr>
        <p:txBody>
          <a:bodyPr/>
          <a:lstStyle>
            <a:lvl1pPr marL="0" indent="0"/>
          </a:lstStyle>
          <a:p>
            <a:pPr/>
            <a:r>
              <a:t>MPP Final project </a:t>
            </a:r>
          </a:p>
        </p:txBody>
      </p:sp>
      <p:sp>
        <p:nvSpPr>
          <p:cNvPr id="447" name="Google Shape;1064;p28"/>
          <p:cNvSpPr/>
          <p:nvPr/>
        </p:nvSpPr>
        <p:spPr>
          <a:xfrm>
            <a:off x="4198475" y="1464399"/>
            <a:ext cx="231601" cy="2316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482" name="Google Shape;1065;p28"/>
          <p:cNvGrpSpPr/>
          <p:nvPr/>
        </p:nvGrpSpPr>
        <p:grpSpPr>
          <a:xfrm>
            <a:off x="7852976" y="383104"/>
            <a:ext cx="974251" cy="805390"/>
            <a:chOff x="0" y="0"/>
            <a:chExt cx="974250" cy="805389"/>
          </a:xfrm>
        </p:grpSpPr>
        <p:grpSp>
          <p:nvGrpSpPr>
            <p:cNvPr id="464" name="Google Shape;1066;p28"/>
            <p:cNvGrpSpPr/>
            <p:nvPr/>
          </p:nvGrpSpPr>
          <p:grpSpPr>
            <a:xfrm>
              <a:off x="0" y="-1"/>
              <a:ext cx="750566" cy="538682"/>
              <a:chOff x="0" y="0"/>
              <a:chExt cx="750565" cy="538680"/>
            </a:xfrm>
          </p:grpSpPr>
          <p:sp>
            <p:nvSpPr>
              <p:cNvPr id="448" name="Google Shape;1067;p28"/>
              <p:cNvSpPr/>
              <p:nvPr/>
            </p:nvSpPr>
            <p:spPr>
              <a:xfrm flipH="1" rot="3000839">
                <a:off x="181528" y="95618"/>
                <a:ext cx="411659" cy="347444"/>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49" name="Google Shape;1068;p28"/>
              <p:cNvSpPr/>
              <p:nvPr/>
            </p:nvSpPr>
            <p:spPr>
              <a:xfrm flipH="1" rot="3000839">
                <a:off x="151110" y="95549"/>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0" name="Google Shape;1069;p28"/>
              <p:cNvSpPr/>
              <p:nvPr/>
            </p:nvSpPr>
            <p:spPr>
              <a:xfrm flipH="1" rot="3000839">
                <a:off x="215657" y="97944"/>
                <a:ext cx="405538"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1" name="Google Shape;1070;p28"/>
              <p:cNvSpPr/>
              <p:nvPr/>
            </p:nvSpPr>
            <p:spPr>
              <a:xfrm flipH="1" rot="3000839">
                <a:off x="255502" y="102781"/>
                <a:ext cx="393260"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2" name="Google Shape;1071;p28"/>
              <p:cNvSpPr/>
              <p:nvPr/>
            </p:nvSpPr>
            <p:spPr>
              <a:xfrm flipH="1" rot="3000839">
                <a:off x="123262" y="100166"/>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3" name="Google Shape;1072;p28"/>
              <p:cNvSpPr/>
              <p:nvPr/>
            </p:nvSpPr>
            <p:spPr>
              <a:xfrm flipH="1" rot="3000839">
                <a:off x="101054" y="104898"/>
                <a:ext cx="387819"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4" name="Google Shape;1073;p28"/>
              <p:cNvSpPr/>
              <p:nvPr/>
            </p:nvSpPr>
            <p:spPr>
              <a:xfrm flipH="1" rot="3000839">
                <a:off x="298447" y="109988"/>
                <a:ext cx="375842"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5" name="Google Shape;1074;p28"/>
              <p:cNvSpPr/>
              <p:nvPr/>
            </p:nvSpPr>
            <p:spPr>
              <a:xfrm flipH="1" rot="3000839">
                <a:off x="75304" y="113382"/>
                <a:ext cx="376528" cy="314820"/>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6" name="Google Shape;1075;p28"/>
              <p:cNvSpPr/>
              <p:nvPr/>
            </p:nvSpPr>
            <p:spPr>
              <a:xfrm flipH="1" rot="3000839">
                <a:off x="338389" y="122954"/>
                <a:ext cx="350719"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7" name="Google Shape;1076;p28"/>
              <p:cNvSpPr/>
              <p:nvPr/>
            </p:nvSpPr>
            <p:spPr>
              <a:xfrm flipH="1" rot="3000839">
                <a:off x="60025" y="123666"/>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8" name="Google Shape;1077;p28"/>
              <p:cNvSpPr/>
              <p:nvPr/>
            </p:nvSpPr>
            <p:spPr>
              <a:xfrm flipH="1" rot="3000839">
                <a:off x="385535" y="135554"/>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59" name="Google Shape;1078;p28"/>
              <p:cNvSpPr/>
              <p:nvPr/>
            </p:nvSpPr>
            <p:spPr>
              <a:xfrm flipH="1" rot="3000839">
                <a:off x="44828" y="138862"/>
                <a:ext cx="308392" cy="26086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0" name="Google Shape;1079;p28"/>
              <p:cNvSpPr/>
              <p:nvPr/>
            </p:nvSpPr>
            <p:spPr>
              <a:xfrm flipH="1" rot="3000839">
                <a:off x="443967" y="156174"/>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1" name="Google Shape;1080;p28"/>
              <p:cNvSpPr/>
              <p:nvPr/>
            </p:nvSpPr>
            <p:spPr>
              <a:xfrm flipH="1" rot="3000839">
                <a:off x="38507" y="16168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2" name="Google Shape;1081;p28"/>
              <p:cNvSpPr/>
              <p:nvPr/>
            </p:nvSpPr>
            <p:spPr>
              <a:xfrm flipH="1" rot="3000839">
                <a:off x="515364" y="191219"/>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3" name="Google Shape;1082;p28"/>
              <p:cNvSpPr/>
              <p:nvPr/>
            </p:nvSpPr>
            <p:spPr>
              <a:xfrm flipH="1" rot="3000839">
                <a:off x="46465" y="192695"/>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481" name="Google Shape;1083;p28"/>
            <p:cNvGrpSpPr/>
            <p:nvPr/>
          </p:nvGrpSpPr>
          <p:grpSpPr>
            <a:xfrm>
              <a:off x="223684" y="266708"/>
              <a:ext cx="750567" cy="538682"/>
              <a:chOff x="0" y="0"/>
              <a:chExt cx="750565" cy="538680"/>
            </a:xfrm>
          </p:grpSpPr>
          <p:sp>
            <p:nvSpPr>
              <p:cNvPr id="465" name="Google Shape;1084;p28"/>
              <p:cNvSpPr/>
              <p:nvPr/>
            </p:nvSpPr>
            <p:spPr>
              <a:xfrm flipH="1" rot="3000839">
                <a:off x="181528" y="95618"/>
                <a:ext cx="411659" cy="347444"/>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6" name="Google Shape;1085;p28"/>
              <p:cNvSpPr/>
              <p:nvPr/>
            </p:nvSpPr>
            <p:spPr>
              <a:xfrm flipH="1" rot="3000839">
                <a:off x="151110" y="95549"/>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7" name="Google Shape;1086;p28"/>
              <p:cNvSpPr/>
              <p:nvPr/>
            </p:nvSpPr>
            <p:spPr>
              <a:xfrm flipH="1" rot="3000839">
                <a:off x="215657" y="97944"/>
                <a:ext cx="405538"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8" name="Google Shape;1087;p28"/>
              <p:cNvSpPr/>
              <p:nvPr/>
            </p:nvSpPr>
            <p:spPr>
              <a:xfrm flipH="1" rot="3000839">
                <a:off x="255502" y="102781"/>
                <a:ext cx="393260"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69" name="Google Shape;1088;p28"/>
              <p:cNvSpPr/>
              <p:nvPr/>
            </p:nvSpPr>
            <p:spPr>
              <a:xfrm flipH="1" rot="3000839">
                <a:off x="123262" y="100166"/>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0" name="Google Shape;1089;p28"/>
              <p:cNvSpPr/>
              <p:nvPr/>
            </p:nvSpPr>
            <p:spPr>
              <a:xfrm flipH="1" rot="3000839">
                <a:off x="101054" y="104898"/>
                <a:ext cx="387819"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1" name="Google Shape;1090;p28"/>
              <p:cNvSpPr/>
              <p:nvPr/>
            </p:nvSpPr>
            <p:spPr>
              <a:xfrm flipH="1" rot="3000839">
                <a:off x="298447" y="109988"/>
                <a:ext cx="375842"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2" name="Google Shape;1091;p28"/>
              <p:cNvSpPr/>
              <p:nvPr/>
            </p:nvSpPr>
            <p:spPr>
              <a:xfrm flipH="1" rot="3000839">
                <a:off x="75304" y="113382"/>
                <a:ext cx="376528" cy="314820"/>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3" name="Google Shape;1092;p28"/>
              <p:cNvSpPr/>
              <p:nvPr/>
            </p:nvSpPr>
            <p:spPr>
              <a:xfrm flipH="1" rot="3000839">
                <a:off x="338389" y="122954"/>
                <a:ext cx="350719"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4" name="Google Shape;1093;p28"/>
              <p:cNvSpPr/>
              <p:nvPr/>
            </p:nvSpPr>
            <p:spPr>
              <a:xfrm flipH="1" rot="3000839">
                <a:off x="60025" y="123666"/>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5" name="Google Shape;1094;p28"/>
              <p:cNvSpPr/>
              <p:nvPr/>
            </p:nvSpPr>
            <p:spPr>
              <a:xfrm flipH="1" rot="3000839">
                <a:off x="385535" y="135554"/>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6" name="Google Shape;1095;p28"/>
              <p:cNvSpPr/>
              <p:nvPr/>
            </p:nvSpPr>
            <p:spPr>
              <a:xfrm flipH="1" rot="3000839">
                <a:off x="44828" y="138862"/>
                <a:ext cx="308392" cy="26086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7" name="Google Shape;1096;p28"/>
              <p:cNvSpPr/>
              <p:nvPr/>
            </p:nvSpPr>
            <p:spPr>
              <a:xfrm flipH="1" rot="3000839">
                <a:off x="443967" y="156174"/>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8" name="Google Shape;1097;p28"/>
              <p:cNvSpPr/>
              <p:nvPr/>
            </p:nvSpPr>
            <p:spPr>
              <a:xfrm flipH="1" rot="3000839">
                <a:off x="38507" y="16168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79" name="Google Shape;1098;p28"/>
              <p:cNvSpPr/>
              <p:nvPr/>
            </p:nvSpPr>
            <p:spPr>
              <a:xfrm flipH="1" rot="3000839">
                <a:off x="515364" y="191219"/>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80" name="Google Shape;1099;p28"/>
              <p:cNvSpPr/>
              <p:nvPr/>
            </p:nvSpPr>
            <p:spPr>
              <a:xfrm flipH="1" rot="3000839">
                <a:off x="46465" y="192695"/>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sp>
        <p:nvSpPr>
          <p:cNvPr id="483" name="Google Shape;1063;p28"/>
          <p:cNvSpPr txBox="1"/>
          <p:nvPr/>
        </p:nvSpPr>
        <p:spPr>
          <a:xfrm>
            <a:off x="4251199" y="3800372"/>
            <a:ext cx="4179601"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b="1" sz="1800">
                <a:solidFill>
                  <a:srgbClr val="3F1811"/>
                </a:solidFill>
                <a:latin typeface="Assistant"/>
                <a:ea typeface="Assistant"/>
                <a:cs typeface="Assistant"/>
                <a:sym typeface="Assistant"/>
              </a:defRPr>
            </a:lvl1pPr>
          </a:lstStyle>
          <a:p>
            <a:pPr/>
            <a:r>
              <a:t>Professor : Siamak Tavakoli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18" name="Google Shape;1249;p33" descr="Google Shape;1249;p33"/>
          <p:cNvPicPr>
            <a:picLocks noChangeAspect="1"/>
          </p:cNvPicPr>
          <p:nvPr/>
        </p:nvPicPr>
        <p:blipFill>
          <a:blip r:embed="rId2">
            <a:extLst/>
          </a:blip>
          <a:srcRect l="13412" t="42963" r="0" b="11728"/>
          <a:stretch>
            <a:fillRect/>
          </a:stretch>
        </p:blipFill>
        <p:spPr>
          <a:xfrm>
            <a:off x="4822025" y="539400"/>
            <a:ext cx="4120227" cy="3228649"/>
          </a:xfrm>
          <a:prstGeom prst="rect">
            <a:avLst/>
          </a:prstGeom>
          <a:ln w="12700">
            <a:miter lim="400000"/>
          </a:ln>
        </p:spPr>
      </p:pic>
      <p:sp>
        <p:nvSpPr>
          <p:cNvPr id="819" name="Google Shape;1250;p33"/>
          <p:cNvSpPr/>
          <p:nvPr/>
        </p:nvSpPr>
        <p:spPr>
          <a:xfrm>
            <a:off x="4747249" y="53"/>
            <a:ext cx="4396928" cy="5138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58" y="4210"/>
                </a:moveTo>
                <a:cubicBezTo>
                  <a:pt x="15430" y="4210"/>
                  <a:pt x="15991" y="4272"/>
                  <a:pt x="16525" y="4486"/>
                </a:cubicBezTo>
                <a:cubicBezTo>
                  <a:pt x="16628" y="4527"/>
                  <a:pt x="16730" y="4573"/>
                  <a:pt x="16797" y="4655"/>
                </a:cubicBezTo>
                <a:cubicBezTo>
                  <a:pt x="16870" y="4717"/>
                  <a:pt x="16969" y="4742"/>
                  <a:pt x="17052" y="4791"/>
                </a:cubicBezTo>
                <a:cubicBezTo>
                  <a:pt x="17452" y="5024"/>
                  <a:pt x="17791" y="5314"/>
                  <a:pt x="18085" y="5641"/>
                </a:cubicBezTo>
                <a:cubicBezTo>
                  <a:pt x="18522" y="6127"/>
                  <a:pt x="18842" y="6669"/>
                  <a:pt x="19106" y="7236"/>
                </a:cubicBezTo>
                <a:cubicBezTo>
                  <a:pt x="19342" y="7741"/>
                  <a:pt x="19520" y="8261"/>
                  <a:pt x="19670" y="8789"/>
                </a:cubicBezTo>
                <a:cubicBezTo>
                  <a:pt x="19690" y="8858"/>
                  <a:pt x="19683" y="8933"/>
                  <a:pt x="19730" y="8995"/>
                </a:cubicBezTo>
                <a:cubicBezTo>
                  <a:pt x="19744" y="9007"/>
                  <a:pt x="19744" y="9022"/>
                  <a:pt x="19735" y="9036"/>
                </a:cubicBezTo>
                <a:cubicBezTo>
                  <a:pt x="19723" y="9063"/>
                  <a:pt x="19735" y="9083"/>
                  <a:pt x="19754" y="9103"/>
                </a:cubicBezTo>
                <a:cubicBezTo>
                  <a:pt x="19852" y="9317"/>
                  <a:pt x="19911" y="9541"/>
                  <a:pt x="19959" y="9765"/>
                </a:cubicBezTo>
                <a:cubicBezTo>
                  <a:pt x="20059" y="10225"/>
                  <a:pt x="20130" y="10688"/>
                  <a:pt x="20182" y="11152"/>
                </a:cubicBezTo>
                <a:cubicBezTo>
                  <a:pt x="20220" y="11480"/>
                  <a:pt x="20250" y="11810"/>
                  <a:pt x="20271" y="12140"/>
                </a:cubicBezTo>
                <a:cubicBezTo>
                  <a:pt x="20289" y="12445"/>
                  <a:pt x="20297" y="12750"/>
                  <a:pt x="20316" y="13055"/>
                </a:cubicBezTo>
                <a:cubicBezTo>
                  <a:pt x="20321" y="13131"/>
                  <a:pt x="20309" y="13205"/>
                  <a:pt x="20264" y="13274"/>
                </a:cubicBezTo>
                <a:cubicBezTo>
                  <a:pt x="20251" y="13442"/>
                  <a:pt x="20267" y="13611"/>
                  <a:pt x="20240" y="13781"/>
                </a:cubicBezTo>
                <a:cubicBezTo>
                  <a:pt x="20171" y="14225"/>
                  <a:pt x="19928" y="14581"/>
                  <a:pt x="19521" y="14857"/>
                </a:cubicBezTo>
                <a:cubicBezTo>
                  <a:pt x="19186" y="15084"/>
                  <a:pt x="18800" y="15224"/>
                  <a:pt x="18396" y="15329"/>
                </a:cubicBezTo>
                <a:cubicBezTo>
                  <a:pt x="17955" y="15442"/>
                  <a:pt x="17504" y="15505"/>
                  <a:pt x="17048" y="15550"/>
                </a:cubicBezTo>
                <a:cubicBezTo>
                  <a:pt x="16514" y="15602"/>
                  <a:pt x="15979" y="15617"/>
                  <a:pt x="15443" y="15617"/>
                </a:cubicBezTo>
                <a:cubicBezTo>
                  <a:pt x="15108" y="15617"/>
                  <a:pt x="14774" y="15612"/>
                  <a:pt x="14439" y="15605"/>
                </a:cubicBezTo>
                <a:cubicBezTo>
                  <a:pt x="14005" y="15596"/>
                  <a:pt x="13573" y="15569"/>
                  <a:pt x="13141" y="15543"/>
                </a:cubicBezTo>
                <a:cubicBezTo>
                  <a:pt x="12697" y="15514"/>
                  <a:pt x="12253" y="15477"/>
                  <a:pt x="11810" y="15442"/>
                </a:cubicBezTo>
                <a:cubicBezTo>
                  <a:pt x="11525" y="15420"/>
                  <a:pt x="11240" y="15395"/>
                  <a:pt x="10955" y="15374"/>
                </a:cubicBezTo>
                <a:cubicBezTo>
                  <a:pt x="10910" y="15371"/>
                  <a:pt x="10866" y="15350"/>
                  <a:pt x="10820" y="15350"/>
                </a:cubicBezTo>
                <a:cubicBezTo>
                  <a:pt x="10807" y="15350"/>
                  <a:pt x="10795" y="15352"/>
                  <a:pt x="10782" y="15355"/>
                </a:cubicBezTo>
                <a:cubicBezTo>
                  <a:pt x="10722" y="15375"/>
                  <a:pt x="10660" y="15381"/>
                  <a:pt x="10598" y="15381"/>
                </a:cubicBezTo>
                <a:cubicBezTo>
                  <a:pt x="10522" y="15381"/>
                  <a:pt x="10445" y="15371"/>
                  <a:pt x="10371" y="15366"/>
                </a:cubicBezTo>
                <a:cubicBezTo>
                  <a:pt x="9711" y="15317"/>
                  <a:pt x="9052" y="15251"/>
                  <a:pt x="8392" y="15199"/>
                </a:cubicBezTo>
                <a:cubicBezTo>
                  <a:pt x="7982" y="15168"/>
                  <a:pt x="7572" y="15138"/>
                  <a:pt x="7163" y="15113"/>
                </a:cubicBezTo>
                <a:cubicBezTo>
                  <a:pt x="6684" y="15085"/>
                  <a:pt x="6205" y="15085"/>
                  <a:pt x="5727" y="15071"/>
                </a:cubicBezTo>
                <a:cubicBezTo>
                  <a:pt x="4879" y="15045"/>
                  <a:pt x="4055" y="14920"/>
                  <a:pt x="3297" y="14570"/>
                </a:cubicBezTo>
                <a:cubicBezTo>
                  <a:pt x="2782" y="14332"/>
                  <a:pt x="2351" y="14011"/>
                  <a:pt x="2006" y="13606"/>
                </a:cubicBezTo>
                <a:cubicBezTo>
                  <a:pt x="1478" y="12988"/>
                  <a:pt x="1204" y="12283"/>
                  <a:pt x="1033" y="11542"/>
                </a:cubicBezTo>
                <a:cubicBezTo>
                  <a:pt x="921" y="11054"/>
                  <a:pt x="855" y="10563"/>
                  <a:pt x="822" y="10067"/>
                </a:cubicBezTo>
                <a:cubicBezTo>
                  <a:pt x="813" y="9915"/>
                  <a:pt x="810" y="9764"/>
                  <a:pt x="797" y="9614"/>
                </a:cubicBezTo>
                <a:cubicBezTo>
                  <a:pt x="837" y="9457"/>
                  <a:pt x="814" y="9296"/>
                  <a:pt x="820" y="9137"/>
                </a:cubicBezTo>
                <a:cubicBezTo>
                  <a:pt x="820" y="9124"/>
                  <a:pt x="824" y="9112"/>
                  <a:pt x="834" y="9101"/>
                </a:cubicBezTo>
                <a:cubicBezTo>
                  <a:pt x="834" y="8899"/>
                  <a:pt x="834" y="8699"/>
                  <a:pt x="873" y="8499"/>
                </a:cubicBezTo>
                <a:cubicBezTo>
                  <a:pt x="949" y="8122"/>
                  <a:pt x="1135" y="7787"/>
                  <a:pt x="1401" y="7483"/>
                </a:cubicBezTo>
                <a:cubicBezTo>
                  <a:pt x="1701" y="7140"/>
                  <a:pt x="2074" y="6862"/>
                  <a:pt x="2486" y="6618"/>
                </a:cubicBezTo>
                <a:cubicBezTo>
                  <a:pt x="3133" y="6235"/>
                  <a:pt x="3839" y="5950"/>
                  <a:pt x="4572" y="5710"/>
                </a:cubicBezTo>
                <a:cubicBezTo>
                  <a:pt x="5489" y="5407"/>
                  <a:pt x="6436" y="5183"/>
                  <a:pt x="7394" y="4997"/>
                </a:cubicBezTo>
                <a:cubicBezTo>
                  <a:pt x="7930" y="4892"/>
                  <a:pt x="8471" y="4805"/>
                  <a:pt x="9013" y="4720"/>
                </a:cubicBezTo>
                <a:cubicBezTo>
                  <a:pt x="9026" y="4719"/>
                  <a:pt x="9040" y="4718"/>
                  <a:pt x="9053" y="4718"/>
                </a:cubicBezTo>
                <a:cubicBezTo>
                  <a:pt x="9066" y="4718"/>
                  <a:pt x="9079" y="4719"/>
                  <a:pt x="9092" y="4719"/>
                </a:cubicBezTo>
                <a:cubicBezTo>
                  <a:pt x="9128" y="4719"/>
                  <a:pt x="9164" y="4716"/>
                  <a:pt x="9195" y="4693"/>
                </a:cubicBezTo>
                <a:cubicBezTo>
                  <a:pt x="9217" y="4677"/>
                  <a:pt x="9246" y="4681"/>
                  <a:pt x="9271" y="4672"/>
                </a:cubicBezTo>
                <a:cubicBezTo>
                  <a:pt x="9307" y="4672"/>
                  <a:pt x="9339" y="4662"/>
                  <a:pt x="9373" y="4652"/>
                </a:cubicBezTo>
                <a:cubicBezTo>
                  <a:pt x="9849" y="4539"/>
                  <a:pt x="10339" y="4504"/>
                  <a:pt x="10826" y="4450"/>
                </a:cubicBezTo>
                <a:cubicBezTo>
                  <a:pt x="11279" y="4400"/>
                  <a:pt x="11734" y="4363"/>
                  <a:pt x="12190" y="4328"/>
                </a:cubicBezTo>
                <a:cubicBezTo>
                  <a:pt x="12465" y="4307"/>
                  <a:pt x="12743" y="4295"/>
                  <a:pt x="13018" y="4276"/>
                </a:cubicBezTo>
                <a:cubicBezTo>
                  <a:pt x="13496" y="4244"/>
                  <a:pt x="13974" y="4240"/>
                  <a:pt x="14453" y="4220"/>
                </a:cubicBezTo>
                <a:cubicBezTo>
                  <a:pt x="14588" y="4214"/>
                  <a:pt x="14724" y="4210"/>
                  <a:pt x="14858" y="4210"/>
                </a:cubicBezTo>
                <a:close/>
                <a:moveTo>
                  <a:pt x="0" y="0"/>
                </a:moveTo>
                <a:lnTo>
                  <a:pt x="0" y="21600"/>
                </a:lnTo>
                <a:lnTo>
                  <a:pt x="21569" y="21600"/>
                </a:lnTo>
                <a:lnTo>
                  <a:pt x="21569" y="19938"/>
                </a:lnTo>
                <a:cubicBezTo>
                  <a:pt x="21580" y="19932"/>
                  <a:pt x="21590" y="19923"/>
                  <a:pt x="21600" y="19914"/>
                </a:cubicBezTo>
                <a:lnTo>
                  <a:pt x="21600" y="520"/>
                </a:lnTo>
                <a:cubicBezTo>
                  <a:pt x="21590" y="509"/>
                  <a:pt x="21580" y="502"/>
                  <a:pt x="21569" y="495"/>
                </a:cubicBezTo>
                <a:lnTo>
                  <a:pt x="21569" y="0"/>
                </a:lnTo>
                <a:close/>
              </a:path>
            </a:pathLst>
          </a:custGeom>
          <a:solidFill>
            <a:srgbClr val="C2A87C"/>
          </a:solidFill>
          <a:ln w="12700">
            <a:miter lim="400000"/>
          </a:ln>
        </p:spPr>
        <p:txBody>
          <a:bodyPr lIns="45719" rIns="45719" anchor="ctr"/>
          <a:lstStyle/>
          <a:p>
            <a:pPr>
              <a:defRPr>
                <a:solidFill>
                  <a:schemeClr val="accent6"/>
                </a:solidFill>
              </a:defRPr>
            </a:pPr>
          </a:p>
        </p:txBody>
      </p:sp>
      <p:sp>
        <p:nvSpPr>
          <p:cNvPr id="820" name="Google Shape;1251;p33"/>
          <p:cNvSpPr/>
          <p:nvPr/>
        </p:nvSpPr>
        <p:spPr>
          <a:xfrm>
            <a:off x="5832117" y="341"/>
            <a:ext cx="3312061" cy="184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6" y="434"/>
                  <a:pt x="60" y="464"/>
                  <a:pt x="93" y="498"/>
                </a:cubicBezTo>
                <a:cubicBezTo>
                  <a:pt x="561" y="1299"/>
                  <a:pt x="1028" y="2137"/>
                  <a:pt x="1494" y="2904"/>
                </a:cubicBezTo>
                <a:cubicBezTo>
                  <a:pt x="2394" y="4438"/>
                  <a:pt x="3292" y="6541"/>
                  <a:pt x="4189" y="8543"/>
                </a:cubicBezTo>
                <a:cubicBezTo>
                  <a:pt x="5175" y="10781"/>
                  <a:pt x="6160" y="13120"/>
                  <a:pt x="7146" y="15156"/>
                </a:cubicBezTo>
                <a:cubicBezTo>
                  <a:pt x="8063" y="17057"/>
                  <a:pt x="8979" y="18595"/>
                  <a:pt x="9900" y="19662"/>
                </a:cubicBezTo>
                <a:cubicBezTo>
                  <a:pt x="10874" y="20829"/>
                  <a:pt x="11853" y="21432"/>
                  <a:pt x="12829" y="21566"/>
                </a:cubicBezTo>
                <a:cubicBezTo>
                  <a:pt x="12957" y="21589"/>
                  <a:pt x="13085" y="21600"/>
                  <a:pt x="13213" y="21600"/>
                </a:cubicBezTo>
                <a:cubicBezTo>
                  <a:pt x="14175" y="21600"/>
                  <a:pt x="15137" y="20975"/>
                  <a:pt x="16097" y="20298"/>
                </a:cubicBezTo>
                <a:cubicBezTo>
                  <a:pt x="16517" y="19995"/>
                  <a:pt x="16934" y="19493"/>
                  <a:pt x="17353" y="19059"/>
                </a:cubicBezTo>
                <a:cubicBezTo>
                  <a:pt x="18028" y="18326"/>
                  <a:pt x="18703" y="17592"/>
                  <a:pt x="19377" y="16825"/>
                </a:cubicBezTo>
                <a:cubicBezTo>
                  <a:pt x="19817" y="16323"/>
                  <a:pt x="20257" y="15657"/>
                  <a:pt x="20698" y="15253"/>
                </a:cubicBezTo>
                <a:cubicBezTo>
                  <a:pt x="20958" y="15025"/>
                  <a:pt x="21217" y="14370"/>
                  <a:pt x="21478" y="14370"/>
                </a:cubicBezTo>
                <a:cubicBezTo>
                  <a:pt x="21519" y="14370"/>
                  <a:pt x="21559" y="14385"/>
                  <a:pt x="21600" y="14419"/>
                </a:cubicBezTo>
                <a:lnTo>
                  <a:pt x="21600" y="0"/>
                </a:lnTo>
                <a:close/>
              </a:path>
            </a:pathLst>
          </a:custGeom>
          <a:solidFill>
            <a:srgbClr val="7D3021"/>
          </a:solidFill>
          <a:ln w="12700">
            <a:miter lim="400000"/>
          </a:ln>
        </p:spPr>
        <p:txBody>
          <a:bodyPr lIns="45719" rIns="45719" anchor="ctr"/>
          <a:lstStyle/>
          <a:p>
            <a:pPr>
              <a:defRPr>
                <a:solidFill>
                  <a:schemeClr val="accent6"/>
                </a:solidFill>
              </a:defRPr>
            </a:pPr>
          </a:p>
        </p:txBody>
      </p:sp>
      <p:sp>
        <p:nvSpPr>
          <p:cNvPr id="821" name="Google Shape;1252;p33"/>
          <p:cNvSpPr/>
          <p:nvPr/>
        </p:nvSpPr>
        <p:spPr>
          <a:xfrm>
            <a:off x="4845937" y="2164918"/>
            <a:ext cx="2096191" cy="1621842"/>
          </a:xfrm>
          <a:custGeom>
            <a:avLst/>
            <a:gdLst/>
            <a:ahLst/>
            <a:cxnLst>
              <a:cxn ang="0">
                <a:pos x="wd2" y="hd2"/>
              </a:cxn>
              <a:cxn ang="5400000">
                <a:pos x="wd2" y="hd2"/>
              </a:cxn>
              <a:cxn ang="10800000">
                <a:pos x="wd2" y="hd2"/>
              </a:cxn>
              <a:cxn ang="16200000">
                <a:pos x="wd2" y="hd2"/>
              </a:cxn>
            </a:cxnLst>
            <a:rect l="0" t="0" r="r" b="b"/>
            <a:pathLst>
              <a:path w="21517" h="21600" fill="norm" stroke="1" extrusionOk="0">
                <a:moveTo>
                  <a:pt x="729" y="0"/>
                </a:moveTo>
                <a:cubicBezTo>
                  <a:pt x="670" y="23"/>
                  <a:pt x="653" y="91"/>
                  <a:pt x="630" y="152"/>
                </a:cubicBezTo>
                <a:cubicBezTo>
                  <a:pt x="166" y="1408"/>
                  <a:pt x="-83" y="2717"/>
                  <a:pt x="25" y="4121"/>
                </a:cubicBezTo>
                <a:cubicBezTo>
                  <a:pt x="61" y="4566"/>
                  <a:pt x="128" y="5000"/>
                  <a:pt x="198" y="5434"/>
                </a:cubicBezTo>
                <a:cubicBezTo>
                  <a:pt x="565" y="7652"/>
                  <a:pt x="996" y="9848"/>
                  <a:pt x="1612" y="11975"/>
                </a:cubicBezTo>
                <a:cubicBezTo>
                  <a:pt x="2137" y="13786"/>
                  <a:pt x="2776" y="15518"/>
                  <a:pt x="3674" y="17078"/>
                </a:cubicBezTo>
                <a:cubicBezTo>
                  <a:pt x="5131" y="19608"/>
                  <a:pt x="7053" y="21123"/>
                  <a:pt x="9484" y="21500"/>
                </a:cubicBezTo>
                <a:cubicBezTo>
                  <a:pt x="9929" y="21568"/>
                  <a:pt x="10373" y="21600"/>
                  <a:pt x="10816" y="21600"/>
                </a:cubicBezTo>
                <a:cubicBezTo>
                  <a:pt x="11662" y="21600"/>
                  <a:pt x="12504" y="21482"/>
                  <a:pt x="13340" y="21267"/>
                </a:cubicBezTo>
                <a:cubicBezTo>
                  <a:pt x="15039" y="20833"/>
                  <a:pt x="16754" y="20537"/>
                  <a:pt x="18473" y="20290"/>
                </a:cubicBezTo>
                <a:cubicBezTo>
                  <a:pt x="19417" y="20157"/>
                  <a:pt x="20361" y="20050"/>
                  <a:pt x="21306" y="19928"/>
                </a:cubicBezTo>
                <a:cubicBezTo>
                  <a:pt x="21388" y="19920"/>
                  <a:pt x="21464" y="19909"/>
                  <a:pt x="21517" y="19814"/>
                </a:cubicBezTo>
                <a:cubicBezTo>
                  <a:pt x="21124" y="19765"/>
                  <a:pt x="20731" y="19715"/>
                  <a:pt x="20338" y="19662"/>
                </a:cubicBezTo>
                <a:cubicBezTo>
                  <a:pt x="19420" y="19540"/>
                  <a:pt x="18502" y="19422"/>
                  <a:pt x="17584" y="19296"/>
                </a:cubicBezTo>
                <a:cubicBezTo>
                  <a:pt x="16511" y="19152"/>
                  <a:pt x="15434" y="19026"/>
                  <a:pt x="14355" y="18923"/>
                </a:cubicBezTo>
                <a:cubicBezTo>
                  <a:pt x="13244" y="18817"/>
                  <a:pt x="12126" y="18786"/>
                  <a:pt x="11012" y="18760"/>
                </a:cubicBezTo>
                <a:cubicBezTo>
                  <a:pt x="9918" y="18733"/>
                  <a:pt x="8839" y="18543"/>
                  <a:pt x="7786" y="18155"/>
                </a:cubicBezTo>
                <a:cubicBezTo>
                  <a:pt x="5744" y="17401"/>
                  <a:pt x="4111" y="15921"/>
                  <a:pt x="2958" y="13589"/>
                </a:cubicBezTo>
                <a:cubicBezTo>
                  <a:pt x="2328" y="12310"/>
                  <a:pt x="1894" y="10917"/>
                  <a:pt x="1583" y="9460"/>
                </a:cubicBezTo>
                <a:cubicBezTo>
                  <a:pt x="1037" y="6911"/>
                  <a:pt x="835" y="4292"/>
                  <a:pt x="770" y="1655"/>
                </a:cubicBezTo>
                <a:cubicBezTo>
                  <a:pt x="718" y="1130"/>
                  <a:pt x="788" y="601"/>
                  <a:pt x="735" y="76"/>
                </a:cubicBezTo>
                <a:cubicBezTo>
                  <a:pt x="732" y="49"/>
                  <a:pt x="729" y="26"/>
                  <a:pt x="729"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822" name="Google Shape;1253;p33"/>
          <p:cNvSpPr/>
          <p:nvPr/>
        </p:nvSpPr>
        <p:spPr>
          <a:xfrm>
            <a:off x="6619000" y="864507"/>
            <a:ext cx="1550879" cy="251833"/>
          </a:xfrm>
          <a:custGeom>
            <a:avLst/>
            <a:gdLst/>
            <a:ahLst/>
            <a:cxnLst>
              <a:cxn ang="0">
                <a:pos x="wd2" y="hd2"/>
              </a:cxn>
              <a:cxn ang="5400000">
                <a:pos x="wd2" y="hd2"/>
              </a:cxn>
              <a:cxn ang="10800000">
                <a:pos x="wd2" y="hd2"/>
              </a:cxn>
              <a:cxn ang="16200000">
                <a:pos x="wd2" y="hd2"/>
              </a:cxn>
            </a:cxnLst>
            <a:rect l="0" t="0" r="r" b="b"/>
            <a:pathLst>
              <a:path w="21525" h="21600" fill="norm" stroke="1" extrusionOk="0">
                <a:moveTo>
                  <a:pt x="13873" y="0"/>
                </a:moveTo>
                <a:cubicBezTo>
                  <a:pt x="13762" y="0"/>
                  <a:pt x="13651" y="11"/>
                  <a:pt x="13538" y="36"/>
                </a:cubicBezTo>
                <a:cubicBezTo>
                  <a:pt x="12571" y="231"/>
                  <a:pt x="11631" y="1481"/>
                  <a:pt x="10691" y="2780"/>
                </a:cubicBezTo>
                <a:cubicBezTo>
                  <a:pt x="7182" y="7631"/>
                  <a:pt x="3719" y="13636"/>
                  <a:pt x="309" y="20693"/>
                </a:cubicBezTo>
                <a:cubicBezTo>
                  <a:pt x="198" y="20913"/>
                  <a:pt x="87" y="21086"/>
                  <a:pt x="0" y="21600"/>
                </a:cubicBezTo>
                <a:lnTo>
                  <a:pt x="206" y="21526"/>
                </a:lnTo>
                <a:cubicBezTo>
                  <a:pt x="277" y="21257"/>
                  <a:pt x="361" y="21501"/>
                  <a:pt x="428" y="21232"/>
                </a:cubicBezTo>
                <a:cubicBezTo>
                  <a:pt x="488" y="21182"/>
                  <a:pt x="547" y="21158"/>
                  <a:pt x="606" y="21111"/>
                </a:cubicBezTo>
                <a:cubicBezTo>
                  <a:pt x="2292" y="19369"/>
                  <a:pt x="3989" y="18023"/>
                  <a:pt x="5686" y="16845"/>
                </a:cubicBezTo>
                <a:cubicBezTo>
                  <a:pt x="7162" y="15842"/>
                  <a:pt x="8641" y="15032"/>
                  <a:pt x="10124" y="14395"/>
                </a:cubicBezTo>
                <a:cubicBezTo>
                  <a:pt x="12234" y="13463"/>
                  <a:pt x="14347" y="12875"/>
                  <a:pt x="16461" y="12875"/>
                </a:cubicBezTo>
                <a:cubicBezTo>
                  <a:pt x="18241" y="12875"/>
                  <a:pt x="19919" y="15425"/>
                  <a:pt x="21477" y="20839"/>
                </a:cubicBezTo>
                <a:cubicBezTo>
                  <a:pt x="21600" y="20081"/>
                  <a:pt x="21453" y="19836"/>
                  <a:pt x="21402" y="19542"/>
                </a:cubicBezTo>
                <a:cubicBezTo>
                  <a:pt x="20839" y="16331"/>
                  <a:pt x="20240" y="13463"/>
                  <a:pt x="19601" y="10892"/>
                </a:cubicBezTo>
                <a:cubicBezTo>
                  <a:pt x="17847" y="3890"/>
                  <a:pt x="15951" y="0"/>
                  <a:pt x="138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857" name="Google Shape;1254;p33"/>
          <p:cNvGrpSpPr/>
          <p:nvPr/>
        </p:nvGrpSpPr>
        <p:grpSpPr>
          <a:xfrm>
            <a:off x="7546498" y="4067752"/>
            <a:ext cx="884396" cy="536330"/>
            <a:chOff x="0" y="0"/>
            <a:chExt cx="884395" cy="536328"/>
          </a:xfrm>
        </p:grpSpPr>
        <p:grpSp>
          <p:nvGrpSpPr>
            <p:cNvPr id="839" name="Google Shape;1255;p33"/>
            <p:cNvGrpSpPr/>
            <p:nvPr/>
          </p:nvGrpSpPr>
          <p:grpSpPr>
            <a:xfrm>
              <a:off x="0" y="0"/>
              <a:ext cx="536303" cy="536330"/>
              <a:chOff x="0" y="0"/>
              <a:chExt cx="536302" cy="536329"/>
            </a:xfrm>
          </p:grpSpPr>
          <p:sp>
            <p:nvSpPr>
              <p:cNvPr id="823" name="Google Shape;1256;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4" name="Google Shape;1257;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5" name="Google Shape;1258;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6" name="Google Shape;1259;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7" name="Google Shape;1260;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8" name="Google Shape;1261;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29" name="Google Shape;1262;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0" name="Google Shape;1263;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1" name="Google Shape;1264;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2" name="Google Shape;1265;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3" name="Google Shape;1266;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4" name="Google Shape;1267;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5" name="Google Shape;1268;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6" name="Google Shape;1269;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7" name="Google Shape;1270;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38" name="Google Shape;1271;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856" name="Google Shape;1272;p33"/>
            <p:cNvGrpSpPr/>
            <p:nvPr/>
          </p:nvGrpSpPr>
          <p:grpSpPr>
            <a:xfrm>
              <a:off x="348092" y="0"/>
              <a:ext cx="536304" cy="536330"/>
              <a:chOff x="0" y="0"/>
              <a:chExt cx="536302" cy="536329"/>
            </a:xfrm>
          </p:grpSpPr>
          <p:sp>
            <p:nvSpPr>
              <p:cNvPr id="840" name="Google Shape;1273;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1" name="Google Shape;1274;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2" name="Google Shape;1275;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3" name="Google Shape;1276;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4" name="Google Shape;1277;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5" name="Google Shape;1278;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6" name="Google Shape;1279;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7" name="Google Shape;1280;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8" name="Google Shape;1281;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49" name="Google Shape;1282;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0" name="Google Shape;1283;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1" name="Google Shape;1284;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2" name="Google Shape;1285;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3" name="Google Shape;1286;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4" name="Google Shape;1287;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55" name="Google Shape;1288;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sp>
        <p:nvSpPr>
          <p:cNvPr id="858" name="Google Shape;1289;p33"/>
          <p:cNvSpPr/>
          <p:nvPr/>
        </p:nvSpPr>
        <p:spPr>
          <a:xfrm>
            <a:off x="6417028" y="399674"/>
            <a:ext cx="279601" cy="279302"/>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859" name="Google Shape;1290;p33"/>
          <p:cNvSpPr/>
          <p:nvPr/>
        </p:nvSpPr>
        <p:spPr>
          <a:xfrm>
            <a:off x="5470025" y="4227224"/>
            <a:ext cx="377101" cy="3771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863" name="Google Shape;1291;p33"/>
          <p:cNvGrpSpPr/>
          <p:nvPr/>
        </p:nvGrpSpPr>
        <p:grpSpPr>
          <a:xfrm>
            <a:off x="4095723" y="3415636"/>
            <a:ext cx="779485" cy="652116"/>
            <a:chOff x="13537" y="23451"/>
            <a:chExt cx="779483" cy="652114"/>
          </a:xfrm>
        </p:grpSpPr>
        <p:sp>
          <p:nvSpPr>
            <p:cNvPr id="860" name="Google Shape;1292;p33"/>
            <p:cNvSpPr/>
            <p:nvPr/>
          </p:nvSpPr>
          <p:spPr>
            <a:xfrm rot="17999736">
              <a:off x="399337" y="296851"/>
              <a:ext cx="350073" cy="302844"/>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61" name="Google Shape;1293;p33"/>
            <p:cNvSpPr/>
            <p:nvPr/>
          </p:nvSpPr>
          <p:spPr>
            <a:xfrm rot="17999736">
              <a:off x="57148" y="99322"/>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862" name="Google Shape;1294;p33"/>
            <p:cNvSpPr/>
            <p:nvPr/>
          </p:nvSpPr>
          <p:spPr>
            <a:xfrm rot="17999736">
              <a:off x="228698" y="198349"/>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864" name="Google Shape;1295;p33"/>
          <p:cNvSpPr/>
          <p:nvPr/>
        </p:nvSpPr>
        <p:spPr>
          <a:xfrm>
            <a:off x="4700682" y="4735061"/>
            <a:ext cx="4443495" cy="408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3" y="0"/>
                </a:moveTo>
                <a:cubicBezTo>
                  <a:pt x="21119" y="0"/>
                  <a:pt x="20886" y="269"/>
                  <a:pt x="20657" y="795"/>
                </a:cubicBezTo>
                <a:cubicBezTo>
                  <a:pt x="19944" y="2444"/>
                  <a:pt x="19235" y="4167"/>
                  <a:pt x="18517" y="5406"/>
                </a:cubicBezTo>
                <a:cubicBezTo>
                  <a:pt x="17879" y="6494"/>
                  <a:pt x="17240" y="7447"/>
                  <a:pt x="16600" y="8233"/>
                </a:cubicBezTo>
                <a:cubicBezTo>
                  <a:pt x="16046" y="8915"/>
                  <a:pt x="15490" y="9459"/>
                  <a:pt x="14935" y="9972"/>
                </a:cubicBezTo>
                <a:cubicBezTo>
                  <a:pt x="14258" y="10592"/>
                  <a:pt x="13582" y="11062"/>
                  <a:pt x="12904" y="11469"/>
                </a:cubicBezTo>
                <a:cubicBezTo>
                  <a:pt x="12335" y="11818"/>
                  <a:pt x="11764" y="12089"/>
                  <a:pt x="11194" y="12270"/>
                </a:cubicBezTo>
                <a:cubicBezTo>
                  <a:pt x="10421" y="12513"/>
                  <a:pt x="9646" y="12709"/>
                  <a:pt x="8871" y="12799"/>
                </a:cubicBezTo>
                <a:cubicBezTo>
                  <a:pt x="8448" y="12855"/>
                  <a:pt x="8025" y="12887"/>
                  <a:pt x="7602" y="12887"/>
                </a:cubicBezTo>
                <a:cubicBezTo>
                  <a:pt x="7092" y="12887"/>
                  <a:pt x="6583" y="12840"/>
                  <a:pt x="6074" y="12724"/>
                </a:cubicBezTo>
                <a:cubicBezTo>
                  <a:pt x="5899" y="12682"/>
                  <a:pt x="5725" y="12660"/>
                  <a:pt x="5550" y="12660"/>
                </a:cubicBezTo>
                <a:cubicBezTo>
                  <a:pt x="4925" y="12660"/>
                  <a:pt x="4301" y="12924"/>
                  <a:pt x="3676" y="13374"/>
                </a:cubicBezTo>
                <a:cubicBezTo>
                  <a:pt x="2936" y="13904"/>
                  <a:pt x="2201" y="14811"/>
                  <a:pt x="1475" y="16429"/>
                </a:cubicBezTo>
                <a:cubicBezTo>
                  <a:pt x="1014" y="17441"/>
                  <a:pt x="560" y="18741"/>
                  <a:pt x="126" y="20798"/>
                </a:cubicBezTo>
                <a:cubicBezTo>
                  <a:pt x="82" y="21010"/>
                  <a:pt x="31" y="21100"/>
                  <a:pt x="0" y="21600"/>
                </a:cubicBezTo>
                <a:lnTo>
                  <a:pt x="21600" y="21600"/>
                </a:lnTo>
                <a:lnTo>
                  <a:pt x="21600" y="100"/>
                </a:lnTo>
                <a:cubicBezTo>
                  <a:pt x="21517" y="32"/>
                  <a:pt x="21435" y="0"/>
                  <a:pt x="2135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865" name="Google Shape;1296;p33"/>
          <p:cNvSpPr/>
          <p:nvPr/>
        </p:nvSpPr>
        <p:spPr>
          <a:xfrm>
            <a:off x="8767556" y="2160915"/>
            <a:ext cx="194218" cy="996602"/>
          </a:xfrm>
          <a:custGeom>
            <a:avLst/>
            <a:gdLst/>
            <a:ahLst/>
            <a:cxnLst>
              <a:cxn ang="0">
                <a:pos x="wd2" y="hd2"/>
              </a:cxn>
              <a:cxn ang="5400000">
                <a:pos x="wd2" y="hd2"/>
              </a:cxn>
              <a:cxn ang="10800000">
                <a:pos x="wd2" y="hd2"/>
              </a:cxn>
              <a:cxn ang="16200000">
                <a:pos x="wd2" y="hd2"/>
              </a:cxn>
            </a:cxnLst>
            <a:rect l="0" t="0" r="r" b="b"/>
            <a:pathLst>
              <a:path w="20364" h="21600" fill="norm" stroke="1" extrusionOk="0">
                <a:moveTo>
                  <a:pt x="303" y="0"/>
                </a:moveTo>
                <a:cubicBezTo>
                  <a:pt x="273" y="12"/>
                  <a:pt x="212" y="50"/>
                  <a:pt x="212" y="50"/>
                </a:cubicBezTo>
                <a:cubicBezTo>
                  <a:pt x="488" y="70"/>
                  <a:pt x="-26" y="103"/>
                  <a:pt x="1" y="103"/>
                </a:cubicBezTo>
                <a:cubicBezTo>
                  <a:pt x="4" y="103"/>
                  <a:pt x="34" y="102"/>
                  <a:pt x="95" y="99"/>
                </a:cubicBezTo>
                <a:cubicBezTo>
                  <a:pt x="2879" y="2861"/>
                  <a:pt x="5095" y="5641"/>
                  <a:pt x="6744" y="8440"/>
                </a:cubicBezTo>
                <a:cubicBezTo>
                  <a:pt x="8480" y="11351"/>
                  <a:pt x="9619" y="14274"/>
                  <a:pt x="10280" y="17203"/>
                </a:cubicBezTo>
                <a:cubicBezTo>
                  <a:pt x="10609" y="18664"/>
                  <a:pt x="10757" y="20132"/>
                  <a:pt x="10969" y="21600"/>
                </a:cubicBezTo>
                <a:cubicBezTo>
                  <a:pt x="11687" y="21513"/>
                  <a:pt x="12137" y="21371"/>
                  <a:pt x="12618" y="21240"/>
                </a:cubicBezTo>
                <a:cubicBezTo>
                  <a:pt x="19388" y="19339"/>
                  <a:pt x="21574" y="17203"/>
                  <a:pt x="19747" y="14912"/>
                </a:cubicBezTo>
                <a:cubicBezTo>
                  <a:pt x="17678" y="12330"/>
                  <a:pt x="14505" y="9797"/>
                  <a:pt x="11268" y="7270"/>
                </a:cubicBezTo>
                <a:cubicBezTo>
                  <a:pt x="8333" y="4960"/>
                  <a:pt x="5038" y="2669"/>
                  <a:pt x="1321" y="409"/>
                </a:cubicBezTo>
                <a:cubicBezTo>
                  <a:pt x="1082" y="260"/>
                  <a:pt x="1052" y="93"/>
                  <a:pt x="30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866" name="Google Shape;1297;p33"/>
          <p:cNvSpPr/>
          <p:nvPr/>
        </p:nvSpPr>
        <p:spPr>
          <a:xfrm>
            <a:off x="8758738" y="2138279"/>
            <a:ext cx="12701" cy="12701"/>
          </a:xfrm>
          <a:custGeom>
            <a:avLst/>
            <a:gdLst/>
            <a:ahLst/>
            <a:cxnLst>
              <a:cxn ang="0">
                <a:pos x="wd2" y="hd2"/>
              </a:cxn>
              <a:cxn ang="5400000">
                <a:pos x="wd2" y="hd2"/>
              </a:cxn>
              <a:cxn ang="10800000">
                <a:pos x="wd2" y="hd2"/>
              </a:cxn>
              <a:cxn ang="16200000">
                <a:pos x="wd2" y="hd2"/>
              </a:cxn>
            </a:cxnLst>
            <a:rect l="0" t="0" r="r" b="b"/>
            <a:pathLst>
              <a:path w="12595" h="21600" fill="norm" stroke="1" extrusionOk="0">
                <a:moveTo>
                  <a:pt x="0" y="0"/>
                </a:moveTo>
                <a:cubicBezTo>
                  <a:pt x="1215" y="6986"/>
                  <a:pt x="2430" y="13972"/>
                  <a:pt x="3645" y="21600"/>
                </a:cubicBezTo>
                <a:cubicBezTo>
                  <a:pt x="21600" y="13331"/>
                  <a:pt x="8370" y="6986"/>
                  <a:pt x="0" y="0"/>
                </a:cubicBezTo>
                <a:close/>
              </a:path>
            </a:pathLst>
          </a:custGeom>
          <a:solidFill>
            <a:srgbClr val="6D3327"/>
          </a:solidFill>
          <a:ln w="12700">
            <a:miter lim="400000"/>
          </a:ln>
        </p:spPr>
        <p:txBody>
          <a:bodyPr lIns="45719" rIns="45719" anchor="ctr"/>
          <a:lstStyle/>
          <a:p>
            <a:pPr>
              <a:defRPr>
                <a:solidFill>
                  <a:schemeClr val="accent6"/>
                </a:solidFill>
              </a:defRPr>
            </a:pPr>
          </a:p>
        </p:txBody>
      </p:sp>
      <p:sp>
        <p:nvSpPr>
          <p:cNvPr id="867" name="Google Shape;1298;p33"/>
          <p:cNvSpPr/>
          <p:nvPr/>
        </p:nvSpPr>
        <p:spPr>
          <a:xfrm>
            <a:off x="4912788" y="2170620"/>
            <a:ext cx="12701" cy="118599"/>
          </a:xfrm>
          <a:custGeom>
            <a:avLst/>
            <a:gdLst/>
            <a:ahLst/>
            <a:cxnLst>
              <a:cxn ang="0">
                <a:pos x="wd2" y="hd2"/>
              </a:cxn>
              <a:cxn ang="5400000">
                <a:pos x="wd2" y="hd2"/>
              </a:cxn>
              <a:cxn ang="10800000">
                <a:pos x="wd2" y="hd2"/>
              </a:cxn>
              <a:cxn ang="16200000">
                <a:pos x="wd2" y="hd2"/>
              </a:cxn>
            </a:cxnLst>
            <a:rect l="0" t="0" r="r" b="b"/>
            <a:pathLst>
              <a:path w="15377" h="21600" fill="norm" stroke="1" extrusionOk="0">
                <a:moveTo>
                  <a:pt x="3650" y="0"/>
                </a:moveTo>
                <a:cubicBezTo>
                  <a:pt x="-718" y="7186"/>
                  <a:pt x="-4278" y="14419"/>
                  <a:pt x="12306" y="21600"/>
                </a:cubicBezTo>
                <a:cubicBezTo>
                  <a:pt x="17322" y="14367"/>
                  <a:pt x="17322" y="7186"/>
                  <a:pt x="3650"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868" name="Google Shape;1299;p33"/>
          <p:cNvSpPr/>
          <p:nvPr/>
        </p:nvSpPr>
        <p:spPr>
          <a:xfrm>
            <a:off x="6633829" y="1107363"/>
            <a:ext cx="1601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13" y="0"/>
                </a:moveTo>
                <a:cubicBezTo>
                  <a:pt x="9115" y="0"/>
                  <a:pt x="4493" y="6059"/>
                  <a:pt x="0" y="18044"/>
                </a:cubicBezTo>
                <a:cubicBezTo>
                  <a:pt x="2462" y="20415"/>
                  <a:pt x="4795" y="21600"/>
                  <a:pt x="6998" y="21600"/>
                </a:cubicBezTo>
                <a:cubicBezTo>
                  <a:pt x="12442" y="21600"/>
                  <a:pt x="17194" y="14883"/>
                  <a:pt x="21600" y="3951"/>
                </a:cubicBezTo>
                <a:cubicBezTo>
                  <a:pt x="19008" y="1317"/>
                  <a:pt x="16546" y="0"/>
                  <a:pt x="14213"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869" name="Google Shape;1300;p33"/>
          <p:cNvSpPr txBox="1"/>
          <p:nvPr>
            <p:ph type="title"/>
          </p:nvPr>
        </p:nvSpPr>
        <p:spPr>
          <a:xfrm>
            <a:off x="303119" y="2659215"/>
            <a:ext cx="3531524" cy="841801"/>
          </a:xfrm>
          <a:prstGeom prst="rect">
            <a:avLst/>
          </a:prstGeom>
        </p:spPr>
        <p:txBody>
          <a:bodyPr/>
          <a:lstStyle>
            <a:lvl1pPr defTabSz="557784">
              <a:defRPr sz="3050"/>
            </a:lvl1pPr>
          </a:lstStyle>
          <a:p>
            <a:pPr/>
            <a:r>
              <a:t>Sequence Diagrams</a:t>
            </a:r>
          </a:p>
        </p:txBody>
      </p:sp>
      <p:sp>
        <p:nvSpPr>
          <p:cNvPr id="870" name="Google Shape;1301;p33"/>
          <p:cNvSpPr txBox="1"/>
          <p:nvPr/>
        </p:nvSpPr>
        <p:spPr>
          <a:xfrm>
            <a:off x="1662150" y="1244537"/>
            <a:ext cx="914401" cy="10629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6000">
                <a:solidFill>
                  <a:srgbClr val="191919"/>
                </a:solidFill>
                <a:latin typeface="Anton"/>
                <a:ea typeface="Anton"/>
                <a:cs typeface="Anton"/>
                <a:sym typeface="Anton"/>
              </a:defRPr>
            </a:lvl1pPr>
          </a:lstStyle>
          <a:p>
            <a:pPr/>
            <a:r>
              <a:t>03</a:t>
            </a:r>
          </a:p>
        </p:txBody>
      </p:sp>
      <p:grpSp>
        <p:nvGrpSpPr>
          <p:cNvPr id="887" name="Google Shape;1303;p33"/>
          <p:cNvGrpSpPr/>
          <p:nvPr/>
        </p:nvGrpSpPr>
        <p:grpSpPr>
          <a:xfrm>
            <a:off x="4214807" y="539457"/>
            <a:ext cx="540768" cy="540893"/>
            <a:chOff x="0" y="0"/>
            <a:chExt cx="540766" cy="540892"/>
          </a:xfrm>
        </p:grpSpPr>
        <p:sp>
          <p:nvSpPr>
            <p:cNvPr id="871" name="Google Shape;1304;p33"/>
            <p:cNvSpPr/>
            <p:nvPr/>
          </p:nvSpPr>
          <p:spPr>
            <a:xfrm>
              <a:off x="55678" y="86114"/>
              <a:ext cx="415087" cy="350401"/>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2" name="Google Shape;1305;p33"/>
            <p:cNvSpPr/>
            <p:nvPr/>
          </p:nvSpPr>
          <p:spPr>
            <a:xfrm>
              <a:off x="75639" y="109666"/>
              <a:ext cx="414833" cy="35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3" name="Google Shape;1306;p33"/>
            <p:cNvSpPr/>
            <p:nvPr/>
          </p:nvSpPr>
          <p:spPr>
            <a:xfrm>
              <a:off x="38027" y="64170"/>
              <a:ext cx="408915" cy="34729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4" name="Google Shape;1307;p33"/>
            <p:cNvSpPr/>
            <p:nvPr/>
          </p:nvSpPr>
          <p:spPr>
            <a:xfrm>
              <a:off x="22932" y="43261"/>
              <a:ext cx="396534" cy="336090"/>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5" name="Google Shape;1308;p33"/>
            <p:cNvSpPr/>
            <p:nvPr/>
          </p:nvSpPr>
          <p:spPr>
            <a:xfrm>
              <a:off x="101152" y="139325"/>
              <a:ext cx="405554" cy="341514"/>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6" name="Google Shape;1309;p33"/>
            <p:cNvSpPr/>
            <p:nvPr/>
          </p:nvSpPr>
          <p:spPr>
            <a:xfrm>
              <a:off x="126900" y="166558"/>
              <a:ext cx="391048" cy="333418"/>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7" name="Google Shape;1310;p33"/>
            <p:cNvSpPr/>
            <p:nvPr/>
          </p:nvSpPr>
          <p:spPr>
            <a:xfrm>
              <a:off x="8994" y="23825"/>
              <a:ext cx="378972" cy="322950"/>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8" name="Google Shape;1311;p33"/>
            <p:cNvSpPr/>
            <p:nvPr/>
          </p:nvSpPr>
          <p:spPr>
            <a:xfrm>
              <a:off x="152478" y="199161"/>
              <a:ext cx="379664" cy="317498"/>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79" name="Google Shape;1312;p33"/>
            <p:cNvSpPr/>
            <p:nvPr/>
          </p:nvSpPr>
          <p:spPr>
            <a:xfrm>
              <a:off x="4062" y="15810"/>
              <a:ext cx="353639" cy="296426"/>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0" name="Google Shape;1313;p33"/>
            <p:cNvSpPr/>
            <p:nvPr/>
          </p:nvSpPr>
          <p:spPr>
            <a:xfrm>
              <a:off x="190393" y="234408"/>
              <a:ext cx="347474" cy="292637"/>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1" name="Google Shape;1314;p33"/>
            <p:cNvSpPr/>
            <p:nvPr/>
          </p:nvSpPr>
          <p:spPr>
            <a:xfrm>
              <a:off x="0" y="4443"/>
              <a:ext cx="321476" cy="270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2" name="Google Shape;1315;p33"/>
            <p:cNvSpPr/>
            <p:nvPr/>
          </p:nvSpPr>
          <p:spPr>
            <a:xfrm>
              <a:off x="229808" y="275271"/>
              <a:ext cx="310959" cy="26308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3" name="Google Shape;1316;p33"/>
            <p:cNvSpPr/>
            <p:nvPr/>
          </p:nvSpPr>
          <p:spPr>
            <a:xfrm>
              <a:off x="4820" y="0"/>
              <a:ext cx="269473" cy="22931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4" name="Google Shape;1317;p33"/>
            <p:cNvSpPr/>
            <p:nvPr/>
          </p:nvSpPr>
          <p:spPr>
            <a:xfrm>
              <a:off x="276227" y="322921"/>
              <a:ext cx="258996" cy="217972"/>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5" name="Google Shape;1318;p33"/>
            <p:cNvSpPr/>
            <p:nvPr/>
          </p:nvSpPr>
          <p:spPr>
            <a:xfrm>
              <a:off x="18235" y="8014"/>
              <a:ext cx="193556" cy="165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86" name="Google Shape;1319;p33"/>
            <p:cNvSpPr/>
            <p:nvPr/>
          </p:nvSpPr>
          <p:spPr>
            <a:xfrm>
              <a:off x="335076" y="377905"/>
              <a:ext cx="181645" cy="154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06" name="Google Shape;1221;p32"/>
          <p:cNvGrpSpPr/>
          <p:nvPr/>
        </p:nvGrpSpPr>
        <p:grpSpPr>
          <a:xfrm>
            <a:off x="327739" y="984636"/>
            <a:ext cx="713516" cy="713618"/>
            <a:chOff x="0" y="0"/>
            <a:chExt cx="713515" cy="713617"/>
          </a:xfrm>
        </p:grpSpPr>
        <p:sp>
          <p:nvSpPr>
            <p:cNvPr id="890"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1"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2"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3"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4"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5"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6"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7"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8"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99"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0"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1"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2"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3"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4"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5"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907"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13" name="Google Shape;1239;p32"/>
          <p:cNvGrpSpPr/>
          <p:nvPr/>
        </p:nvGrpSpPr>
        <p:grpSpPr>
          <a:xfrm>
            <a:off x="6772794" y="3326268"/>
            <a:ext cx="989999" cy="1376136"/>
            <a:chOff x="31698" y="18300"/>
            <a:chExt cx="989997" cy="1376134"/>
          </a:xfrm>
        </p:grpSpPr>
        <p:grpSp>
          <p:nvGrpSpPr>
            <p:cNvPr id="911" name="Google Shape;1240;p32"/>
            <p:cNvGrpSpPr/>
            <p:nvPr/>
          </p:nvGrpSpPr>
          <p:grpSpPr>
            <a:xfrm>
              <a:off x="31698" y="18300"/>
              <a:ext cx="881507" cy="1053629"/>
              <a:chOff x="31698" y="18300"/>
              <a:chExt cx="881506" cy="1053628"/>
            </a:xfrm>
          </p:grpSpPr>
          <p:sp>
            <p:nvSpPr>
              <p:cNvPr id="908"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09"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10"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912"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914" name="Picture 2" descr="Picture 2"/>
          <p:cNvPicPr>
            <a:picLocks noChangeAspect="1"/>
          </p:cNvPicPr>
          <p:nvPr/>
        </p:nvPicPr>
        <p:blipFill>
          <a:blip r:embed="rId2">
            <a:extLst/>
          </a:blip>
          <a:stretch>
            <a:fillRect/>
          </a:stretch>
        </p:blipFill>
        <p:spPr>
          <a:xfrm>
            <a:off x="-49620" y="0"/>
            <a:ext cx="9193619" cy="51435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6"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33" name="Google Shape;1221;p32"/>
          <p:cNvGrpSpPr/>
          <p:nvPr/>
        </p:nvGrpSpPr>
        <p:grpSpPr>
          <a:xfrm>
            <a:off x="327739" y="984636"/>
            <a:ext cx="713516" cy="713618"/>
            <a:chOff x="0" y="0"/>
            <a:chExt cx="713515" cy="713617"/>
          </a:xfrm>
        </p:grpSpPr>
        <p:sp>
          <p:nvSpPr>
            <p:cNvPr id="917"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18"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19"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0"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1"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2"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3"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4"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5"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6"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7"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8"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29"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30"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31"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32"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934"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40" name="Google Shape;1239;p32"/>
          <p:cNvGrpSpPr/>
          <p:nvPr/>
        </p:nvGrpSpPr>
        <p:grpSpPr>
          <a:xfrm>
            <a:off x="6772794" y="3326268"/>
            <a:ext cx="989999" cy="1376136"/>
            <a:chOff x="31698" y="18300"/>
            <a:chExt cx="989997" cy="1376134"/>
          </a:xfrm>
        </p:grpSpPr>
        <p:grpSp>
          <p:nvGrpSpPr>
            <p:cNvPr id="938" name="Google Shape;1240;p32"/>
            <p:cNvGrpSpPr/>
            <p:nvPr/>
          </p:nvGrpSpPr>
          <p:grpSpPr>
            <a:xfrm>
              <a:off x="31698" y="18300"/>
              <a:ext cx="881507" cy="1053629"/>
              <a:chOff x="31698" y="18300"/>
              <a:chExt cx="881506" cy="1053628"/>
            </a:xfrm>
          </p:grpSpPr>
          <p:sp>
            <p:nvSpPr>
              <p:cNvPr id="935"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36"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37"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939"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941" name="Picture 2" descr="Picture 2"/>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3"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60" name="Google Shape;1221;p32"/>
          <p:cNvGrpSpPr/>
          <p:nvPr/>
        </p:nvGrpSpPr>
        <p:grpSpPr>
          <a:xfrm>
            <a:off x="327739" y="984636"/>
            <a:ext cx="713516" cy="713618"/>
            <a:chOff x="0" y="0"/>
            <a:chExt cx="713515" cy="713617"/>
          </a:xfrm>
        </p:grpSpPr>
        <p:sp>
          <p:nvSpPr>
            <p:cNvPr id="944"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45"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46"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47"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48"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49"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0"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1"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2"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3"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4"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5"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6"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7"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8"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59"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961"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67" name="Google Shape;1239;p32"/>
          <p:cNvGrpSpPr/>
          <p:nvPr/>
        </p:nvGrpSpPr>
        <p:grpSpPr>
          <a:xfrm>
            <a:off x="6772794" y="3326268"/>
            <a:ext cx="989999" cy="1376136"/>
            <a:chOff x="31698" y="18300"/>
            <a:chExt cx="989997" cy="1376134"/>
          </a:xfrm>
        </p:grpSpPr>
        <p:grpSp>
          <p:nvGrpSpPr>
            <p:cNvPr id="965" name="Google Shape;1240;p32"/>
            <p:cNvGrpSpPr/>
            <p:nvPr/>
          </p:nvGrpSpPr>
          <p:grpSpPr>
            <a:xfrm>
              <a:off x="31698" y="18300"/>
              <a:ext cx="881507" cy="1053629"/>
              <a:chOff x="31698" y="18300"/>
              <a:chExt cx="881506" cy="1053628"/>
            </a:xfrm>
          </p:grpSpPr>
          <p:sp>
            <p:nvSpPr>
              <p:cNvPr id="962"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63"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64"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966"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968" name="Picture 2" descr="Picture 2"/>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0"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87" name="Google Shape;1221;p32"/>
          <p:cNvGrpSpPr/>
          <p:nvPr/>
        </p:nvGrpSpPr>
        <p:grpSpPr>
          <a:xfrm>
            <a:off x="327739" y="984636"/>
            <a:ext cx="713516" cy="713618"/>
            <a:chOff x="0" y="0"/>
            <a:chExt cx="713515" cy="713617"/>
          </a:xfrm>
        </p:grpSpPr>
        <p:sp>
          <p:nvSpPr>
            <p:cNvPr id="971"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2"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3"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4"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5"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6"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7"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8"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79"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0"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1"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2"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3"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4"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5"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86"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988"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994" name="Google Shape;1239;p32"/>
          <p:cNvGrpSpPr/>
          <p:nvPr/>
        </p:nvGrpSpPr>
        <p:grpSpPr>
          <a:xfrm>
            <a:off x="6772794" y="3326268"/>
            <a:ext cx="989999" cy="1376136"/>
            <a:chOff x="31698" y="18300"/>
            <a:chExt cx="989997" cy="1376134"/>
          </a:xfrm>
        </p:grpSpPr>
        <p:grpSp>
          <p:nvGrpSpPr>
            <p:cNvPr id="992" name="Google Shape;1240;p32"/>
            <p:cNvGrpSpPr/>
            <p:nvPr/>
          </p:nvGrpSpPr>
          <p:grpSpPr>
            <a:xfrm>
              <a:off x="31698" y="18300"/>
              <a:ext cx="881507" cy="1053629"/>
              <a:chOff x="31698" y="18300"/>
              <a:chExt cx="881506" cy="1053628"/>
            </a:xfrm>
          </p:grpSpPr>
          <p:sp>
            <p:nvSpPr>
              <p:cNvPr id="989"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90"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991"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993"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995"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7"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1014" name="Google Shape;1221;p32"/>
          <p:cNvGrpSpPr/>
          <p:nvPr/>
        </p:nvGrpSpPr>
        <p:grpSpPr>
          <a:xfrm>
            <a:off x="327739" y="984636"/>
            <a:ext cx="713516" cy="713618"/>
            <a:chOff x="0" y="0"/>
            <a:chExt cx="713515" cy="713617"/>
          </a:xfrm>
        </p:grpSpPr>
        <p:sp>
          <p:nvSpPr>
            <p:cNvPr id="998"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999"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0"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1"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2"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3"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4"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5"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6"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7"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8"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09"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10"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11"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12"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13"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1015"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1021" name="Google Shape;1239;p32"/>
          <p:cNvGrpSpPr/>
          <p:nvPr/>
        </p:nvGrpSpPr>
        <p:grpSpPr>
          <a:xfrm>
            <a:off x="6772794" y="3326268"/>
            <a:ext cx="989999" cy="1376136"/>
            <a:chOff x="31698" y="18300"/>
            <a:chExt cx="989997" cy="1376134"/>
          </a:xfrm>
        </p:grpSpPr>
        <p:grpSp>
          <p:nvGrpSpPr>
            <p:cNvPr id="1019" name="Google Shape;1240;p32"/>
            <p:cNvGrpSpPr/>
            <p:nvPr/>
          </p:nvGrpSpPr>
          <p:grpSpPr>
            <a:xfrm>
              <a:off x="31698" y="18300"/>
              <a:ext cx="881507" cy="1053629"/>
              <a:chOff x="31698" y="18300"/>
              <a:chExt cx="881506" cy="1053628"/>
            </a:xfrm>
          </p:grpSpPr>
          <p:sp>
            <p:nvSpPr>
              <p:cNvPr id="1016"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17"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018"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1020"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1022" name="Picture 2" descr="Picture 2"/>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4"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1041" name="Google Shape;1221;p32"/>
          <p:cNvGrpSpPr/>
          <p:nvPr/>
        </p:nvGrpSpPr>
        <p:grpSpPr>
          <a:xfrm>
            <a:off x="327739" y="984636"/>
            <a:ext cx="713516" cy="713618"/>
            <a:chOff x="0" y="0"/>
            <a:chExt cx="713515" cy="713617"/>
          </a:xfrm>
        </p:grpSpPr>
        <p:sp>
          <p:nvSpPr>
            <p:cNvPr id="1025"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26"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27"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28"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29"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0"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1"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2"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3"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4"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5"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6"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7"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8"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39"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40"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1042"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1048" name="Google Shape;1239;p32"/>
          <p:cNvGrpSpPr/>
          <p:nvPr/>
        </p:nvGrpSpPr>
        <p:grpSpPr>
          <a:xfrm>
            <a:off x="6772794" y="3326268"/>
            <a:ext cx="989999" cy="1376136"/>
            <a:chOff x="31698" y="18300"/>
            <a:chExt cx="989997" cy="1376134"/>
          </a:xfrm>
        </p:grpSpPr>
        <p:grpSp>
          <p:nvGrpSpPr>
            <p:cNvPr id="1046" name="Google Shape;1240;p32"/>
            <p:cNvGrpSpPr/>
            <p:nvPr/>
          </p:nvGrpSpPr>
          <p:grpSpPr>
            <a:xfrm>
              <a:off x="31698" y="18300"/>
              <a:ext cx="881507" cy="1053629"/>
              <a:chOff x="31698" y="18300"/>
              <a:chExt cx="881506" cy="1053628"/>
            </a:xfrm>
          </p:grpSpPr>
          <p:sp>
            <p:nvSpPr>
              <p:cNvPr id="1043"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44"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045"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1047"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1049" name="Picture 2" descr="Picture 2"/>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51" name="Google Shape;1485;p38"/>
          <p:cNvSpPr txBox="1"/>
          <p:nvPr>
            <p:ph type="title"/>
          </p:nvPr>
        </p:nvSpPr>
        <p:spPr>
          <a:xfrm>
            <a:off x="719999" y="936450"/>
            <a:ext cx="2824802" cy="3270600"/>
          </a:xfrm>
          <a:prstGeom prst="rect">
            <a:avLst/>
          </a:prstGeom>
        </p:spPr>
        <p:txBody>
          <a:bodyPr/>
          <a:lstStyle/>
          <a:p>
            <a:pPr/>
            <a:r>
              <a:t>Project Screens</a:t>
            </a:r>
          </a:p>
        </p:txBody>
      </p:sp>
      <p:grpSp>
        <p:nvGrpSpPr>
          <p:cNvPr id="1057" name="Google Shape;1486;p38"/>
          <p:cNvGrpSpPr/>
          <p:nvPr/>
        </p:nvGrpSpPr>
        <p:grpSpPr>
          <a:xfrm>
            <a:off x="3730283" y="3926034"/>
            <a:ext cx="1188860" cy="581499"/>
            <a:chOff x="7854" y="29318"/>
            <a:chExt cx="1188858" cy="581497"/>
          </a:xfrm>
        </p:grpSpPr>
        <p:grpSp>
          <p:nvGrpSpPr>
            <p:cNvPr id="1055" name="Google Shape;1487;p38"/>
            <p:cNvGrpSpPr/>
            <p:nvPr/>
          </p:nvGrpSpPr>
          <p:grpSpPr>
            <a:xfrm>
              <a:off x="7854" y="29318"/>
              <a:ext cx="857253" cy="581499"/>
              <a:chOff x="7854" y="29318"/>
              <a:chExt cx="857251" cy="581497"/>
            </a:xfrm>
          </p:grpSpPr>
          <p:sp>
            <p:nvSpPr>
              <p:cNvPr id="1052" name="Google Shape;1488;p38"/>
              <p:cNvSpPr/>
              <p:nvPr/>
            </p:nvSpPr>
            <p:spPr>
              <a:xfrm rot="17099863">
                <a:off x="454178" y="207640"/>
                <a:ext cx="392407" cy="339467"/>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53" name="Google Shape;1489;p38"/>
              <p:cNvSpPr/>
              <p:nvPr/>
            </p:nvSpPr>
            <p:spPr>
              <a:xfrm rot="17099863">
                <a:off x="26376" y="93029"/>
                <a:ext cx="392407" cy="33946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1054" name="Google Shape;1490;p38"/>
              <p:cNvSpPr/>
              <p:nvPr/>
            </p:nvSpPr>
            <p:spPr>
              <a:xfrm rot="17099863">
                <a:off x="240846" y="150487"/>
                <a:ext cx="392407" cy="33946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1056" name="Google Shape;1491;p38"/>
            <p:cNvSpPr/>
            <p:nvPr/>
          </p:nvSpPr>
          <p:spPr>
            <a:xfrm rot="17099863">
              <a:off x="1008360" y="411331"/>
              <a:ext cx="169329" cy="169329"/>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1074" name="Google Shape;1492;p38"/>
          <p:cNvGrpSpPr/>
          <p:nvPr/>
        </p:nvGrpSpPr>
        <p:grpSpPr>
          <a:xfrm>
            <a:off x="6015558" y="4344811"/>
            <a:ext cx="518447" cy="518572"/>
            <a:chOff x="0" y="0"/>
            <a:chExt cx="518446" cy="518570"/>
          </a:xfrm>
        </p:grpSpPr>
        <p:sp>
          <p:nvSpPr>
            <p:cNvPr id="1058" name="Google Shape;1493;p38"/>
            <p:cNvSpPr/>
            <p:nvPr/>
          </p:nvSpPr>
          <p:spPr>
            <a:xfrm>
              <a:off x="53380" y="82560"/>
              <a:ext cx="397955" cy="3359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59" name="Google Shape;1494;p38"/>
            <p:cNvSpPr/>
            <p:nvPr/>
          </p:nvSpPr>
          <p:spPr>
            <a:xfrm>
              <a:off x="72517" y="105141"/>
              <a:ext cx="397711" cy="335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0" name="Google Shape;1495;p38"/>
            <p:cNvSpPr/>
            <p:nvPr/>
          </p:nvSpPr>
          <p:spPr>
            <a:xfrm>
              <a:off x="36457" y="61521"/>
              <a:ext cx="392038" cy="332961"/>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1" name="Google Shape;1496;p38"/>
            <p:cNvSpPr/>
            <p:nvPr/>
          </p:nvSpPr>
          <p:spPr>
            <a:xfrm>
              <a:off x="21985" y="41476"/>
              <a:ext cx="380168" cy="322219"/>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2" name="Google Shape;1497;p38"/>
            <p:cNvSpPr/>
            <p:nvPr/>
          </p:nvSpPr>
          <p:spPr>
            <a:xfrm>
              <a:off x="96977" y="133576"/>
              <a:ext cx="388815" cy="32742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3" name="Google Shape;1498;p38"/>
            <p:cNvSpPr/>
            <p:nvPr/>
          </p:nvSpPr>
          <p:spPr>
            <a:xfrm>
              <a:off x="121662" y="159684"/>
              <a:ext cx="374908" cy="31965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4" name="Google Shape;1499;p38"/>
            <p:cNvSpPr/>
            <p:nvPr/>
          </p:nvSpPr>
          <p:spPr>
            <a:xfrm>
              <a:off x="8623" y="22841"/>
              <a:ext cx="363330" cy="309623"/>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5" name="Google Shape;1500;p38"/>
            <p:cNvSpPr/>
            <p:nvPr/>
          </p:nvSpPr>
          <p:spPr>
            <a:xfrm>
              <a:off x="146185" y="190942"/>
              <a:ext cx="363993" cy="30439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6" name="Google Shape;1501;p38"/>
            <p:cNvSpPr/>
            <p:nvPr/>
          </p:nvSpPr>
          <p:spPr>
            <a:xfrm>
              <a:off x="3894" y="15158"/>
              <a:ext cx="339043" cy="284193"/>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7" name="Google Shape;1502;p38"/>
            <p:cNvSpPr/>
            <p:nvPr/>
          </p:nvSpPr>
          <p:spPr>
            <a:xfrm>
              <a:off x="182535" y="224734"/>
              <a:ext cx="333132" cy="280561"/>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8" name="Google Shape;1503;p38"/>
            <p:cNvSpPr/>
            <p:nvPr/>
          </p:nvSpPr>
          <p:spPr>
            <a:xfrm>
              <a:off x="0" y="4260"/>
              <a:ext cx="308207" cy="25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69" name="Google Shape;1504;p38"/>
            <p:cNvSpPr/>
            <p:nvPr/>
          </p:nvSpPr>
          <p:spPr>
            <a:xfrm>
              <a:off x="220322" y="263911"/>
              <a:ext cx="298125" cy="2522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70" name="Google Shape;1505;p38"/>
            <p:cNvSpPr/>
            <p:nvPr/>
          </p:nvSpPr>
          <p:spPr>
            <a:xfrm>
              <a:off x="4621" y="0"/>
              <a:ext cx="258351" cy="21984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71" name="Google Shape;1506;p38"/>
            <p:cNvSpPr/>
            <p:nvPr/>
          </p:nvSpPr>
          <p:spPr>
            <a:xfrm>
              <a:off x="264826" y="309595"/>
              <a:ext cx="248306" cy="208976"/>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72" name="Google Shape;1507;p38"/>
            <p:cNvSpPr/>
            <p:nvPr/>
          </p:nvSpPr>
          <p:spPr>
            <a:xfrm>
              <a:off x="17482" y="7683"/>
              <a:ext cx="185568" cy="15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1073" name="Google Shape;1508;p38"/>
            <p:cNvSpPr/>
            <p:nvPr/>
          </p:nvSpPr>
          <p:spPr>
            <a:xfrm>
              <a:off x="321246" y="362309"/>
              <a:ext cx="174148" cy="147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76" name="Picture 12" descr="Picture 12"/>
          <p:cNvPicPr>
            <a:picLocks noChangeAspect="1"/>
          </p:cNvPicPr>
          <p:nvPr/>
        </p:nvPicPr>
        <p:blipFill>
          <a:blip r:embed="rId2">
            <a:extLst/>
          </a:blip>
          <a:stretch>
            <a:fillRect/>
          </a:stretch>
        </p:blipFill>
        <p:spPr>
          <a:xfrm>
            <a:off x="5771775" y="1353878"/>
            <a:ext cx="3250915" cy="2222325"/>
          </a:xfrm>
          <a:prstGeom prst="rect">
            <a:avLst/>
          </a:prstGeom>
          <a:ln w="12700">
            <a:miter lim="400000"/>
          </a:ln>
        </p:spPr>
      </p:pic>
      <p:pic>
        <p:nvPicPr>
          <p:cNvPr id="1077" name="Picture 2" descr="Picture 2"/>
          <p:cNvPicPr>
            <a:picLocks noChangeAspect="1"/>
          </p:cNvPicPr>
          <p:nvPr/>
        </p:nvPicPr>
        <p:blipFill>
          <a:blip r:embed="rId3">
            <a:extLst/>
          </a:blip>
          <a:stretch>
            <a:fillRect/>
          </a:stretch>
        </p:blipFill>
        <p:spPr>
          <a:xfrm>
            <a:off x="0" y="0"/>
            <a:ext cx="2451736" cy="5143500"/>
          </a:xfrm>
          <a:prstGeom prst="rect">
            <a:avLst/>
          </a:prstGeom>
          <a:ln w="12700">
            <a:miter lim="400000"/>
          </a:ln>
        </p:spPr>
      </p:pic>
      <p:pic>
        <p:nvPicPr>
          <p:cNvPr id="1078" name="Picture 6" descr="Picture 6"/>
          <p:cNvPicPr>
            <a:picLocks noChangeAspect="1"/>
          </p:cNvPicPr>
          <p:nvPr/>
        </p:nvPicPr>
        <p:blipFill>
          <a:blip r:embed="rId4">
            <a:extLst/>
          </a:blip>
          <a:stretch>
            <a:fillRect/>
          </a:stretch>
        </p:blipFill>
        <p:spPr>
          <a:xfrm>
            <a:off x="2227366" y="241773"/>
            <a:ext cx="3335184" cy="1706653"/>
          </a:xfrm>
          <a:prstGeom prst="rect">
            <a:avLst/>
          </a:prstGeom>
          <a:ln w="12700">
            <a:miter lim="400000"/>
          </a:ln>
        </p:spPr>
      </p:pic>
      <p:pic>
        <p:nvPicPr>
          <p:cNvPr id="1079" name="Picture 10" descr="Picture 10"/>
          <p:cNvPicPr>
            <a:picLocks noChangeAspect="1"/>
          </p:cNvPicPr>
          <p:nvPr/>
        </p:nvPicPr>
        <p:blipFill>
          <a:blip r:embed="rId5">
            <a:extLst/>
          </a:blip>
          <a:stretch>
            <a:fillRect/>
          </a:stretch>
        </p:blipFill>
        <p:spPr>
          <a:xfrm>
            <a:off x="2311635" y="2683902"/>
            <a:ext cx="3250915" cy="221782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81" name="Picture 2" descr="Picture 2"/>
          <p:cNvPicPr>
            <a:picLocks noChangeAspect="1"/>
          </p:cNvPicPr>
          <p:nvPr/>
        </p:nvPicPr>
        <p:blipFill>
          <a:blip r:embed="rId2">
            <a:extLst/>
          </a:blip>
          <a:stretch>
            <a:fillRect/>
          </a:stretch>
        </p:blipFill>
        <p:spPr>
          <a:xfrm>
            <a:off x="136309" y="528082"/>
            <a:ext cx="4233310" cy="4087335"/>
          </a:xfrm>
          <a:prstGeom prst="rect">
            <a:avLst/>
          </a:prstGeom>
          <a:ln w="12700">
            <a:miter lim="400000"/>
          </a:ln>
        </p:spPr>
      </p:pic>
      <p:pic>
        <p:nvPicPr>
          <p:cNvPr id="1082" name="Picture 5" descr="Picture 5"/>
          <p:cNvPicPr>
            <a:picLocks noChangeAspect="1"/>
          </p:cNvPicPr>
          <p:nvPr/>
        </p:nvPicPr>
        <p:blipFill>
          <a:blip r:embed="rId3">
            <a:extLst/>
          </a:blip>
          <a:stretch>
            <a:fillRect/>
          </a:stretch>
        </p:blipFill>
        <p:spPr>
          <a:xfrm>
            <a:off x="4572000" y="528083"/>
            <a:ext cx="4238715" cy="408733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88" name="Google Shape;1176;p31"/>
          <p:cNvGrpSpPr/>
          <p:nvPr/>
        </p:nvGrpSpPr>
        <p:grpSpPr>
          <a:xfrm>
            <a:off x="4709226" y="30"/>
            <a:ext cx="4434785" cy="5170932"/>
            <a:chOff x="0" y="0"/>
            <a:chExt cx="4434783" cy="5170930"/>
          </a:xfrm>
        </p:grpSpPr>
        <p:sp>
          <p:nvSpPr>
            <p:cNvPr id="485" name="Google Shape;1177;p31"/>
            <p:cNvSpPr/>
            <p:nvPr/>
          </p:nvSpPr>
          <p:spPr>
            <a:xfrm flipH="1">
              <a:off x="4083615" y="2443255"/>
              <a:ext cx="346136" cy="4879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6041"/>
                  </a:lnTo>
                  <a:cubicBezTo>
                    <a:pt x="10" y="16041"/>
                    <a:pt x="20" y="16041"/>
                    <a:pt x="31" y="16041"/>
                  </a:cubicBezTo>
                  <a:cubicBezTo>
                    <a:pt x="739" y="16041"/>
                    <a:pt x="1085" y="16464"/>
                    <a:pt x="1549" y="16740"/>
                  </a:cubicBezTo>
                  <a:cubicBezTo>
                    <a:pt x="6944" y="19885"/>
                    <a:pt x="13070" y="21540"/>
                    <a:pt x="19998" y="21566"/>
                  </a:cubicBezTo>
                  <a:cubicBezTo>
                    <a:pt x="20244" y="21566"/>
                    <a:pt x="20505" y="21600"/>
                    <a:pt x="20759" y="21600"/>
                  </a:cubicBezTo>
                  <a:cubicBezTo>
                    <a:pt x="21062" y="21600"/>
                    <a:pt x="21352" y="21550"/>
                    <a:pt x="21600" y="21336"/>
                  </a:cubicBezTo>
                  <a:cubicBezTo>
                    <a:pt x="18014" y="19515"/>
                    <a:pt x="14968" y="17275"/>
                    <a:pt x="12235" y="14793"/>
                  </a:cubicBezTo>
                  <a:cubicBezTo>
                    <a:pt x="7658" y="10642"/>
                    <a:pt x="4142" y="6035"/>
                    <a:pt x="1061" y="1223"/>
                  </a:cubicBezTo>
                  <a:cubicBezTo>
                    <a:pt x="782" y="778"/>
                    <a:pt x="695" y="255"/>
                    <a:pt x="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86" name="Google Shape;1178;p31"/>
            <p:cNvSpPr/>
            <p:nvPr/>
          </p:nvSpPr>
          <p:spPr>
            <a:xfrm flipH="1">
              <a:off x="465339" y="2702340"/>
              <a:ext cx="2698992" cy="506148"/>
            </a:xfrm>
            <a:custGeom>
              <a:avLst/>
              <a:gdLst/>
              <a:ahLst/>
              <a:cxnLst>
                <a:cxn ang="0">
                  <a:pos x="wd2" y="hd2"/>
                </a:cxn>
                <a:cxn ang="5400000">
                  <a:pos x="wd2" y="hd2"/>
                </a:cxn>
                <a:cxn ang="10800000">
                  <a:pos x="wd2" y="hd2"/>
                </a:cxn>
                <a:cxn ang="16200000">
                  <a:pos x="wd2" y="hd2"/>
                </a:cxn>
              </a:cxnLst>
              <a:rect l="0" t="0" r="r" b="b"/>
              <a:pathLst>
                <a:path w="21593" h="21600" fill="norm" stroke="1" extrusionOk="0">
                  <a:moveTo>
                    <a:pt x="21571" y="0"/>
                  </a:moveTo>
                  <a:cubicBezTo>
                    <a:pt x="21386" y="663"/>
                    <a:pt x="21192" y="1252"/>
                    <a:pt x="20993" y="1780"/>
                  </a:cubicBezTo>
                  <a:cubicBezTo>
                    <a:pt x="20241" y="3743"/>
                    <a:pt x="19440" y="4725"/>
                    <a:pt x="18621" y="5252"/>
                  </a:cubicBezTo>
                  <a:cubicBezTo>
                    <a:pt x="18014" y="5653"/>
                    <a:pt x="17407" y="5798"/>
                    <a:pt x="16800" y="5798"/>
                  </a:cubicBezTo>
                  <a:cubicBezTo>
                    <a:pt x="16404" y="5798"/>
                    <a:pt x="16008" y="5737"/>
                    <a:pt x="15613" y="5645"/>
                  </a:cubicBezTo>
                  <a:cubicBezTo>
                    <a:pt x="14435" y="5363"/>
                    <a:pt x="13264" y="4785"/>
                    <a:pt x="12090" y="4246"/>
                  </a:cubicBezTo>
                  <a:cubicBezTo>
                    <a:pt x="10889" y="3681"/>
                    <a:pt x="9689" y="3129"/>
                    <a:pt x="8486" y="2798"/>
                  </a:cubicBezTo>
                  <a:cubicBezTo>
                    <a:pt x="7664" y="2565"/>
                    <a:pt x="6843" y="2421"/>
                    <a:pt x="6022" y="2421"/>
                  </a:cubicBezTo>
                  <a:cubicBezTo>
                    <a:pt x="5545" y="2421"/>
                    <a:pt x="5069" y="2469"/>
                    <a:pt x="4592" y="2578"/>
                  </a:cubicBezTo>
                  <a:cubicBezTo>
                    <a:pt x="3044" y="2920"/>
                    <a:pt x="1513" y="3915"/>
                    <a:pt x="0" y="5755"/>
                  </a:cubicBezTo>
                  <a:cubicBezTo>
                    <a:pt x="18" y="6092"/>
                    <a:pt x="58" y="6140"/>
                    <a:pt x="101" y="6140"/>
                  </a:cubicBezTo>
                  <a:cubicBezTo>
                    <a:pt x="118" y="6140"/>
                    <a:pt x="136" y="6134"/>
                    <a:pt x="152" y="6134"/>
                  </a:cubicBezTo>
                  <a:cubicBezTo>
                    <a:pt x="157" y="6134"/>
                    <a:pt x="163" y="6134"/>
                    <a:pt x="167" y="6136"/>
                  </a:cubicBezTo>
                  <a:cubicBezTo>
                    <a:pt x="962" y="6369"/>
                    <a:pt x="1754" y="6860"/>
                    <a:pt x="2542" y="7449"/>
                  </a:cubicBezTo>
                  <a:cubicBezTo>
                    <a:pt x="3834" y="8418"/>
                    <a:pt x="5110" y="9817"/>
                    <a:pt x="6382" y="11388"/>
                  </a:cubicBezTo>
                  <a:cubicBezTo>
                    <a:pt x="8004" y="13376"/>
                    <a:pt x="9611" y="15720"/>
                    <a:pt x="11231" y="17769"/>
                  </a:cubicBezTo>
                  <a:cubicBezTo>
                    <a:pt x="12605" y="19500"/>
                    <a:pt x="13984" y="21070"/>
                    <a:pt x="15399" y="21512"/>
                  </a:cubicBezTo>
                  <a:cubicBezTo>
                    <a:pt x="15588" y="21568"/>
                    <a:pt x="15777" y="21600"/>
                    <a:pt x="15965" y="21600"/>
                  </a:cubicBezTo>
                  <a:cubicBezTo>
                    <a:pt x="16505" y="21600"/>
                    <a:pt x="17042" y="21346"/>
                    <a:pt x="17575" y="20727"/>
                  </a:cubicBezTo>
                  <a:cubicBezTo>
                    <a:pt x="18460" y="19672"/>
                    <a:pt x="19253" y="17572"/>
                    <a:pt x="19909" y="14039"/>
                  </a:cubicBezTo>
                  <a:cubicBezTo>
                    <a:pt x="20636" y="10112"/>
                    <a:pt x="21116" y="5277"/>
                    <a:pt x="21582" y="381"/>
                  </a:cubicBezTo>
                  <a:cubicBezTo>
                    <a:pt x="21595" y="246"/>
                    <a:pt x="21600" y="99"/>
                    <a:pt x="21571"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87" name="Google Shape;1179;p31"/>
            <p:cNvSpPr/>
            <p:nvPr/>
          </p:nvSpPr>
          <p:spPr>
            <a:xfrm flipH="1">
              <a:off x="0" y="0"/>
              <a:ext cx="4434784" cy="5170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8" y="0"/>
                  </a:moveTo>
                  <a:lnTo>
                    <a:pt x="20898" y="1"/>
                  </a:lnTo>
                  <a:lnTo>
                    <a:pt x="11811" y="1"/>
                  </a:lnTo>
                  <a:cubicBezTo>
                    <a:pt x="11968" y="54"/>
                    <a:pt x="12135" y="61"/>
                    <a:pt x="12298" y="85"/>
                  </a:cubicBezTo>
                  <a:cubicBezTo>
                    <a:pt x="12648" y="137"/>
                    <a:pt x="12998" y="183"/>
                    <a:pt x="13348" y="227"/>
                  </a:cubicBezTo>
                  <a:cubicBezTo>
                    <a:pt x="13646" y="263"/>
                    <a:pt x="13945" y="293"/>
                    <a:pt x="14244" y="327"/>
                  </a:cubicBezTo>
                  <a:cubicBezTo>
                    <a:pt x="14575" y="364"/>
                    <a:pt x="14908" y="387"/>
                    <a:pt x="15241" y="404"/>
                  </a:cubicBezTo>
                  <a:cubicBezTo>
                    <a:pt x="15453" y="414"/>
                    <a:pt x="15665" y="411"/>
                    <a:pt x="15877" y="416"/>
                  </a:cubicBezTo>
                  <a:cubicBezTo>
                    <a:pt x="16396" y="426"/>
                    <a:pt x="16905" y="490"/>
                    <a:pt x="17400" y="637"/>
                  </a:cubicBezTo>
                  <a:cubicBezTo>
                    <a:pt x="18248" y="886"/>
                    <a:pt x="18952" y="1326"/>
                    <a:pt x="19534" y="1922"/>
                  </a:cubicBezTo>
                  <a:cubicBezTo>
                    <a:pt x="20157" y="2563"/>
                    <a:pt x="20573" y="3303"/>
                    <a:pt x="20854" y="4105"/>
                  </a:cubicBezTo>
                  <a:cubicBezTo>
                    <a:pt x="21009" y="4543"/>
                    <a:pt x="21110" y="4989"/>
                    <a:pt x="21180" y="5444"/>
                  </a:cubicBezTo>
                  <a:cubicBezTo>
                    <a:pt x="21237" y="5815"/>
                    <a:pt x="21260" y="6189"/>
                    <a:pt x="21260" y="6563"/>
                  </a:cubicBezTo>
                  <a:cubicBezTo>
                    <a:pt x="21260" y="6875"/>
                    <a:pt x="21245" y="7189"/>
                    <a:pt x="21207" y="7501"/>
                  </a:cubicBezTo>
                  <a:cubicBezTo>
                    <a:pt x="21134" y="8104"/>
                    <a:pt x="20998" y="8694"/>
                    <a:pt x="20786" y="9270"/>
                  </a:cubicBezTo>
                  <a:cubicBezTo>
                    <a:pt x="20667" y="9596"/>
                    <a:pt x="20524" y="9913"/>
                    <a:pt x="20357" y="10222"/>
                  </a:cubicBezTo>
                  <a:cubicBezTo>
                    <a:pt x="20121" y="10660"/>
                    <a:pt x="19784" y="11022"/>
                    <a:pt x="19320" y="11288"/>
                  </a:cubicBezTo>
                  <a:cubicBezTo>
                    <a:pt x="19305" y="11321"/>
                    <a:pt x="19284" y="11346"/>
                    <a:pt x="19259" y="11369"/>
                  </a:cubicBezTo>
                  <a:cubicBezTo>
                    <a:pt x="19051" y="11659"/>
                    <a:pt x="18868" y="11966"/>
                    <a:pt x="18641" y="12247"/>
                  </a:cubicBezTo>
                  <a:cubicBezTo>
                    <a:pt x="18239" y="12749"/>
                    <a:pt x="17704" y="13079"/>
                    <a:pt x="17030" y="13233"/>
                  </a:cubicBezTo>
                  <a:cubicBezTo>
                    <a:pt x="16662" y="13317"/>
                    <a:pt x="16290" y="13356"/>
                    <a:pt x="15912" y="13356"/>
                  </a:cubicBezTo>
                  <a:cubicBezTo>
                    <a:pt x="15793" y="13356"/>
                    <a:pt x="15674" y="13352"/>
                    <a:pt x="15555" y="13345"/>
                  </a:cubicBezTo>
                  <a:cubicBezTo>
                    <a:pt x="15206" y="13322"/>
                    <a:pt x="14859" y="13290"/>
                    <a:pt x="14514" y="13243"/>
                  </a:cubicBezTo>
                  <a:cubicBezTo>
                    <a:pt x="13833" y="13149"/>
                    <a:pt x="13165" y="13011"/>
                    <a:pt x="12497" y="12868"/>
                  </a:cubicBezTo>
                  <a:cubicBezTo>
                    <a:pt x="11298" y="12611"/>
                    <a:pt x="10107" y="12333"/>
                    <a:pt x="8893" y="12137"/>
                  </a:cubicBezTo>
                  <a:cubicBezTo>
                    <a:pt x="8061" y="12004"/>
                    <a:pt x="7227" y="11872"/>
                    <a:pt x="6378" y="11861"/>
                  </a:cubicBezTo>
                  <a:cubicBezTo>
                    <a:pt x="6352" y="11865"/>
                    <a:pt x="6325" y="11867"/>
                    <a:pt x="6299" y="11867"/>
                  </a:cubicBezTo>
                  <a:cubicBezTo>
                    <a:pt x="6262" y="11867"/>
                    <a:pt x="6225" y="11863"/>
                    <a:pt x="6188" y="11852"/>
                  </a:cubicBezTo>
                  <a:cubicBezTo>
                    <a:pt x="6007" y="11891"/>
                    <a:pt x="5826" y="11930"/>
                    <a:pt x="5646" y="11972"/>
                  </a:cubicBezTo>
                  <a:cubicBezTo>
                    <a:pt x="5150" y="12089"/>
                    <a:pt x="4666" y="12236"/>
                    <a:pt x="4192" y="12409"/>
                  </a:cubicBezTo>
                  <a:cubicBezTo>
                    <a:pt x="3850" y="12534"/>
                    <a:pt x="3495" y="12613"/>
                    <a:pt x="3126" y="12619"/>
                  </a:cubicBezTo>
                  <a:cubicBezTo>
                    <a:pt x="3112" y="12619"/>
                    <a:pt x="3098" y="12619"/>
                    <a:pt x="3085" y="12619"/>
                  </a:cubicBezTo>
                  <a:cubicBezTo>
                    <a:pt x="2698" y="12619"/>
                    <a:pt x="2331" y="12538"/>
                    <a:pt x="1989" y="12373"/>
                  </a:cubicBezTo>
                  <a:cubicBezTo>
                    <a:pt x="1892" y="12326"/>
                    <a:pt x="1800" y="12274"/>
                    <a:pt x="1710" y="12219"/>
                  </a:cubicBezTo>
                  <a:cubicBezTo>
                    <a:pt x="1668" y="12219"/>
                    <a:pt x="1632" y="12211"/>
                    <a:pt x="1599" y="12197"/>
                  </a:cubicBezTo>
                  <a:cubicBezTo>
                    <a:pt x="1380" y="12197"/>
                    <a:pt x="1167" y="12164"/>
                    <a:pt x="956" y="12111"/>
                  </a:cubicBezTo>
                  <a:cubicBezTo>
                    <a:pt x="683" y="12043"/>
                    <a:pt x="441" y="11922"/>
                    <a:pt x="216" y="11772"/>
                  </a:cubicBezTo>
                  <a:cubicBezTo>
                    <a:pt x="176" y="11745"/>
                    <a:pt x="136" y="11704"/>
                    <a:pt x="82" y="11704"/>
                  </a:cubicBezTo>
                  <a:cubicBezTo>
                    <a:pt x="65" y="11704"/>
                    <a:pt x="46" y="11709"/>
                    <a:pt x="25" y="11719"/>
                  </a:cubicBezTo>
                  <a:lnTo>
                    <a:pt x="25" y="19398"/>
                  </a:lnTo>
                  <a:lnTo>
                    <a:pt x="0" y="19398"/>
                  </a:lnTo>
                  <a:lnTo>
                    <a:pt x="0" y="21600"/>
                  </a:lnTo>
                  <a:lnTo>
                    <a:pt x="21600" y="21600"/>
                  </a:lnTo>
                  <a:lnTo>
                    <a:pt x="21600" y="0"/>
                  </a:lnTo>
                  <a:close/>
                </a:path>
              </a:pathLst>
            </a:custGeom>
            <a:solidFill>
              <a:srgbClr val="C2A87C"/>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489" name="Google Shape;1180;p31"/>
          <p:cNvSpPr/>
          <p:nvPr/>
        </p:nvSpPr>
        <p:spPr>
          <a:xfrm flipH="1">
            <a:off x="2853683" y="4928419"/>
            <a:ext cx="6285153" cy="215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3" y="0"/>
                </a:moveTo>
                <a:cubicBezTo>
                  <a:pt x="3362" y="0"/>
                  <a:pt x="3351" y="3"/>
                  <a:pt x="3341" y="6"/>
                </a:cubicBezTo>
                <a:cubicBezTo>
                  <a:pt x="2754" y="264"/>
                  <a:pt x="2170" y="1125"/>
                  <a:pt x="1589" y="3475"/>
                </a:cubicBezTo>
                <a:cubicBezTo>
                  <a:pt x="1166" y="5169"/>
                  <a:pt x="748" y="7576"/>
                  <a:pt x="338" y="10932"/>
                </a:cubicBezTo>
                <a:cubicBezTo>
                  <a:pt x="225" y="11877"/>
                  <a:pt x="116" y="13227"/>
                  <a:pt x="0" y="13857"/>
                </a:cubicBezTo>
                <a:lnTo>
                  <a:pt x="0" y="21600"/>
                </a:lnTo>
                <a:lnTo>
                  <a:pt x="21600" y="21600"/>
                </a:lnTo>
                <a:cubicBezTo>
                  <a:pt x="21499" y="19993"/>
                  <a:pt x="21385" y="19421"/>
                  <a:pt x="21275" y="18559"/>
                </a:cubicBezTo>
                <a:cubicBezTo>
                  <a:pt x="20344" y="11131"/>
                  <a:pt x="19392" y="7232"/>
                  <a:pt x="18432" y="5140"/>
                </a:cubicBezTo>
                <a:cubicBezTo>
                  <a:pt x="17994" y="4191"/>
                  <a:pt x="17556" y="3793"/>
                  <a:pt x="17117" y="3735"/>
                </a:cubicBezTo>
                <a:cubicBezTo>
                  <a:pt x="17093" y="3732"/>
                  <a:pt x="17068" y="3732"/>
                  <a:pt x="17044" y="3732"/>
                </a:cubicBezTo>
                <a:cubicBezTo>
                  <a:pt x="16409" y="3732"/>
                  <a:pt x="15774" y="4452"/>
                  <a:pt x="15140" y="5972"/>
                </a:cubicBezTo>
                <a:cubicBezTo>
                  <a:pt x="14804" y="6772"/>
                  <a:pt x="14467" y="7634"/>
                  <a:pt x="14131" y="8868"/>
                </a:cubicBezTo>
                <a:cubicBezTo>
                  <a:pt x="13704" y="10414"/>
                  <a:pt x="13278" y="11848"/>
                  <a:pt x="12848" y="12709"/>
                </a:cubicBezTo>
                <a:cubicBezTo>
                  <a:pt x="12367" y="13654"/>
                  <a:pt x="11884" y="14114"/>
                  <a:pt x="11401" y="14316"/>
                </a:cubicBezTo>
                <a:cubicBezTo>
                  <a:pt x="11273" y="14365"/>
                  <a:pt x="11145" y="14387"/>
                  <a:pt x="11017" y="14387"/>
                </a:cubicBezTo>
                <a:cubicBezTo>
                  <a:pt x="10406" y="14387"/>
                  <a:pt x="9795" y="13866"/>
                  <a:pt x="9185" y="13227"/>
                </a:cubicBezTo>
                <a:cubicBezTo>
                  <a:pt x="8931" y="12938"/>
                  <a:pt x="8679" y="12565"/>
                  <a:pt x="8426" y="12137"/>
                </a:cubicBezTo>
                <a:cubicBezTo>
                  <a:pt x="8079" y="11562"/>
                  <a:pt x="7733" y="10874"/>
                  <a:pt x="7387" y="10215"/>
                </a:cubicBezTo>
                <a:cubicBezTo>
                  <a:pt x="7204" y="9842"/>
                  <a:pt x="7022" y="9440"/>
                  <a:pt x="6841" y="9010"/>
                </a:cubicBezTo>
                <a:cubicBezTo>
                  <a:pt x="6585" y="8409"/>
                  <a:pt x="6330" y="7779"/>
                  <a:pt x="6075" y="7145"/>
                </a:cubicBezTo>
                <a:cubicBezTo>
                  <a:pt x="5852" y="6573"/>
                  <a:pt x="5629" y="5998"/>
                  <a:pt x="5407" y="5397"/>
                </a:cubicBezTo>
                <a:cubicBezTo>
                  <a:pt x="5128" y="4622"/>
                  <a:pt x="4850" y="3819"/>
                  <a:pt x="4572" y="3018"/>
                </a:cubicBezTo>
                <a:cubicBezTo>
                  <a:pt x="4361" y="2414"/>
                  <a:pt x="4151" y="1755"/>
                  <a:pt x="3940" y="1212"/>
                </a:cubicBezTo>
                <a:cubicBezTo>
                  <a:pt x="3751" y="694"/>
                  <a:pt x="3562" y="0"/>
                  <a:pt x="33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493" name="Google Shape;1181;p31"/>
          <p:cNvGrpSpPr/>
          <p:nvPr/>
        </p:nvGrpSpPr>
        <p:grpSpPr>
          <a:xfrm>
            <a:off x="4853425" y="3573061"/>
            <a:ext cx="1053629" cy="881507"/>
            <a:chOff x="18300" y="31698"/>
            <a:chExt cx="1053628" cy="881506"/>
          </a:xfrm>
        </p:grpSpPr>
        <p:sp>
          <p:nvSpPr>
            <p:cNvPr id="490" name="Google Shape;1182;p31"/>
            <p:cNvSpPr/>
            <p:nvPr/>
          </p:nvSpPr>
          <p:spPr>
            <a:xfrm rot="17999971">
              <a:off x="539777" y="401289"/>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1" name="Google Shape;1183;p31"/>
            <p:cNvSpPr/>
            <p:nvPr/>
          </p:nvSpPr>
          <p:spPr>
            <a:xfrm rot="17999971">
              <a:off x="77256" y="134258"/>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492" name="Google Shape;1184;p31"/>
            <p:cNvSpPr/>
            <p:nvPr/>
          </p:nvSpPr>
          <p:spPr>
            <a:xfrm rot="17999971">
              <a:off x="309132" y="268129"/>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grpSp>
        <p:nvGrpSpPr>
          <p:cNvPr id="510" name="Google Shape;1185;p31"/>
          <p:cNvGrpSpPr/>
          <p:nvPr/>
        </p:nvGrpSpPr>
        <p:grpSpPr>
          <a:xfrm>
            <a:off x="8182226" y="3472010"/>
            <a:ext cx="713517" cy="713618"/>
            <a:chOff x="0" y="0"/>
            <a:chExt cx="713515" cy="713617"/>
          </a:xfrm>
        </p:grpSpPr>
        <p:sp>
          <p:nvSpPr>
            <p:cNvPr id="494" name="Google Shape;1186;p31"/>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5" name="Google Shape;1187;p31"/>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6" name="Google Shape;1188;p31"/>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7" name="Google Shape;1189;p31"/>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8" name="Google Shape;1190;p31"/>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499" name="Google Shape;1191;p31"/>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0" name="Google Shape;1192;p31"/>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1" name="Google Shape;1193;p31"/>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2" name="Google Shape;1194;p31"/>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3" name="Google Shape;1195;p31"/>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4" name="Google Shape;1196;p31"/>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5" name="Google Shape;1197;p31"/>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6" name="Google Shape;1198;p31"/>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7" name="Google Shape;1199;p31"/>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8" name="Google Shape;1200;p31"/>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09" name="Google Shape;1201;p31"/>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511" name="Google Shape;1202;p31"/>
          <p:cNvSpPr/>
          <p:nvPr/>
        </p:nvSpPr>
        <p:spPr>
          <a:xfrm>
            <a:off x="7093974" y="3932725"/>
            <a:ext cx="282901" cy="282901"/>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512" name="Google Shape;1203;p31"/>
          <p:cNvSpPr txBox="1"/>
          <p:nvPr>
            <p:ph type="title"/>
          </p:nvPr>
        </p:nvSpPr>
        <p:spPr>
          <a:xfrm>
            <a:off x="323240" y="668191"/>
            <a:ext cx="3709200" cy="841800"/>
          </a:xfrm>
          <a:prstGeom prst="rect">
            <a:avLst/>
          </a:prstGeom>
        </p:spPr>
        <p:txBody>
          <a:bodyPr/>
          <a:lstStyle>
            <a:lvl1pPr defTabSz="859536">
              <a:defRPr sz="4230"/>
            </a:lvl1pPr>
          </a:lstStyle>
          <a:p>
            <a:pPr/>
            <a:r>
              <a:t>Team Members</a:t>
            </a:r>
          </a:p>
        </p:txBody>
      </p:sp>
      <p:grpSp>
        <p:nvGrpSpPr>
          <p:cNvPr id="520" name="Google Shape;1205;p31"/>
          <p:cNvGrpSpPr/>
          <p:nvPr/>
        </p:nvGrpSpPr>
        <p:grpSpPr>
          <a:xfrm>
            <a:off x="164650" y="3970856"/>
            <a:ext cx="1116375" cy="805845"/>
            <a:chOff x="0" y="0"/>
            <a:chExt cx="1116375" cy="805844"/>
          </a:xfrm>
        </p:grpSpPr>
        <p:sp>
          <p:nvSpPr>
            <p:cNvPr id="513" name="Google Shape;1206;p31"/>
            <p:cNvSpPr/>
            <p:nvPr/>
          </p:nvSpPr>
          <p:spPr>
            <a:xfrm rot="5400000">
              <a:off x="736798" y="429346"/>
              <a:ext cx="150901" cy="231601"/>
            </a:xfrm>
            <a:prstGeom prst="chevron">
              <a:avLst>
                <a:gd name="adj" fmla="val 65456"/>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14" name="Google Shape;1207;p31"/>
            <p:cNvSpPr/>
            <p:nvPr/>
          </p:nvSpPr>
          <p:spPr>
            <a:xfrm rot="5400000">
              <a:off x="736798" y="223410"/>
              <a:ext cx="150901" cy="231601"/>
            </a:xfrm>
            <a:prstGeom prst="chevron">
              <a:avLst>
                <a:gd name="adj" fmla="val 65456"/>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15" name="Google Shape;1208;p31"/>
            <p:cNvSpPr/>
            <p:nvPr/>
          </p:nvSpPr>
          <p:spPr>
            <a:xfrm rot="5400000">
              <a:off x="354498" y="-40351"/>
              <a:ext cx="150901" cy="231601"/>
            </a:xfrm>
            <a:prstGeom prst="chevron">
              <a:avLst>
                <a:gd name="adj" fmla="val 65456"/>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16" name="Google Shape;1209;p31"/>
            <p:cNvSpPr/>
            <p:nvPr/>
          </p:nvSpPr>
          <p:spPr>
            <a:xfrm>
              <a:off x="-1" y="72568"/>
              <a:ext cx="69601" cy="696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17" name="Google Shape;1210;p31"/>
            <p:cNvSpPr/>
            <p:nvPr/>
          </p:nvSpPr>
          <p:spPr>
            <a:xfrm>
              <a:off x="395149" y="736243"/>
              <a:ext cx="69601" cy="696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18" name="Google Shape;1211;p31"/>
            <p:cNvSpPr/>
            <p:nvPr/>
          </p:nvSpPr>
          <p:spPr>
            <a:xfrm>
              <a:off x="1046774" y="263768"/>
              <a:ext cx="69601" cy="69601"/>
            </a:xfrm>
            <a:prstGeom prst="rect">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519" name="Google Shape;1212;p31"/>
            <p:cNvSpPr/>
            <p:nvPr/>
          </p:nvSpPr>
          <p:spPr>
            <a:xfrm>
              <a:off x="1046774" y="510343"/>
              <a:ext cx="69601" cy="69601"/>
            </a:xfrm>
            <a:prstGeom prst="rect">
              <a:avLst/>
            </a:pr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521" name="Google Shape;1213;p31"/>
          <p:cNvSpPr/>
          <p:nvPr/>
        </p:nvSpPr>
        <p:spPr>
          <a:xfrm>
            <a:off x="2853675" y="4059625"/>
            <a:ext cx="156001" cy="156001"/>
          </a:xfrm>
          <a:prstGeom prst="ellipse">
            <a:avLst/>
          </a:prstGeom>
          <a:solidFill>
            <a:srgbClr val="7D3021"/>
          </a:solidFill>
          <a:ln w="12700">
            <a:miter lim="400000"/>
          </a:ln>
        </p:spPr>
        <p:txBody>
          <a:bodyPr lIns="45719" rIns="45719" anchor="ctr"/>
          <a:lstStyle/>
          <a:p>
            <a:pPr>
              <a:defRPr>
                <a:solidFill>
                  <a:schemeClr val="accent6"/>
                </a:solidFill>
              </a:defRPr>
            </a:pPr>
          </a:p>
        </p:txBody>
      </p:sp>
      <p:pic>
        <p:nvPicPr>
          <p:cNvPr id="522" name="Picture 1" descr="Picture 1"/>
          <p:cNvPicPr>
            <a:picLocks noChangeAspect="1"/>
          </p:cNvPicPr>
          <p:nvPr/>
        </p:nvPicPr>
        <p:blipFill>
          <a:blip r:embed="rId2">
            <a:extLst/>
          </a:blip>
          <a:stretch>
            <a:fillRect/>
          </a:stretch>
        </p:blipFill>
        <p:spPr>
          <a:xfrm>
            <a:off x="4429297" y="393671"/>
            <a:ext cx="4643475" cy="3482608"/>
          </a:xfrm>
          <a:prstGeom prst="rect">
            <a:avLst/>
          </a:prstGeom>
          <a:ln w="12700">
            <a:miter lim="400000"/>
          </a:ln>
        </p:spPr>
      </p:pic>
      <p:sp>
        <p:nvSpPr>
          <p:cNvPr id="523" name="Google Shape;1105;p29"/>
          <p:cNvSpPr txBox="1"/>
          <p:nvPr/>
        </p:nvSpPr>
        <p:spPr>
          <a:xfrm>
            <a:off x="76226" y="1626725"/>
            <a:ext cx="4203229" cy="184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342900" indent="-342900">
              <a:buClr>
                <a:schemeClr val="accent1">
                  <a:lumOff val="44000"/>
                </a:schemeClr>
              </a:buClr>
              <a:buSzPts val="2400"/>
              <a:buChar char="❖"/>
              <a:defRPr sz="2400">
                <a:solidFill>
                  <a:schemeClr val="accent1">
                    <a:lumOff val="44000"/>
                  </a:schemeClr>
                </a:solidFill>
                <a:latin typeface="Assistant"/>
                <a:ea typeface="Assistant"/>
                <a:cs typeface="Assistant"/>
                <a:sym typeface="Assistant"/>
              </a:defRPr>
            </a:pPr>
            <a:r>
              <a:t>Sujit Chanda (615185)</a:t>
            </a:r>
            <a:endParaRPr sz="1800"/>
          </a:p>
          <a:p>
            <a:pPr marL="342900" indent="-342900">
              <a:buClr>
                <a:schemeClr val="accent1">
                  <a:lumOff val="44000"/>
                </a:schemeClr>
              </a:buClr>
              <a:buSzPts val="2400"/>
              <a:buChar char="❖"/>
              <a:defRPr sz="2400">
                <a:solidFill>
                  <a:schemeClr val="accent1">
                    <a:lumOff val="44000"/>
                  </a:schemeClr>
                </a:solidFill>
                <a:latin typeface="Assistant"/>
                <a:ea typeface="Assistant"/>
                <a:cs typeface="Assistant"/>
                <a:sym typeface="Assistant"/>
              </a:defRPr>
            </a:pPr>
            <a:r>
              <a:t>Asif Miazee (615156)</a:t>
            </a:r>
            <a:endParaRPr sz="1800"/>
          </a:p>
          <a:p>
            <a:pPr marL="342900" indent="-342900">
              <a:buClr>
                <a:schemeClr val="accent1">
                  <a:lumOff val="44000"/>
                </a:schemeClr>
              </a:buClr>
              <a:buSzPts val="2400"/>
              <a:buChar char="❖"/>
              <a:defRPr sz="2400">
                <a:solidFill>
                  <a:schemeClr val="accent1">
                    <a:lumOff val="44000"/>
                  </a:schemeClr>
                </a:solidFill>
                <a:latin typeface="Assistant"/>
                <a:ea typeface="Assistant"/>
                <a:cs typeface="Assistant"/>
                <a:sym typeface="Assistant"/>
              </a:defRPr>
            </a:pPr>
            <a:r>
              <a:t>Md Shahab Uddin (615180)</a:t>
            </a:r>
            <a:endParaRPr sz="1800"/>
          </a:p>
          <a:p>
            <a:pPr marL="342900" indent="-342900">
              <a:buClr>
                <a:schemeClr val="accent1">
                  <a:lumOff val="44000"/>
                </a:schemeClr>
              </a:buClr>
              <a:buSzPts val="2400"/>
              <a:buChar char="❖"/>
              <a:defRPr sz="2400">
                <a:solidFill>
                  <a:schemeClr val="accent1">
                    <a:lumOff val="44000"/>
                  </a:schemeClr>
                </a:solidFill>
                <a:latin typeface="Assistant"/>
                <a:ea typeface="Assistant"/>
                <a:cs typeface="Assistant"/>
                <a:sym typeface="Assistant"/>
              </a:defRPr>
            </a:pPr>
            <a:r>
              <a:t>Hesham Al Zoubi (615189)</a:t>
            </a:r>
            <a:endParaRPr sz="1800"/>
          </a:p>
          <a:p>
            <a:pPr marL="342900" indent="-342900">
              <a:buClr>
                <a:schemeClr val="accent1">
                  <a:lumOff val="44000"/>
                </a:schemeClr>
              </a:buClr>
              <a:buSzPts val="2400"/>
              <a:buChar char="❖"/>
              <a:defRPr sz="2400">
                <a:solidFill>
                  <a:schemeClr val="accent1">
                    <a:lumOff val="44000"/>
                  </a:schemeClr>
                </a:solidFill>
                <a:latin typeface="Assistant"/>
                <a:ea typeface="Assistant"/>
                <a:cs typeface="Assistant"/>
                <a:sym typeface="Assistant"/>
              </a:defRPr>
            </a:pPr>
            <a:r>
              <a:t>Md Rashedul Bari (615217)</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84" name="Picture 3" descr="Picture 3"/>
          <p:cNvPicPr>
            <a:picLocks noChangeAspect="1"/>
          </p:cNvPicPr>
          <p:nvPr/>
        </p:nvPicPr>
        <p:blipFill>
          <a:blip r:embed="rId2">
            <a:extLst/>
          </a:blip>
          <a:stretch>
            <a:fillRect/>
          </a:stretch>
        </p:blipFill>
        <p:spPr>
          <a:xfrm>
            <a:off x="157473" y="526842"/>
            <a:ext cx="4258583" cy="4089815"/>
          </a:xfrm>
          <a:prstGeom prst="rect">
            <a:avLst/>
          </a:prstGeom>
          <a:ln w="12700">
            <a:miter lim="400000"/>
          </a:ln>
        </p:spPr>
      </p:pic>
      <p:pic>
        <p:nvPicPr>
          <p:cNvPr id="1085" name="Picture 7" descr="Picture 7"/>
          <p:cNvPicPr>
            <a:picLocks noChangeAspect="1"/>
          </p:cNvPicPr>
          <p:nvPr/>
        </p:nvPicPr>
        <p:blipFill>
          <a:blip r:embed="rId3">
            <a:extLst/>
          </a:blip>
          <a:stretch>
            <a:fillRect/>
          </a:stretch>
        </p:blipFill>
        <p:spPr>
          <a:xfrm>
            <a:off x="4626538" y="526842"/>
            <a:ext cx="4258582" cy="411681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87" name="Picture 2" descr="Picture 2"/>
          <p:cNvPicPr>
            <a:picLocks noChangeAspect="1"/>
          </p:cNvPicPr>
          <p:nvPr/>
        </p:nvPicPr>
        <p:blipFill>
          <a:blip r:embed="rId2">
            <a:extLst/>
          </a:blip>
          <a:stretch>
            <a:fillRect/>
          </a:stretch>
        </p:blipFill>
        <p:spPr>
          <a:xfrm>
            <a:off x="138763" y="378189"/>
            <a:ext cx="2798370" cy="4387121"/>
          </a:xfrm>
          <a:prstGeom prst="rect">
            <a:avLst/>
          </a:prstGeom>
          <a:ln w="12700">
            <a:miter lim="400000"/>
          </a:ln>
        </p:spPr>
      </p:pic>
      <p:pic>
        <p:nvPicPr>
          <p:cNvPr id="1088" name="Picture 5" descr="Picture 5"/>
          <p:cNvPicPr>
            <a:picLocks noChangeAspect="1"/>
          </p:cNvPicPr>
          <p:nvPr/>
        </p:nvPicPr>
        <p:blipFill>
          <a:blip r:embed="rId3">
            <a:extLst/>
          </a:blip>
          <a:stretch>
            <a:fillRect/>
          </a:stretch>
        </p:blipFill>
        <p:spPr>
          <a:xfrm>
            <a:off x="3172815" y="387548"/>
            <a:ext cx="2798371" cy="4380319"/>
          </a:xfrm>
          <a:prstGeom prst="rect">
            <a:avLst/>
          </a:prstGeom>
          <a:ln w="12700">
            <a:miter lim="400000"/>
          </a:ln>
        </p:spPr>
      </p:pic>
      <p:pic>
        <p:nvPicPr>
          <p:cNvPr id="1089" name="Picture 8" descr="Picture 8"/>
          <p:cNvPicPr>
            <a:picLocks noChangeAspect="1"/>
          </p:cNvPicPr>
          <p:nvPr/>
        </p:nvPicPr>
        <p:blipFill>
          <a:blip r:embed="rId4">
            <a:extLst/>
          </a:blip>
          <a:stretch>
            <a:fillRect/>
          </a:stretch>
        </p:blipFill>
        <p:spPr>
          <a:xfrm>
            <a:off x="6206866" y="387548"/>
            <a:ext cx="2798371" cy="437095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1" name="Picture 3" descr="Picture 3"/>
          <p:cNvPicPr>
            <a:picLocks noChangeAspect="1"/>
          </p:cNvPicPr>
          <p:nvPr/>
        </p:nvPicPr>
        <p:blipFill>
          <a:blip r:embed="rId2">
            <a:extLst/>
          </a:blip>
          <a:stretch>
            <a:fillRect/>
          </a:stretch>
        </p:blipFill>
        <p:spPr>
          <a:xfrm>
            <a:off x="495505" y="103810"/>
            <a:ext cx="3885110" cy="2425408"/>
          </a:xfrm>
          <a:prstGeom prst="rect">
            <a:avLst/>
          </a:prstGeom>
          <a:ln w="12700">
            <a:miter lim="400000"/>
          </a:ln>
        </p:spPr>
      </p:pic>
      <p:pic>
        <p:nvPicPr>
          <p:cNvPr id="1092" name="Picture 6" descr="Picture 6"/>
          <p:cNvPicPr>
            <a:picLocks noChangeAspect="1"/>
          </p:cNvPicPr>
          <p:nvPr/>
        </p:nvPicPr>
        <p:blipFill>
          <a:blip r:embed="rId3">
            <a:extLst/>
          </a:blip>
          <a:stretch>
            <a:fillRect/>
          </a:stretch>
        </p:blipFill>
        <p:spPr>
          <a:xfrm>
            <a:off x="4791497" y="103810"/>
            <a:ext cx="3885110" cy="2425408"/>
          </a:xfrm>
          <a:prstGeom prst="rect">
            <a:avLst/>
          </a:prstGeom>
          <a:ln w="12700">
            <a:miter lim="400000"/>
          </a:ln>
        </p:spPr>
      </p:pic>
      <p:pic>
        <p:nvPicPr>
          <p:cNvPr id="1093" name="Picture 8" descr="Picture 8"/>
          <p:cNvPicPr>
            <a:picLocks noChangeAspect="1"/>
          </p:cNvPicPr>
          <p:nvPr/>
        </p:nvPicPr>
        <p:blipFill>
          <a:blip r:embed="rId4">
            <a:extLst/>
          </a:blip>
          <a:stretch>
            <a:fillRect/>
          </a:stretch>
        </p:blipFill>
        <p:spPr>
          <a:xfrm>
            <a:off x="495505" y="2571750"/>
            <a:ext cx="3913223" cy="2451837"/>
          </a:xfrm>
          <a:prstGeom prst="rect">
            <a:avLst/>
          </a:prstGeom>
          <a:ln w="12700">
            <a:miter lim="400000"/>
          </a:ln>
        </p:spPr>
      </p:pic>
      <p:pic>
        <p:nvPicPr>
          <p:cNvPr id="1094" name="Picture 10" descr="Picture 10"/>
          <p:cNvPicPr>
            <a:picLocks noChangeAspect="1"/>
          </p:cNvPicPr>
          <p:nvPr/>
        </p:nvPicPr>
        <p:blipFill>
          <a:blip r:embed="rId5">
            <a:extLst/>
          </a:blip>
          <a:stretch>
            <a:fillRect/>
          </a:stretch>
        </p:blipFill>
        <p:spPr>
          <a:xfrm>
            <a:off x="4791497" y="2571750"/>
            <a:ext cx="3885110" cy="241847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6" name="Picture 2" descr="Picture 2"/>
          <p:cNvPicPr>
            <a:picLocks noChangeAspect="1"/>
          </p:cNvPicPr>
          <p:nvPr/>
        </p:nvPicPr>
        <p:blipFill>
          <a:blip r:embed="rId2">
            <a:extLst/>
          </a:blip>
          <a:stretch>
            <a:fillRect/>
          </a:stretch>
        </p:blipFill>
        <p:spPr>
          <a:xfrm>
            <a:off x="292974" y="409944"/>
            <a:ext cx="3586307" cy="4323612"/>
          </a:xfrm>
          <a:prstGeom prst="rect">
            <a:avLst/>
          </a:prstGeom>
          <a:ln w="12700">
            <a:miter lim="400000"/>
          </a:ln>
        </p:spPr>
      </p:pic>
      <p:pic>
        <p:nvPicPr>
          <p:cNvPr id="1097" name="Picture 9" descr="Picture 9"/>
          <p:cNvPicPr>
            <a:picLocks noChangeAspect="1"/>
          </p:cNvPicPr>
          <p:nvPr/>
        </p:nvPicPr>
        <p:blipFill>
          <a:blip r:embed="rId3">
            <a:extLst/>
          </a:blip>
          <a:stretch>
            <a:fillRect/>
          </a:stretch>
        </p:blipFill>
        <p:spPr>
          <a:xfrm>
            <a:off x="4127396" y="751367"/>
            <a:ext cx="4723629" cy="3640765"/>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9" name="Google Shape;2105;p52"/>
          <p:cNvSpPr txBox="1"/>
          <p:nvPr>
            <p:ph type="title"/>
          </p:nvPr>
        </p:nvSpPr>
        <p:spPr>
          <a:xfrm>
            <a:off x="719999" y="2219343"/>
            <a:ext cx="7704002" cy="478200"/>
          </a:xfrm>
          <a:prstGeom prst="rect">
            <a:avLst/>
          </a:prstGeom>
        </p:spPr>
        <p:txBody>
          <a:bodyPr/>
          <a:lstStyle>
            <a:lvl1pPr defTabSz="411479">
              <a:defRPr sz="3239"/>
            </a:lvl1pPr>
          </a:lstStyle>
          <a:p>
            <a:pPr/>
            <a:r>
              <a:t>Thanks…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Google Shape;1104;p29"/>
          <p:cNvSpPr txBox="1"/>
          <p:nvPr>
            <p:ph type="title"/>
          </p:nvPr>
        </p:nvSpPr>
        <p:spPr>
          <a:xfrm>
            <a:off x="719999" y="539400"/>
            <a:ext cx="7704002" cy="478200"/>
          </a:xfrm>
          <a:prstGeom prst="rect">
            <a:avLst/>
          </a:prstGeom>
        </p:spPr>
        <p:txBody>
          <a:bodyPr/>
          <a:lstStyle>
            <a:lvl1pPr defTabSz="850391">
              <a:defRPr sz="3255"/>
            </a:lvl1pPr>
          </a:lstStyle>
          <a:p>
            <a:pPr/>
            <a:r>
              <a:t>Requirements</a:t>
            </a:r>
          </a:p>
        </p:txBody>
      </p:sp>
      <p:sp>
        <p:nvSpPr>
          <p:cNvPr id="526" name="Google Shape;1105;p29"/>
          <p:cNvSpPr txBox="1"/>
          <p:nvPr>
            <p:ph type="body" idx="1"/>
          </p:nvPr>
        </p:nvSpPr>
        <p:spPr>
          <a:xfrm>
            <a:off x="719999" y="1449971"/>
            <a:ext cx="7704002" cy="3416401"/>
          </a:xfrm>
          <a:prstGeom prst="rect">
            <a:avLst/>
          </a:prstGeom>
        </p:spPr>
        <p:txBody>
          <a:bodyPr/>
          <a:lstStyle/>
          <a:p>
            <a:pPr marL="298322" indent="-298322" defTabSz="795527">
              <a:buSzPts val="1700"/>
              <a:buChar char="➢"/>
              <a:defRPr sz="1740"/>
            </a:pPr>
            <a:r>
              <a:t>Objective is to create a library management system that a librarian can use to checkout books for library members, on the other hand, an administrator can use to add new books to the collection, create new library members, and edit library member information.</a:t>
            </a:r>
          </a:p>
          <a:p>
            <a:pPr marL="298322" indent="-298322" defTabSz="795527">
              <a:buSzPts val="1700"/>
              <a:buChar char="➢"/>
              <a:defRPr sz="1740"/>
            </a:pPr>
          </a:p>
          <a:p>
            <a:pPr marL="298322" indent="-298322" defTabSz="795527">
              <a:buSzPts val="1700"/>
              <a:buChar char="➢"/>
              <a:defRPr sz="1740"/>
            </a:pPr>
            <a:r>
              <a:t>In order to access the system, a librarian or administrator must log in where Administrator and Librarians will have different roles. </a:t>
            </a:r>
          </a:p>
          <a:p>
            <a:pPr marL="0" indent="0" defTabSz="795527">
              <a:buSzTx/>
              <a:buNone/>
              <a:defRPr sz="1740"/>
            </a:pPr>
          </a:p>
          <a:p>
            <a:pPr marL="298322" indent="-298322" defTabSz="795527">
              <a:buSzPts val="1700"/>
              <a:buChar char="➢"/>
              <a:defRPr sz="1740"/>
            </a:pPr>
            <a:r>
              <a:t>All the members are stored along with their basic information along with address to track the book checkout and other life cycle. Same for books and also the checkout records. Most books may be borrowed for 21 days, but some books are only for 7 days.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Google Shape;1104;p29"/>
          <p:cNvSpPr txBox="1"/>
          <p:nvPr>
            <p:ph type="title"/>
          </p:nvPr>
        </p:nvSpPr>
        <p:spPr>
          <a:xfrm>
            <a:off x="719999" y="539400"/>
            <a:ext cx="7704002" cy="478200"/>
          </a:xfrm>
          <a:prstGeom prst="rect">
            <a:avLst/>
          </a:prstGeom>
        </p:spPr>
        <p:txBody>
          <a:bodyPr/>
          <a:lstStyle>
            <a:lvl1pPr defTabSz="850391">
              <a:defRPr sz="3255"/>
            </a:lvl1pPr>
          </a:lstStyle>
          <a:p>
            <a:pPr/>
            <a:r>
              <a:t>Requirements</a:t>
            </a:r>
          </a:p>
        </p:txBody>
      </p:sp>
      <p:sp>
        <p:nvSpPr>
          <p:cNvPr id="529" name="Google Shape;1105;p29"/>
          <p:cNvSpPr txBox="1"/>
          <p:nvPr>
            <p:ph type="body" idx="1"/>
          </p:nvPr>
        </p:nvSpPr>
        <p:spPr>
          <a:xfrm>
            <a:off x="719999" y="1187702"/>
            <a:ext cx="7704002" cy="3416401"/>
          </a:xfrm>
          <a:prstGeom prst="rect">
            <a:avLst/>
          </a:prstGeom>
        </p:spPr>
        <p:txBody>
          <a:bodyPr/>
          <a:lstStyle/>
          <a:p>
            <a:pPr marL="342900" indent="-342900">
              <a:buSzPts val="2000"/>
              <a:buChar char="➢"/>
              <a:defRPr sz="2000"/>
            </a:pPr>
            <a:r>
              <a:t>The library can have a book with at least one copy, or multiple copies of some popular books. Every copy of a book has its own unique copy number.</a:t>
            </a:r>
          </a:p>
          <a:p>
            <a:pPr marL="342900" indent="-342900">
              <a:buSzPts val="2000"/>
              <a:buChar char="➢"/>
              <a:defRPr sz="2000"/>
            </a:pPr>
          </a:p>
          <a:p>
            <a:pPr marL="342900" indent="-342900">
              <a:buSzPts val="2000"/>
              <a:buChar char="➢"/>
              <a:defRPr sz="2000"/>
            </a:pPr>
            <a:r>
              <a:t>The checkout record for a library member is a complete record of every book that the member has ever checked out. Each entry records each item checked out, the date of checkout, and the due date.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46" name="Google Shape;1863;p47"/>
          <p:cNvGrpSpPr/>
          <p:nvPr/>
        </p:nvGrpSpPr>
        <p:grpSpPr>
          <a:xfrm>
            <a:off x="710619" y="1403911"/>
            <a:ext cx="4935175" cy="1660282"/>
            <a:chOff x="0" y="0"/>
            <a:chExt cx="4935174" cy="1660280"/>
          </a:xfrm>
        </p:grpSpPr>
        <p:sp>
          <p:nvSpPr>
            <p:cNvPr id="531" name="Google Shape;1864;p47"/>
            <p:cNvSpPr/>
            <p:nvPr/>
          </p:nvSpPr>
          <p:spPr>
            <a:xfrm flipV="1">
              <a:off x="281755" y="558572"/>
              <a:ext cx="1" cy="459602"/>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2" name="Google Shape;1866;p47"/>
            <p:cNvSpPr/>
            <p:nvPr/>
          </p:nvSpPr>
          <p:spPr>
            <a:xfrm>
              <a:off x="433564" y="1087443"/>
              <a:ext cx="1063606" cy="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3" name="Google Shape;1868;p47"/>
            <p:cNvSpPr/>
            <p:nvPr/>
          </p:nvSpPr>
          <p:spPr>
            <a:xfrm>
              <a:off x="1546790" y="1083239"/>
              <a:ext cx="1566900" cy="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4" name="Google Shape;1870;p47"/>
            <p:cNvSpPr/>
            <p:nvPr/>
          </p:nvSpPr>
          <p:spPr>
            <a:xfrm flipV="1">
              <a:off x="3422750" y="1083239"/>
              <a:ext cx="1067300" cy="4922"/>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5" name="Google Shape;1872;p47"/>
            <p:cNvSpPr/>
            <p:nvPr/>
          </p:nvSpPr>
          <p:spPr>
            <a:xfrm flipV="1">
              <a:off x="1743024" y="483699"/>
              <a:ext cx="1" cy="48570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6" name="Google Shape;1873;p47"/>
            <p:cNvSpPr/>
            <p:nvPr/>
          </p:nvSpPr>
          <p:spPr>
            <a:xfrm flipV="1">
              <a:off x="3209636" y="382300"/>
              <a:ext cx="1" cy="53790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7" name="Google Shape;1874;p47"/>
            <p:cNvSpPr/>
            <p:nvPr/>
          </p:nvSpPr>
          <p:spPr>
            <a:xfrm flipV="1">
              <a:off x="4665017" y="501098"/>
              <a:ext cx="1" cy="468302"/>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38" name="Google Shape;1875;p47"/>
            <p:cNvSpPr/>
            <p:nvPr/>
          </p:nvSpPr>
          <p:spPr>
            <a:xfrm>
              <a:off x="0" y="20669"/>
              <a:ext cx="562975" cy="537868"/>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39" name="Google Shape;1876;p47"/>
            <p:cNvSpPr/>
            <p:nvPr/>
          </p:nvSpPr>
          <p:spPr>
            <a:xfrm flipH="1">
              <a:off x="281110" y="1297069"/>
              <a:ext cx="25" cy="34762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40" name="Google Shape;1878;p47"/>
            <p:cNvSpPr/>
            <p:nvPr/>
          </p:nvSpPr>
          <p:spPr>
            <a:xfrm flipH="1">
              <a:off x="1741754" y="1297069"/>
              <a:ext cx="7087" cy="337226"/>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41" name="Google Shape;1880;p47"/>
            <p:cNvSpPr/>
            <p:nvPr/>
          </p:nvSpPr>
          <p:spPr>
            <a:xfrm>
              <a:off x="3220700" y="1283610"/>
              <a:ext cx="3012" cy="37667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42" name="Google Shape;1882;p47"/>
            <p:cNvSpPr/>
            <p:nvPr/>
          </p:nvSpPr>
          <p:spPr>
            <a:xfrm>
              <a:off x="4685376" y="1278689"/>
              <a:ext cx="1" cy="347701"/>
            </a:xfrm>
            <a:prstGeom prst="line">
              <a:avLst/>
            </a:prstGeom>
            <a:noFill/>
            <a:ln w="9525" cap="flat">
              <a:solidFill>
                <a:srgbClr val="191919"/>
              </a:solidFill>
              <a:prstDash val="dot"/>
              <a:round/>
            </a:ln>
            <a:effectLst/>
          </p:spPr>
          <p:txBody>
            <a:bodyPr wrap="square" lIns="45719" tIns="45719" rIns="45719" bIns="45719" numCol="1" anchor="t">
              <a:noAutofit/>
            </a:bodyPr>
            <a:lstStyle/>
            <a:p>
              <a:pPr/>
            </a:p>
          </p:txBody>
        </p:sp>
        <p:sp>
          <p:nvSpPr>
            <p:cNvPr id="543" name="Google Shape;1884;p47"/>
            <p:cNvSpPr/>
            <p:nvPr/>
          </p:nvSpPr>
          <p:spPr>
            <a:xfrm>
              <a:off x="1460619" y="20669"/>
              <a:ext cx="562976" cy="537868"/>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44" name="Google Shape;1885;p47"/>
            <p:cNvSpPr/>
            <p:nvPr/>
          </p:nvSpPr>
          <p:spPr>
            <a:xfrm>
              <a:off x="2916409" y="7972"/>
              <a:ext cx="562976" cy="537868"/>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45" name="Google Shape;1886;p47"/>
            <p:cNvSpPr/>
            <p:nvPr/>
          </p:nvSpPr>
          <p:spPr>
            <a:xfrm>
              <a:off x="4372199" y="0"/>
              <a:ext cx="562976" cy="537868"/>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547" name="Google Shape;1887;p47"/>
          <p:cNvSpPr txBox="1"/>
          <p:nvPr>
            <p:ph type="title"/>
          </p:nvPr>
        </p:nvSpPr>
        <p:spPr>
          <a:xfrm>
            <a:off x="719999" y="525223"/>
            <a:ext cx="7704002" cy="478201"/>
          </a:xfrm>
          <a:prstGeom prst="rect">
            <a:avLst/>
          </a:prstGeom>
        </p:spPr>
        <p:txBody>
          <a:bodyPr/>
          <a:lstStyle>
            <a:lvl1pPr defTabSz="850391">
              <a:defRPr sz="3255"/>
            </a:lvl1pPr>
          </a:lstStyle>
          <a:p>
            <a:pPr/>
            <a:r>
              <a:t>PROJECT EXECUTION STEPS</a:t>
            </a:r>
          </a:p>
        </p:txBody>
      </p:sp>
      <p:sp>
        <p:nvSpPr>
          <p:cNvPr id="548" name="Google Shape;1877;p47"/>
          <p:cNvSpPr txBox="1"/>
          <p:nvPr/>
        </p:nvSpPr>
        <p:spPr>
          <a:xfrm>
            <a:off x="96229" y="3114500"/>
            <a:ext cx="1791000"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Analysis</a:t>
            </a:r>
          </a:p>
        </p:txBody>
      </p:sp>
      <p:sp>
        <p:nvSpPr>
          <p:cNvPr id="549" name="Google Shape;1888;p47"/>
          <p:cNvSpPr txBox="1"/>
          <p:nvPr/>
        </p:nvSpPr>
        <p:spPr>
          <a:xfrm>
            <a:off x="233880" y="3741269"/>
            <a:ext cx="1403541"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600">
                <a:solidFill>
                  <a:schemeClr val="accent1">
                    <a:lumOff val="44000"/>
                  </a:schemeClr>
                </a:solidFill>
                <a:latin typeface="Assistant"/>
                <a:ea typeface="Assistant"/>
                <a:cs typeface="Assistant"/>
                <a:sym typeface="Assistant"/>
              </a:defRPr>
            </a:lvl1pPr>
          </a:lstStyle>
          <a:p>
            <a:pPr/>
            <a:r>
              <a:t>User Requirements</a:t>
            </a:r>
          </a:p>
        </p:txBody>
      </p:sp>
      <p:sp>
        <p:nvSpPr>
          <p:cNvPr id="550" name="Google Shape;1879;p47"/>
          <p:cNvSpPr txBox="1"/>
          <p:nvPr/>
        </p:nvSpPr>
        <p:spPr>
          <a:xfrm>
            <a:off x="1556873" y="3104106"/>
            <a:ext cx="1791000"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Analysis</a:t>
            </a:r>
          </a:p>
        </p:txBody>
      </p:sp>
      <p:sp>
        <p:nvSpPr>
          <p:cNvPr id="551" name="Google Shape;1889;p47"/>
          <p:cNvSpPr txBox="1"/>
          <p:nvPr/>
        </p:nvSpPr>
        <p:spPr>
          <a:xfrm>
            <a:off x="1741413" y="3741269"/>
            <a:ext cx="1403540"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600">
                <a:solidFill>
                  <a:schemeClr val="accent1">
                    <a:lumOff val="44000"/>
                  </a:schemeClr>
                </a:solidFill>
                <a:latin typeface="Assistant"/>
                <a:ea typeface="Assistant"/>
                <a:cs typeface="Assistant"/>
                <a:sym typeface="Assistant"/>
              </a:defRPr>
            </a:pPr>
            <a:r>
              <a:t>Create</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a Static Model</a:t>
            </a:r>
          </a:p>
        </p:txBody>
      </p:sp>
      <p:sp>
        <p:nvSpPr>
          <p:cNvPr id="552" name="Google Shape;1881;p47"/>
          <p:cNvSpPr txBox="1"/>
          <p:nvPr/>
        </p:nvSpPr>
        <p:spPr>
          <a:xfrm>
            <a:off x="3038831" y="3130092"/>
            <a:ext cx="1791001"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Analysis</a:t>
            </a:r>
          </a:p>
        </p:txBody>
      </p:sp>
      <p:sp>
        <p:nvSpPr>
          <p:cNvPr id="553" name="Google Shape;1890;p47"/>
          <p:cNvSpPr txBox="1"/>
          <p:nvPr/>
        </p:nvSpPr>
        <p:spPr>
          <a:xfrm>
            <a:off x="3247239" y="3509086"/>
            <a:ext cx="1310047" cy="965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600">
                <a:solidFill>
                  <a:schemeClr val="accent1">
                    <a:lumOff val="44000"/>
                  </a:schemeClr>
                </a:solidFill>
                <a:latin typeface="Assistant"/>
                <a:ea typeface="Assistant"/>
                <a:cs typeface="Assistant"/>
                <a:sym typeface="Assistant"/>
              </a:defRPr>
            </a:pPr>
            <a:r>
              <a:t>Add </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Relationships</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 to the </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Static Model</a:t>
            </a:r>
          </a:p>
        </p:txBody>
      </p:sp>
      <p:sp>
        <p:nvSpPr>
          <p:cNvPr id="554" name="Google Shape;1883;p47"/>
          <p:cNvSpPr txBox="1"/>
          <p:nvPr/>
        </p:nvSpPr>
        <p:spPr>
          <a:xfrm>
            <a:off x="4485720" y="3114500"/>
            <a:ext cx="1791000"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Analysis</a:t>
            </a:r>
          </a:p>
        </p:txBody>
      </p:sp>
      <p:sp>
        <p:nvSpPr>
          <p:cNvPr id="555" name="Google Shape;1891;p47"/>
          <p:cNvSpPr txBox="1"/>
          <p:nvPr/>
        </p:nvSpPr>
        <p:spPr>
          <a:xfrm>
            <a:off x="4694185" y="3770320"/>
            <a:ext cx="1503213"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600">
                <a:solidFill>
                  <a:schemeClr val="accent1">
                    <a:lumOff val="44000"/>
                  </a:schemeClr>
                </a:solidFill>
                <a:latin typeface="Assistant"/>
                <a:ea typeface="Assistant"/>
                <a:cs typeface="Assistant"/>
                <a:sym typeface="Assistant"/>
              </a:defRPr>
            </a:pPr>
            <a:r>
              <a:t>Create a</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 Dynamic Model</a:t>
            </a:r>
          </a:p>
        </p:txBody>
      </p:sp>
      <p:sp>
        <p:nvSpPr>
          <p:cNvPr id="556" name="Google Shape;1865;p47"/>
          <p:cNvSpPr txBox="1"/>
          <p:nvPr/>
        </p:nvSpPr>
        <p:spPr>
          <a:xfrm>
            <a:off x="789703" y="2344231"/>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1</a:t>
            </a:r>
          </a:p>
        </p:txBody>
      </p:sp>
      <p:sp>
        <p:nvSpPr>
          <p:cNvPr id="557" name="Google Shape;1867;p47"/>
          <p:cNvSpPr txBox="1"/>
          <p:nvPr/>
        </p:nvSpPr>
        <p:spPr>
          <a:xfrm>
            <a:off x="2257410" y="2344231"/>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2</a:t>
            </a:r>
          </a:p>
        </p:txBody>
      </p:sp>
      <p:sp>
        <p:nvSpPr>
          <p:cNvPr id="558" name="Google Shape;1869;p47"/>
          <p:cNvSpPr txBox="1"/>
          <p:nvPr/>
        </p:nvSpPr>
        <p:spPr>
          <a:xfrm>
            <a:off x="3729270" y="2330772"/>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3</a:t>
            </a:r>
          </a:p>
        </p:txBody>
      </p:sp>
      <p:sp>
        <p:nvSpPr>
          <p:cNvPr id="559" name="Google Shape;1871;p47"/>
          <p:cNvSpPr txBox="1"/>
          <p:nvPr/>
        </p:nvSpPr>
        <p:spPr>
          <a:xfrm>
            <a:off x="5200670" y="2325850"/>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4</a:t>
            </a:r>
          </a:p>
        </p:txBody>
      </p:sp>
      <p:grpSp>
        <p:nvGrpSpPr>
          <p:cNvPr id="568" name="Google Shape;1892;p47"/>
          <p:cNvGrpSpPr/>
          <p:nvPr/>
        </p:nvGrpSpPr>
        <p:grpSpPr>
          <a:xfrm>
            <a:off x="2317705" y="1562247"/>
            <a:ext cx="279016" cy="279075"/>
            <a:chOff x="0" y="14"/>
            <a:chExt cx="279015" cy="279073"/>
          </a:xfrm>
        </p:grpSpPr>
        <p:sp>
          <p:nvSpPr>
            <p:cNvPr id="560" name="Google Shape;1893;p47"/>
            <p:cNvSpPr/>
            <p:nvPr/>
          </p:nvSpPr>
          <p:spPr>
            <a:xfrm>
              <a:off x="82275" y="212581"/>
              <a:ext cx="114466" cy="66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662"/>
                  </a:lnTo>
                  <a:cubicBezTo>
                    <a:pt x="8" y="6104"/>
                    <a:pt x="1309" y="9166"/>
                    <a:pt x="3219" y="10210"/>
                  </a:cubicBezTo>
                  <a:cubicBezTo>
                    <a:pt x="3845" y="16469"/>
                    <a:pt x="6995" y="21600"/>
                    <a:pt x="10804" y="21600"/>
                  </a:cubicBezTo>
                  <a:cubicBezTo>
                    <a:pt x="14605" y="21600"/>
                    <a:pt x="17758" y="16469"/>
                    <a:pt x="18384" y="10210"/>
                  </a:cubicBezTo>
                  <a:cubicBezTo>
                    <a:pt x="20291" y="9166"/>
                    <a:pt x="21592" y="6104"/>
                    <a:pt x="21600" y="2662"/>
                  </a:cubicBezTo>
                  <a:lnTo>
                    <a:pt x="21600"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1" name="Google Shape;1894;p47"/>
            <p:cNvSpPr/>
            <p:nvPr/>
          </p:nvSpPr>
          <p:spPr>
            <a:xfrm>
              <a:off x="41409" y="14"/>
              <a:ext cx="196759" cy="196220"/>
            </a:xfrm>
            <a:custGeom>
              <a:avLst/>
              <a:gdLst/>
              <a:ahLst/>
              <a:cxnLst>
                <a:cxn ang="0">
                  <a:pos x="wd2" y="hd2"/>
                </a:cxn>
                <a:cxn ang="5400000">
                  <a:pos x="wd2" y="hd2"/>
                </a:cxn>
                <a:cxn ang="10800000">
                  <a:pos x="wd2" y="hd2"/>
                </a:cxn>
                <a:cxn ang="16200000">
                  <a:pos x="wd2" y="hd2"/>
                </a:cxn>
              </a:cxnLst>
              <a:rect l="0" t="0" r="r" b="b"/>
              <a:pathLst>
                <a:path w="21129" h="21600" fill="norm" stroke="1" extrusionOk="0">
                  <a:moveTo>
                    <a:pt x="10537" y="3601"/>
                  </a:moveTo>
                  <a:cubicBezTo>
                    <a:pt x="14415" y="3606"/>
                    <a:pt x="17556" y="6827"/>
                    <a:pt x="17560" y="10801"/>
                  </a:cubicBezTo>
                  <a:cubicBezTo>
                    <a:pt x="17560" y="11300"/>
                    <a:pt x="17167" y="11698"/>
                    <a:pt x="16680" y="11698"/>
                  </a:cubicBezTo>
                  <a:cubicBezTo>
                    <a:pt x="16194" y="11698"/>
                    <a:pt x="15805" y="11300"/>
                    <a:pt x="15805" y="10801"/>
                  </a:cubicBezTo>
                  <a:cubicBezTo>
                    <a:pt x="15800" y="7820"/>
                    <a:pt x="13444" y="5405"/>
                    <a:pt x="10537" y="5400"/>
                  </a:cubicBezTo>
                  <a:cubicBezTo>
                    <a:pt x="10050" y="5400"/>
                    <a:pt x="9656" y="4997"/>
                    <a:pt x="9656" y="4503"/>
                  </a:cubicBezTo>
                  <a:cubicBezTo>
                    <a:pt x="9656" y="4004"/>
                    <a:pt x="10050" y="3601"/>
                    <a:pt x="10537" y="3601"/>
                  </a:cubicBezTo>
                  <a:close/>
                  <a:moveTo>
                    <a:pt x="10521" y="0"/>
                  </a:moveTo>
                  <a:cubicBezTo>
                    <a:pt x="9782" y="0"/>
                    <a:pt x="9030" y="78"/>
                    <a:pt x="8271" y="241"/>
                  </a:cubicBezTo>
                  <a:cubicBezTo>
                    <a:pt x="4309" y="1090"/>
                    <a:pt x="1084" y="4388"/>
                    <a:pt x="241" y="8448"/>
                  </a:cubicBezTo>
                  <a:cubicBezTo>
                    <a:pt x="-471" y="11904"/>
                    <a:pt x="409" y="15371"/>
                    <a:pt x="2661" y="17963"/>
                  </a:cubicBezTo>
                  <a:cubicBezTo>
                    <a:pt x="3545" y="18979"/>
                    <a:pt x="4118" y="20247"/>
                    <a:pt x="4304" y="21600"/>
                  </a:cubicBezTo>
                  <a:lnTo>
                    <a:pt x="16769" y="21600"/>
                  </a:lnTo>
                  <a:cubicBezTo>
                    <a:pt x="16976" y="20228"/>
                    <a:pt x="17560" y="18946"/>
                    <a:pt x="18459" y="17904"/>
                  </a:cubicBezTo>
                  <a:cubicBezTo>
                    <a:pt x="20145" y="15941"/>
                    <a:pt x="21129" y="13417"/>
                    <a:pt x="21129" y="10801"/>
                  </a:cubicBezTo>
                  <a:cubicBezTo>
                    <a:pt x="21129" y="4731"/>
                    <a:pt x="16268" y="0"/>
                    <a:pt x="10521"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2" name="Google Shape;1895;p47"/>
            <p:cNvSpPr/>
            <p:nvPr/>
          </p:nvSpPr>
          <p:spPr>
            <a:xfrm>
              <a:off x="-1" y="98131"/>
              <a:ext cx="32668" cy="16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0" y="0"/>
                  </a:moveTo>
                  <a:cubicBezTo>
                    <a:pt x="2394" y="0"/>
                    <a:pt x="0" y="4840"/>
                    <a:pt x="0" y="10829"/>
                  </a:cubicBezTo>
                  <a:cubicBezTo>
                    <a:pt x="0" y="16760"/>
                    <a:pt x="2394" y="21600"/>
                    <a:pt x="5390" y="21600"/>
                  </a:cubicBezTo>
                  <a:lnTo>
                    <a:pt x="16210" y="21600"/>
                  </a:lnTo>
                  <a:cubicBezTo>
                    <a:pt x="19206" y="21600"/>
                    <a:pt x="21600" y="16760"/>
                    <a:pt x="21600" y="10829"/>
                  </a:cubicBezTo>
                  <a:cubicBezTo>
                    <a:pt x="21600" y="4840"/>
                    <a:pt x="19206" y="0"/>
                    <a:pt x="16210"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3" name="Google Shape;1896;p47"/>
            <p:cNvSpPr/>
            <p:nvPr/>
          </p:nvSpPr>
          <p:spPr>
            <a:xfrm>
              <a:off x="2470" y="43382"/>
              <a:ext cx="27823" cy="27831"/>
            </a:xfrm>
            <a:custGeom>
              <a:avLst/>
              <a:gdLst/>
              <a:ahLst/>
              <a:cxnLst>
                <a:cxn ang="0">
                  <a:pos x="wd2" y="hd2"/>
                </a:cxn>
                <a:cxn ang="5400000">
                  <a:pos x="wd2" y="hd2"/>
                </a:cxn>
                <a:cxn ang="10800000">
                  <a:pos x="wd2" y="hd2"/>
                </a:cxn>
                <a:cxn ang="16200000">
                  <a:pos x="wd2" y="hd2"/>
                </a:cxn>
              </a:cxnLst>
              <a:rect l="0" t="0" r="r" b="b"/>
              <a:pathLst>
                <a:path w="20424" h="21600" fill="norm" stroke="1" extrusionOk="0">
                  <a:moveTo>
                    <a:pt x="6021" y="0"/>
                  </a:moveTo>
                  <a:cubicBezTo>
                    <a:pt x="4479" y="0"/>
                    <a:pt x="2938" y="629"/>
                    <a:pt x="1779" y="1877"/>
                  </a:cubicBezTo>
                  <a:cubicBezTo>
                    <a:pt x="-559" y="4316"/>
                    <a:pt x="-591" y="8271"/>
                    <a:pt x="1673" y="10778"/>
                  </a:cubicBezTo>
                  <a:lnTo>
                    <a:pt x="10188" y="19746"/>
                  </a:lnTo>
                  <a:cubicBezTo>
                    <a:pt x="11357" y="20982"/>
                    <a:pt x="12888" y="21600"/>
                    <a:pt x="14418" y="21600"/>
                  </a:cubicBezTo>
                  <a:cubicBezTo>
                    <a:pt x="15960" y="21600"/>
                    <a:pt x="17490" y="20982"/>
                    <a:pt x="18670" y="19746"/>
                  </a:cubicBezTo>
                  <a:cubicBezTo>
                    <a:pt x="21009" y="17240"/>
                    <a:pt x="21009" y="13250"/>
                    <a:pt x="18670" y="10778"/>
                  </a:cubicBezTo>
                  <a:lnTo>
                    <a:pt x="10188" y="1776"/>
                  </a:lnTo>
                  <a:cubicBezTo>
                    <a:pt x="9029" y="596"/>
                    <a:pt x="7520" y="0"/>
                    <a:pt x="6021"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4" name="Google Shape;1897;p47"/>
            <p:cNvSpPr/>
            <p:nvPr/>
          </p:nvSpPr>
          <p:spPr>
            <a:xfrm>
              <a:off x="2470" y="141484"/>
              <a:ext cx="27725" cy="27745"/>
            </a:xfrm>
            <a:custGeom>
              <a:avLst/>
              <a:gdLst/>
              <a:ahLst/>
              <a:cxnLst>
                <a:cxn ang="0">
                  <a:pos x="wd2" y="hd2"/>
                </a:cxn>
                <a:cxn ang="5400000">
                  <a:pos x="wd2" y="hd2"/>
                </a:cxn>
                <a:cxn ang="10800000">
                  <a:pos x="wd2" y="hd2"/>
                </a:cxn>
                <a:cxn ang="16200000">
                  <a:pos x="wd2" y="hd2"/>
                </a:cxn>
              </a:cxnLst>
              <a:rect l="0" t="0" r="r" b="b"/>
              <a:pathLst>
                <a:path w="20413" h="21600" fill="norm" stroke="1" extrusionOk="0">
                  <a:moveTo>
                    <a:pt x="14376" y="0"/>
                  </a:moveTo>
                  <a:cubicBezTo>
                    <a:pt x="12872" y="0"/>
                    <a:pt x="11380" y="597"/>
                    <a:pt x="10218" y="1792"/>
                  </a:cubicBezTo>
                  <a:lnTo>
                    <a:pt x="1678" y="10823"/>
                  </a:lnTo>
                  <a:cubicBezTo>
                    <a:pt x="-593" y="13291"/>
                    <a:pt x="-561" y="17271"/>
                    <a:pt x="1784" y="19717"/>
                  </a:cubicBezTo>
                  <a:cubicBezTo>
                    <a:pt x="2947" y="20969"/>
                    <a:pt x="4492" y="21600"/>
                    <a:pt x="6038" y="21600"/>
                  </a:cubicBezTo>
                  <a:cubicBezTo>
                    <a:pt x="7542" y="21600"/>
                    <a:pt x="9056" y="21003"/>
                    <a:pt x="10218" y="19819"/>
                  </a:cubicBezTo>
                  <a:lnTo>
                    <a:pt x="18725" y="10823"/>
                  </a:lnTo>
                  <a:cubicBezTo>
                    <a:pt x="21007" y="8309"/>
                    <a:pt x="20975" y="4329"/>
                    <a:pt x="18630" y="1894"/>
                  </a:cubicBezTo>
                  <a:cubicBezTo>
                    <a:pt x="17467" y="631"/>
                    <a:pt x="15922" y="0"/>
                    <a:pt x="14376"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5" name="Google Shape;1898;p47"/>
            <p:cNvSpPr/>
            <p:nvPr/>
          </p:nvSpPr>
          <p:spPr>
            <a:xfrm>
              <a:off x="246363" y="98131"/>
              <a:ext cx="32653" cy="16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3" y="0"/>
                  </a:moveTo>
                  <a:cubicBezTo>
                    <a:pt x="2395" y="0"/>
                    <a:pt x="0" y="4840"/>
                    <a:pt x="0" y="10829"/>
                  </a:cubicBezTo>
                  <a:cubicBezTo>
                    <a:pt x="0" y="16760"/>
                    <a:pt x="2395" y="21600"/>
                    <a:pt x="5393" y="21600"/>
                  </a:cubicBezTo>
                  <a:lnTo>
                    <a:pt x="16207" y="21600"/>
                  </a:lnTo>
                  <a:cubicBezTo>
                    <a:pt x="19205" y="21600"/>
                    <a:pt x="21600" y="16760"/>
                    <a:pt x="21600" y="10829"/>
                  </a:cubicBezTo>
                  <a:cubicBezTo>
                    <a:pt x="21600" y="4840"/>
                    <a:pt x="19205" y="0"/>
                    <a:pt x="16207"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6" name="Google Shape;1899;p47"/>
            <p:cNvSpPr/>
            <p:nvPr/>
          </p:nvSpPr>
          <p:spPr>
            <a:xfrm>
              <a:off x="248820" y="43382"/>
              <a:ext cx="27738" cy="27730"/>
            </a:xfrm>
            <a:custGeom>
              <a:avLst/>
              <a:gdLst/>
              <a:ahLst/>
              <a:cxnLst>
                <a:cxn ang="0">
                  <a:pos x="wd2" y="hd2"/>
                </a:cxn>
                <a:cxn ang="5400000">
                  <a:pos x="wd2" y="hd2"/>
                </a:cxn>
                <a:cxn ang="10800000">
                  <a:pos x="wd2" y="hd2"/>
                </a:cxn>
                <a:cxn ang="16200000">
                  <a:pos x="wd2" y="hd2"/>
                </a:cxn>
              </a:cxnLst>
              <a:rect l="0" t="0" r="r" b="b"/>
              <a:pathLst>
                <a:path w="20413" h="21600" fill="norm" stroke="1" extrusionOk="0">
                  <a:moveTo>
                    <a:pt x="14378" y="0"/>
                  </a:moveTo>
                  <a:cubicBezTo>
                    <a:pt x="12875" y="0"/>
                    <a:pt x="11373" y="598"/>
                    <a:pt x="10222" y="1782"/>
                  </a:cubicBezTo>
                  <a:lnTo>
                    <a:pt x="1686" y="10817"/>
                  </a:lnTo>
                  <a:cubicBezTo>
                    <a:pt x="-594" y="13298"/>
                    <a:pt x="-562" y="17269"/>
                    <a:pt x="1782" y="19716"/>
                  </a:cubicBezTo>
                  <a:cubicBezTo>
                    <a:pt x="2954" y="20980"/>
                    <a:pt x="4500" y="21600"/>
                    <a:pt x="6045" y="21600"/>
                  </a:cubicBezTo>
                  <a:cubicBezTo>
                    <a:pt x="7547" y="21600"/>
                    <a:pt x="9050" y="21013"/>
                    <a:pt x="10222" y="19818"/>
                  </a:cubicBezTo>
                  <a:lnTo>
                    <a:pt x="18726" y="10817"/>
                  </a:lnTo>
                  <a:cubicBezTo>
                    <a:pt x="21006" y="8302"/>
                    <a:pt x="20974" y="4331"/>
                    <a:pt x="18630" y="1884"/>
                  </a:cubicBezTo>
                  <a:cubicBezTo>
                    <a:pt x="17458" y="632"/>
                    <a:pt x="15912" y="0"/>
                    <a:pt x="14378"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67" name="Google Shape;1900;p47"/>
            <p:cNvSpPr/>
            <p:nvPr/>
          </p:nvSpPr>
          <p:spPr>
            <a:xfrm>
              <a:off x="248723" y="141397"/>
              <a:ext cx="27835" cy="27832"/>
            </a:xfrm>
            <a:custGeom>
              <a:avLst/>
              <a:gdLst/>
              <a:ahLst/>
              <a:cxnLst>
                <a:cxn ang="0">
                  <a:pos x="wd2" y="hd2"/>
                </a:cxn>
                <a:cxn ang="5400000">
                  <a:pos x="wd2" y="hd2"/>
                </a:cxn>
                <a:cxn ang="10800000">
                  <a:pos x="wd2" y="hd2"/>
                </a:cxn>
                <a:cxn ang="16200000">
                  <a:pos x="wd2" y="hd2"/>
                </a:cxn>
              </a:cxnLst>
              <a:rect l="0" t="0" r="r" b="b"/>
              <a:pathLst>
                <a:path w="20424" h="21600" fill="norm" stroke="1" extrusionOk="0">
                  <a:moveTo>
                    <a:pt x="6014" y="0"/>
                  </a:moveTo>
                  <a:cubicBezTo>
                    <a:pt x="4473" y="0"/>
                    <a:pt x="2933" y="618"/>
                    <a:pt x="1753" y="1854"/>
                  </a:cubicBezTo>
                  <a:cubicBezTo>
                    <a:pt x="-584" y="4349"/>
                    <a:pt x="-584" y="8350"/>
                    <a:pt x="1753" y="10856"/>
                  </a:cubicBezTo>
                  <a:lnTo>
                    <a:pt x="10264" y="19824"/>
                  </a:lnTo>
                  <a:cubicBezTo>
                    <a:pt x="11411" y="21004"/>
                    <a:pt x="12909" y="21600"/>
                    <a:pt x="14407" y="21600"/>
                  </a:cubicBezTo>
                  <a:cubicBezTo>
                    <a:pt x="15937" y="21600"/>
                    <a:pt x="17478" y="20971"/>
                    <a:pt x="18647" y="19723"/>
                  </a:cubicBezTo>
                  <a:cubicBezTo>
                    <a:pt x="20984" y="17284"/>
                    <a:pt x="21016" y="13317"/>
                    <a:pt x="18742" y="10856"/>
                  </a:cubicBezTo>
                  <a:lnTo>
                    <a:pt x="10264" y="1854"/>
                  </a:lnTo>
                  <a:cubicBezTo>
                    <a:pt x="9084" y="618"/>
                    <a:pt x="7544" y="0"/>
                    <a:pt x="6014"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grpSp>
      <p:grpSp>
        <p:nvGrpSpPr>
          <p:cNvPr id="571" name="Google Shape;1901;p47"/>
          <p:cNvGrpSpPr/>
          <p:nvPr/>
        </p:nvGrpSpPr>
        <p:grpSpPr>
          <a:xfrm>
            <a:off x="5240452" y="1525696"/>
            <a:ext cx="281565" cy="281566"/>
            <a:chOff x="43" y="0"/>
            <a:chExt cx="281564" cy="281564"/>
          </a:xfrm>
        </p:grpSpPr>
        <p:sp>
          <p:nvSpPr>
            <p:cNvPr id="569" name="Google Shape;1902;p47"/>
            <p:cNvSpPr/>
            <p:nvPr/>
          </p:nvSpPr>
          <p:spPr>
            <a:xfrm>
              <a:off x="43" y="-1"/>
              <a:ext cx="281565" cy="281566"/>
            </a:xfrm>
            <a:custGeom>
              <a:avLst/>
              <a:gdLst/>
              <a:ahLst/>
              <a:cxnLst>
                <a:cxn ang="0">
                  <a:pos x="wd2" y="hd2"/>
                </a:cxn>
                <a:cxn ang="5400000">
                  <a:pos x="wd2" y="hd2"/>
                </a:cxn>
                <a:cxn ang="10800000">
                  <a:pos x="wd2" y="hd2"/>
                </a:cxn>
                <a:cxn ang="16200000">
                  <a:pos x="wd2" y="hd2"/>
                </a:cxn>
              </a:cxnLst>
              <a:rect l="0" t="0" r="r" b="b"/>
              <a:pathLst>
                <a:path w="21597" h="21600" fill="norm" stroke="1" extrusionOk="0">
                  <a:moveTo>
                    <a:pt x="10755" y="5147"/>
                  </a:moveTo>
                  <a:cubicBezTo>
                    <a:pt x="13896" y="5147"/>
                    <a:pt x="16451" y="7702"/>
                    <a:pt x="16451" y="10844"/>
                  </a:cubicBezTo>
                  <a:cubicBezTo>
                    <a:pt x="16451" y="13983"/>
                    <a:pt x="13896" y="16537"/>
                    <a:pt x="10755" y="16537"/>
                  </a:cubicBezTo>
                  <a:cubicBezTo>
                    <a:pt x="7616" y="16537"/>
                    <a:pt x="5062" y="13983"/>
                    <a:pt x="5062" y="10844"/>
                  </a:cubicBezTo>
                  <a:cubicBezTo>
                    <a:pt x="5062" y="7702"/>
                    <a:pt x="7616" y="5147"/>
                    <a:pt x="10755" y="5147"/>
                  </a:cubicBezTo>
                  <a:close/>
                  <a:moveTo>
                    <a:pt x="9490" y="0"/>
                  </a:moveTo>
                  <a:cubicBezTo>
                    <a:pt x="9200" y="0"/>
                    <a:pt x="8946" y="196"/>
                    <a:pt x="8876" y="480"/>
                  </a:cubicBezTo>
                  <a:lnTo>
                    <a:pt x="8616" y="1599"/>
                  </a:lnTo>
                  <a:cubicBezTo>
                    <a:pt x="7593" y="1833"/>
                    <a:pt x="6618" y="2234"/>
                    <a:pt x="5730" y="2791"/>
                  </a:cubicBezTo>
                  <a:lnTo>
                    <a:pt x="4816" y="2244"/>
                  </a:lnTo>
                  <a:cubicBezTo>
                    <a:pt x="4715" y="2184"/>
                    <a:pt x="4603" y="2154"/>
                    <a:pt x="4491" y="2154"/>
                  </a:cubicBezTo>
                  <a:cubicBezTo>
                    <a:pt x="4327" y="2154"/>
                    <a:pt x="4165" y="2217"/>
                    <a:pt x="4044" y="2339"/>
                  </a:cubicBezTo>
                  <a:lnTo>
                    <a:pt x="2255" y="4128"/>
                  </a:lnTo>
                  <a:cubicBezTo>
                    <a:pt x="2049" y="4333"/>
                    <a:pt x="2012" y="4655"/>
                    <a:pt x="2160" y="4900"/>
                  </a:cubicBezTo>
                  <a:lnTo>
                    <a:pt x="2707" y="5815"/>
                  </a:lnTo>
                  <a:cubicBezTo>
                    <a:pt x="2150" y="6702"/>
                    <a:pt x="1749" y="7679"/>
                    <a:pt x="1515" y="8704"/>
                  </a:cubicBezTo>
                  <a:lnTo>
                    <a:pt x="480" y="8961"/>
                  </a:lnTo>
                  <a:cubicBezTo>
                    <a:pt x="196" y="9031"/>
                    <a:pt x="-3" y="9285"/>
                    <a:pt x="0" y="9578"/>
                  </a:cubicBezTo>
                  <a:lnTo>
                    <a:pt x="0" y="12109"/>
                  </a:lnTo>
                  <a:cubicBezTo>
                    <a:pt x="-3" y="12396"/>
                    <a:pt x="196" y="12649"/>
                    <a:pt x="477" y="12720"/>
                  </a:cubicBezTo>
                  <a:lnTo>
                    <a:pt x="1512" y="12980"/>
                  </a:lnTo>
                  <a:cubicBezTo>
                    <a:pt x="1745" y="14003"/>
                    <a:pt x="2150" y="14978"/>
                    <a:pt x="2707" y="15869"/>
                  </a:cubicBezTo>
                  <a:lnTo>
                    <a:pt x="2156" y="16781"/>
                  </a:lnTo>
                  <a:cubicBezTo>
                    <a:pt x="2009" y="17031"/>
                    <a:pt x="2049" y="17348"/>
                    <a:pt x="2252" y="17554"/>
                  </a:cubicBezTo>
                  <a:lnTo>
                    <a:pt x="4044" y="19346"/>
                  </a:lnTo>
                  <a:cubicBezTo>
                    <a:pt x="4166" y="19466"/>
                    <a:pt x="4327" y="19529"/>
                    <a:pt x="4492" y="19529"/>
                  </a:cubicBezTo>
                  <a:cubicBezTo>
                    <a:pt x="4603" y="19529"/>
                    <a:pt x="4715" y="19500"/>
                    <a:pt x="4816" y="19440"/>
                  </a:cubicBezTo>
                  <a:lnTo>
                    <a:pt x="5727" y="18890"/>
                  </a:lnTo>
                  <a:cubicBezTo>
                    <a:pt x="6618" y="19447"/>
                    <a:pt x="7593" y="19852"/>
                    <a:pt x="8616" y="20085"/>
                  </a:cubicBezTo>
                  <a:lnTo>
                    <a:pt x="8876" y="21120"/>
                  </a:lnTo>
                  <a:cubicBezTo>
                    <a:pt x="8943" y="21400"/>
                    <a:pt x="9200" y="21600"/>
                    <a:pt x="9490" y="21600"/>
                  </a:cubicBezTo>
                  <a:lnTo>
                    <a:pt x="12020" y="21600"/>
                  </a:lnTo>
                  <a:cubicBezTo>
                    <a:pt x="12310" y="21600"/>
                    <a:pt x="12564" y="21404"/>
                    <a:pt x="12634" y="21120"/>
                  </a:cubicBezTo>
                  <a:lnTo>
                    <a:pt x="12894" y="20085"/>
                  </a:lnTo>
                  <a:cubicBezTo>
                    <a:pt x="13916" y="19852"/>
                    <a:pt x="14892" y="19450"/>
                    <a:pt x="15780" y="18893"/>
                  </a:cubicBezTo>
                  <a:lnTo>
                    <a:pt x="16694" y="19440"/>
                  </a:lnTo>
                  <a:cubicBezTo>
                    <a:pt x="16794" y="19501"/>
                    <a:pt x="16907" y="19530"/>
                    <a:pt x="17019" y="19530"/>
                  </a:cubicBezTo>
                  <a:cubicBezTo>
                    <a:pt x="17183" y="19530"/>
                    <a:pt x="17344" y="19467"/>
                    <a:pt x="17466" y="19346"/>
                  </a:cubicBezTo>
                  <a:lnTo>
                    <a:pt x="19255" y="17557"/>
                  </a:lnTo>
                  <a:cubicBezTo>
                    <a:pt x="19461" y="17351"/>
                    <a:pt x="19498" y="17031"/>
                    <a:pt x="19350" y="16784"/>
                  </a:cubicBezTo>
                  <a:lnTo>
                    <a:pt x="18803" y="15869"/>
                  </a:lnTo>
                  <a:cubicBezTo>
                    <a:pt x="19360" y="14982"/>
                    <a:pt x="19761" y="14007"/>
                    <a:pt x="19995" y="12983"/>
                  </a:cubicBezTo>
                  <a:lnTo>
                    <a:pt x="21114" y="12723"/>
                  </a:lnTo>
                  <a:cubicBezTo>
                    <a:pt x="21398" y="12653"/>
                    <a:pt x="21597" y="12399"/>
                    <a:pt x="21597" y="12109"/>
                  </a:cubicBezTo>
                  <a:lnTo>
                    <a:pt x="21597" y="9578"/>
                  </a:lnTo>
                  <a:cubicBezTo>
                    <a:pt x="21597" y="9288"/>
                    <a:pt x="21398" y="9035"/>
                    <a:pt x="21117" y="8964"/>
                  </a:cubicBezTo>
                  <a:lnTo>
                    <a:pt x="19998" y="8704"/>
                  </a:lnTo>
                  <a:cubicBezTo>
                    <a:pt x="19765" y="7682"/>
                    <a:pt x="19360" y="6706"/>
                    <a:pt x="18803" y="5815"/>
                  </a:cubicBezTo>
                  <a:lnTo>
                    <a:pt x="19354" y="4903"/>
                  </a:lnTo>
                  <a:cubicBezTo>
                    <a:pt x="19501" y="4655"/>
                    <a:pt x="19461" y="4336"/>
                    <a:pt x="19258" y="4131"/>
                  </a:cubicBezTo>
                  <a:lnTo>
                    <a:pt x="17466" y="2342"/>
                  </a:lnTo>
                  <a:cubicBezTo>
                    <a:pt x="17344" y="2219"/>
                    <a:pt x="17182" y="2155"/>
                    <a:pt x="17017" y="2155"/>
                  </a:cubicBezTo>
                  <a:cubicBezTo>
                    <a:pt x="16906" y="2155"/>
                    <a:pt x="16794" y="2184"/>
                    <a:pt x="16694" y="2244"/>
                  </a:cubicBezTo>
                  <a:lnTo>
                    <a:pt x="15783" y="2794"/>
                  </a:lnTo>
                  <a:cubicBezTo>
                    <a:pt x="14892" y="2237"/>
                    <a:pt x="13916" y="1833"/>
                    <a:pt x="12894" y="1599"/>
                  </a:cubicBezTo>
                  <a:lnTo>
                    <a:pt x="12634" y="480"/>
                  </a:lnTo>
                  <a:cubicBezTo>
                    <a:pt x="12567" y="200"/>
                    <a:pt x="12310" y="0"/>
                    <a:pt x="12020"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70" name="Google Shape;1903;p47"/>
            <p:cNvSpPr/>
            <p:nvPr/>
          </p:nvSpPr>
          <p:spPr>
            <a:xfrm>
              <a:off x="82502" y="83583"/>
              <a:ext cx="115522" cy="115494"/>
            </a:xfrm>
            <a:custGeom>
              <a:avLst/>
              <a:gdLst/>
              <a:ahLst/>
              <a:cxnLst>
                <a:cxn ang="0">
                  <a:pos x="wd2" y="hd2"/>
                </a:cxn>
                <a:cxn ang="5400000">
                  <a:pos x="wd2" y="hd2"/>
                </a:cxn>
                <a:cxn ang="10800000">
                  <a:pos x="wd2" y="hd2"/>
                </a:cxn>
                <a:cxn ang="16200000">
                  <a:pos x="wd2" y="hd2"/>
                </a:cxn>
              </a:cxnLst>
              <a:rect l="0" t="0" r="r" b="b"/>
              <a:pathLst>
                <a:path w="20783" h="21600" fill="norm" stroke="1" extrusionOk="0">
                  <a:moveTo>
                    <a:pt x="10390" y="3085"/>
                  </a:moveTo>
                  <a:cubicBezTo>
                    <a:pt x="11347" y="3085"/>
                    <a:pt x="12312" y="3276"/>
                    <a:pt x="13232" y="3670"/>
                  </a:cubicBezTo>
                  <a:cubicBezTo>
                    <a:pt x="16002" y="4864"/>
                    <a:pt x="17813" y="7678"/>
                    <a:pt x="17813" y="10804"/>
                  </a:cubicBezTo>
                  <a:cubicBezTo>
                    <a:pt x="17805" y="15059"/>
                    <a:pt x="14491" y="18507"/>
                    <a:pt x="10390" y="18515"/>
                  </a:cubicBezTo>
                  <a:cubicBezTo>
                    <a:pt x="7391" y="18515"/>
                    <a:pt x="4684" y="16638"/>
                    <a:pt x="3536" y="13750"/>
                  </a:cubicBezTo>
                  <a:cubicBezTo>
                    <a:pt x="2390" y="10870"/>
                    <a:pt x="3020" y="7555"/>
                    <a:pt x="5142" y="5350"/>
                  </a:cubicBezTo>
                  <a:cubicBezTo>
                    <a:pt x="6561" y="3869"/>
                    <a:pt x="8459" y="3085"/>
                    <a:pt x="10390" y="3085"/>
                  </a:cubicBezTo>
                  <a:close/>
                  <a:moveTo>
                    <a:pt x="10390" y="0"/>
                  </a:moveTo>
                  <a:cubicBezTo>
                    <a:pt x="6188" y="0"/>
                    <a:pt x="2405" y="2634"/>
                    <a:pt x="789" y="6667"/>
                  </a:cubicBezTo>
                  <a:cubicBezTo>
                    <a:pt x="-817" y="10706"/>
                    <a:pt x="77" y="15345"/>
                    <a:pt x="3044" y="18441"/>
                  </a:cubicBezTo>
                  <a:cubicBezTo>
                    <a:pt x="5031" y="20504"/>
                    <a:pt x="7688" y="21600"/>
                    <a:pt x="10390" y="21600"/>
                  </a:cubicBezTo>
                  <a:cubicBezTo>
                    <a:pt x="11728" y="21600"/>
                    <a:pt x="13079" y="21329"/>
                    <a:pt x="14365" y="20778"/>
                  </a:cubicBezTo>
                  <a:cubicBezTo>
                    <a:pt x="18249" y="19108"/>
                    <a:pt x="20783" y="15165"/>
                    <a:pt x="20783" y="10804"/>
                  </a:cubicBezTo>
                  <a:cubicBezTo>
                    <a:pt x="20775" y="4839"/>
                    <a:pt x="16128" y="8"/>
                    <a:pt x="10390"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grpSp>
      <p:grpSp>
        <p:nvGrpSpPr>
          <p:cNvPr id="577" name="Google Shape;1904;p47"/>
          <p:cNvGrpSpPr/>
          <p:nvPr/>
        </p:nvGrpSpPr>
        <p:grpSpPr>
          <a:xfrm>
            <a:off x="3779929" y="1549094"/>
            <a:ext cx="259653" cy="259656"/>
            <a:chOff x="0" y="0"/>
            <a:chExt cx="259651" cy="259655"/>
          </a:xfrm>
        </p:grpSpPr>
        <p:sp>
          <p:nvSpPr>
            <p:cNvPr id="572" name="Google Shape;1905;p47"/>
            <p:cNvSpPr/>
            <p:nvPr/>
          </p:nvSpPr>
          <p:spPr>
            <a:xfrm>
              <a:off x="0" y="233693"/>
              <a:ext cx="25993" cy="25963"/>
            </a:xfrm>
            <a:custGeom>
              <a:avLst/>
              <a:gdLst/>
              <a:ahLst/>
              <a:cxnLst>
                <a:cxn ang="0">
                  <a:pos x="wd2" y="hd2"/>
                </a:cxn>
                <a:cxn ang="5400000">
                  <a:pos x="wd2" y="hd2"/>
                </a:cxn>
                <a:cxn ang="10800000">
                  <a:pos x="wd2" y="hd2"/>
                </a:cxn>
                <a:cxn ang="16200000">
                  <a:pos x="wd2" y="hd2"/>
                </a:cxn>
              </a:cxnLst>
              <a:rect l="0" t="0" r="r" b="b"/>
              <a:pathLst>
                <a:path w="18754" h="21600" fill="norm" stroke="1" extrusionOk="0">
                  <a:moveTo>
                    <a:pt x="13248" y="0"/>
                  </a:moveTo>
                  <a:cubicBezTo>
                    <a:pt x="11887" y="0"/>
                    <a:pt x="10516" y="594"/>
                    <a:pt x="9466" y="1771"/>
                  </a:cubicBezTo>
                  <a:lnTo>
                    <a:pt x="1709" y="10750"/>
                  </a:lnTo>
                  <a:cubicBezTo>
                    <a:pt x="-2306" y="15345"/>
                    <a:pt x="1466" y="21600"/>
                    <a:pt x="5714" y="21600"/>
                  </a:cubicBezTo>
                  <a:cubicBezTo>
                    <a:pt x="6987" y="21600"/>
                    <a:pt x="8300" y="21040"/>
                    <a:pt x="9466" y="19694"/>
                  </a:cubicBezTo>
                  <a:lnTo>
                    <a:pt x="17223" y="10750"/>
                  </a:lnTo>
                  <a:cubicBezTo>
                    <a:pt x="19294" y="8250"/>
                    <a:pt x="19265" y="4304"/>
                    <a:pt x="17136" y="1872"/>
                  </a:cubicBezTo>
                  <a:cubicBezTo>
                    <a:pt x="16067" y="628"/>
                    <a:pt x="14657" y="0"/>
                    <a:pt x="13248"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73" name="Google Shape;1906;p47"/>
            <p:cNvSpPr/>
            <p:nvPr/>
          </p:nvSpPr>
          <p:spPr>
            <a:xfrm>
              <a:off x="32258" y="201238"/>
              <a:ext cx="26195" cy="26138"/>
            </a:xfrm>
            <a:custGeom>
              <a:avLst/>
              <a:gdLst/>
              <a:ahLst/>
              <a:cxnLst>
                <a:cxn ang="0">
                  <a:pos x="wd2" y="hd2"/>
                </a:cxn>
                <a:cxn ang="5400000">
                  <a:pos x="wd2" y="hd2"/>
                </a:cxn>
                <a:cxn ang="10800000">
                  <a:pos x="wd2" y="hd2"/>
                </a:cxn>
                <a:cxn ang="16200000">
                  <a:pos x="wd2" y="hd2"/>
                </a:cxn>
              </a:cxnLst>
              <a:rect l="0" t="0" r="r" b="b"/>
              <a:pathLst>
                <a:path w="17404" h="21600" fill="norm" stroke="1" extrusionOk="0">
                  <a:moveTo>
                    <a:pt x="12203" y="0"/>
                  </a:moveTo>
                  <a:cubicBezTo>
                    <a:pt x="11031" y="0"/>
                    <a:pt x="9804" y="568"/>
                    <a:pt x="8712" y="1926"/>
                  </a:cubicBezTo>
                  <a:lnTo>
                    <a:pt x="1569" y="10811"/>
                  </a:lnTo>
                  <a:cubicBezTo>
                    <a:pt x="-2119" y="15398"/>
                    <a:pt x="1345" y="21600"/>
                    <a:pt x="5248" y="21600"/>
                  </a:cubicBezTo>
                  <a:cubicBezTo>
                    <a:pt x="6421" y="21600"/>
                    <a:pt x="7638" y="21032"/>
                    <a:pt x="8712" y="19696"/>
                  </a:cubicBezTo>
                  <a:lnTo>
                    <a:pt x="15856" y="10811"/>
                  </a:lnTo>
                  <a:cubicBezTo>
                    <a:pt x="19481" y="6324"/>
                    <a:pt x="16106" y="0"/>
                    <a:pt x="12203"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74" name="Google Shape;1907;p47"/>
            <p:cNvSpPr/>
            <p:nvPr/>
          </p:nvSpPr>
          <p:spPr>
            <a:xfrm>
              <a:off x="8669" y="0"/>
              <a:ext cx="240717" cy="135372"/>
            </a:xfrm>
            <a:custGeom>
              <a:avLst/>
              <a:gdLst/>
              <a:ahLst/>
              <a:cxnLst>
                <a:cxn ang="0">
                  <a:pos x="wd2" y="hd2"/>
                </a:cxn>
                <a:cxn ang="5400000">
                  <a:pos x="wd2" y="hd2"/>
                </a:cxn>
                <a:cxn ang="10800000">
                  <a:pos x="wd2" y="hd2"/>
                </a:cxn>
                <a:cxn ang="16200000">
                  <a:pos x="wd2" y="hd2"/>
                </a:cxn>
              </a:cxnLst>
              <a:rect l="0" t="0" r="r" b="b"/>
              <a:pathLst>
                <a:path w="21425" h="21600" fill="norm" stroke="1" extrusionOk="0">
                  <a:moveTo>
                    <a:pt x="21425" y="0"/>
                  </a:moveTo>
                  <a:lnTo>
                    <a:pt x="497" y="10235"/>
                  </a:lnTo>
                  <a:cubicBezTo>
                    <a:pt x="-31" y="10493"/>
                    <a:pt x="-175" y="11709"/>
                    <a:pt x="243" y="12337"/>
                  </a:cubicBezTo>
                  <a:lnTo>
                    <a:pt x="6520" y="21600"/>
                  </a:lnTo>
                  <a:lnTo>
                    <a:pt x="21425"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75" name="Google Shape;1908;p47"/>
            <p:cNvSpPr/>
            <p:nvPr/>
          </p:nvSpPr>
          <p:spPr>
            <a:xfrm>
              <a:off x="124441" y="11276"/>
              <a:ext cx="135211" cy="239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284" y="146"/>
                    <a:pt x="252" y="14829"/>
                    <a:pt x="0" y="15003"/>
                  </a:cubicBezTo>
                  <a:lnTo>
                    <a:pt x="9281" y="21351"/>
                  </a:lnTo>
                  <a:cubicBezTo>
                    <a:pt x="9528" y="21521"/>
                    <a:pt x="9870" y="21600"/>
                    <a:pt x="10210" y="21600"/>
                  </a:cubicBezTo>
                  <a:cubicBezTo>
                    <a:pt x="10727" y="21600"/>
                    <a:pt x="11237" y="21418"/>
                    <a:pt x="11392" y="21092"/>
                  </a:cubicBezTo>
                  <a:lnTo>
                    <a:pt x="21600"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76" name="Google Shape;1909;p47"/>
            <p:cNvSpPr/>
            <p:nvPr/>
          </p:nvSpPr>
          <p:spPr>
            <a:xfrm>
              <a:off x="71108" y="58052"/>
              <a:ext cx="130734" cy="130684"/>
            </a:xfrm>
            <a:custGeom>
              <a:avLst/>
              <a:gdLst/>
              <a:ahLst/>
              <a:cxnLst>
                <a:cxn ang="0">
                  <a:pos x="wd2" y="hd2"/>
                </a:cxn>
                <a:cxn ang="5400000">
                  <a:pos x="wd2" y="hd2"/>
                </a:cxn>
                <a:cxn ang="10800000">
                  <a:pos x="wd2" y="hd2"/>
                </a:cxn>
                <a:cxn ang="16200000">
                  <a:pos x="wd2" y="hd2"/>
                </a:cxn>
              </a:cxnLst>
              <a:rect l="0" t="0" r="r" b="b"/>
              <a:pathLst>
                <a:path w="21390" h="21600" fill="norm" stroke="1" extrusionOk="0">
                  <a:moveTo>
                    <a:pt x="21390" y="0"/>
                  </a:moveTo>
                  <a:lnTo>
                    <a:pt x="1212" y="16476"/>
                  </a:lnTo>
                  <a:lnTo>
                    <a:pt x="63" y="19941"/>
                  </a:lnTo>
                  <a:cubicBezTo>
                    <a:pt x="-210" y="20794"/>
                    <a:pt x="445" y="21600"/>
                    <a:pt x="1240" y="21600"/>
                  </a:cubicBezTo>
                  <a:cubicBezTo>
                    <a:pt x="1373" y="21600"/>
                    <a:pt x="1507" y="21578"/>
                    <a:pt x="1644" y="21531"/>
                  </a:cubicBezTo>
                  <a:lnTo>
                    <a:pt x="5074" y="20377"/>
                  </a:lnTo>
                  <a:lnTo>
                    <a:pt x="21390"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grpSp>
      <p:sp>
        <p:nvSpPr>
          <p:cNvPr id="578" name="Google Shape;1332;p34"/>
          <p:cNvSpPr/>
          <p:nvPr/>
        </p:nvSpPr>
        <p:spPr>
          <a:xfrm>
            <a:off x="6351899" y="1321853"/>
            <a:ext cx="630246" cy="602257"/>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582" name="Google Shape;1346;p34"/>
          <p:cNvGrpSpPr/>
          <p:nvPr/>
        </p:nvGrpSpPr>
        <p:grpSpPr>
          <a:xfrm>
            <a:off x="6496999" y="1468040"/>
            <a:ext cx="339237" cy="339236"/>
            <a:chOff x="0" y="17"/>
            <a:chExt cx="339235" cy="339235"/>
          </a:xfrm>
        </p:grpSpPr>
        <p:sp>
          <p:nvSpPr>
            <p:cNvPr id="579" name="Google Shape;1347;p34"/>
            <p:cNvSpPr/>
            <p:nvPr/>
          </p:nvSpPr>
          <p:spPr>
            <a:xfrm>
              <a:off x="159654" y="259108"/>
              <a:ext cx="19874" cy="1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9" y="0"/>
                  </a:moveTo>
                  <a:cubicBezTo>
                    <a:pt x="4840" y="0"/>
                    <a:pt x="0" y="4764"/>
                    <a:pt x="0" y="10771"/>
                  </a:cubicBezTo>
                  <a:cubicBezTo>
                    <a:pt x="0" y="16760"/>
                    <a:pt x="4840" y="21600"/>
                    <a:pt x="10829" y="21600"/>
                  </a:cubicBezTo>
                  <a:cubicBezTo>
                    <a:pt x="16760" y="21600"/>
                    <a:pt x="21600" y="16760"/>
                    <a:pt x="21600" y="10771"/>
                  </a:cubicBezTo>
                  <a:cubicBezTo>
                    <a:pt x="21600" y="4764"/>
                    <a:pt x="16760" y="0"/>
                    <a:pt x="10829"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80" name="Google Shape;1348;p34"/>
            <p:cNvSpPr/>
            <p:nvPr/>
          </p:nvSpPr>
          <p:spPr>
            <a:xfrm>
              <a:off x="109980" y="61819"/>
              <a:ext cx="119275" cy="137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92" y="0"/>
                  </a:moveTo>
                  <a:cubicBezTo>
                    <a:pt x="5461" y="0"/>
                    <a:pt x="0" y="3086"/>
                    <a:pt x="0" y="9150"/>
                  </a:cubicBezTo>
                  <a:cubicBezTo>
                    <a:pt x="0" y="10009"/>
                    <a:pt x="797" y="10710"/>
                    <a:pt x="1798" y="10710"/>
                  </a:cubicBezTo>
                  <a:cubicBezTo>
                    <a:pt x="2796" y="10710"/>
                    <a:pt x="3602" y="10009"/>
                    <a:pt x="3602" y="9150"/>
                  </a:cubicBezTo>
                  <a:cubicBezTo>
                    <a:pt x="3602" y="5729"/>
                    <a:pt x="6729" y="2937"/>
                    <a:pt x="10800" y="2937"/>
                  </a:cubicBezTo>
                  <a:cubicBezTo>
                    <a:pt x="14871" y="2937"/>
                    <a:pt x="18001" y="5721"/>
                    <a:pt x="18001" y="9150"/>
                  </a:cubicBezTo>
                  <a:cubicBezTo>
                    <a:pt x="18001" y="11486"/>
                    <a:pt x="16493" y="13630"/>
                    <a:pt x="14102" y="14708"/>
                  </a:cubicBezTo>
                  <a:cubicBezTo>
                    <a:pt x="11530" y="15865"/>
                    <a:pt x="9907" y="17550"/>
                    <a:pt x="9283" y="19711"/>
                  </a:cubicBezTo>
                  <a:cubicBezTo>
                    <a:pt x="9149" y="20179"/>
                    <a:pt x="9264" y="20680"/>
                    <a:pt x="9611" y="21054"/>
                  </a:cubicBezTo>
                  <a:cubicBezTo>
                    <a:pt x="9939" y="21428"/>
                    <a:pt x="10446" y="21600"/>
                    <a:pt x="10963" y="21600"/>
                  </a:cubicBezTo>
                  <a:cubicBezTo>
                    <a:pt x="11750" y="21600"/>
                    <a:pt x="12553" y="21196"/>
                    <a:pt x="12767" y="20495"/>
                  </a:cubicBezTo>
                  <a:cubicBezTo>
                    <a:pt x="13162" y="19212"/>
                    <a:pt x="14169" y="18193"/>
                    <a:pt x="15763" y="17483"/>
                  </a:cubicBezTo>
                  <a:cubicBezTo>
                    <a:pt x="19353" y="15865"/>
                    <a:pt x="21600" y="12655"/>
                    <a:pt x="21600" y="9150"/>
                  </a:cubicBezTo>
                  <a:cubicBezTo>
                    <a:pt x="21600" y="3017"/>
                    <a:pt x="16261" y="0"/>
                    <a:pt x="10892"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sp>
          <p:nvSpPr>
            <p:cNvPr id="581" name="Google Shape;1349;p34"/>
            <p:cNvSpPr/>
            <p:nvPr/>
          </p:nvSpPr>
          <p:spPr>
            <a:xfrm>
              <a:off x="-1" y="17"/>
              <a:ext cx="339237" cy="3392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615"/>
                  </a:moveTo>
                  <a:cubicBezTo>
                    <a:pt x="13700" y="2615"/>
                    <a:pt x="15863" y="4893"/>
                    <a:pt x="15863" y="7637"/>
                  </a:cubicBezTo>
                  <a:cubicBezTo>
                    <a:pt x="15863" y="9527"/>
                    <a:pt x="14810" y="11262"/>
                    <a:pt x="13129" y="12133"/>
                  </a:cubicBezTo>
                  <a:cubicBezTo>
                    <a:pt x="12778" y="12312"/>
                    <a:pt x="12734" y="12487"/>
                    <a:pt x="12714" y="12554"/>
                  </a:cubicBezTo>
                  <a:cubicBezTo>
                    <a:pt x="12487" y="13401"/>
                    <a:pt x="11721" y="13958"/>
                    <a:pt x="10883" y="13958"/>
                  </a:cubicBezTo>
                  <a:cubicBezTo>
                    <a:pt x="10725" y="13958"/>
                    <a:pt x="10565" y="13939"/>
                    <a:pt x="10405" y="13898"/>
                  </a:cubicBezTo>
                  <a:cubicBezTo>
                    <a:pt x="9396" y="13638"/>
                    <a:pt x="8788" y="12612"/>
                    <a:pt x="9038" y="11602"/>
                  </a:cubicBezTo>
                  <a:cubicBezTo>
                    <a:pt x="9345" y="10377"/>
                    <a:pt x="10156" y="9396"/>
                    <a:pt x="11381" y="8761"/>
                  </a:cubicBezTo>
                  <a:cubicBezTo>
                    <a:pt x="12140" y="8366"/>
                    <a:pt x="12299" y="7347"/>
                    <a:pt x="11694" y="6743"/>
                  </a:cubicBezTo>
                  <a:cubicBezTo>
                    <a:pt x="11453" y="6501"/>
                    <a:pt x="11134" y="6387"/>
                    <a:pt x="10816" y="6387"/>
                  </a:cubicBezTo>
                  <a:cubicBezTo>
                    <a:pt x="10175" y="6387"/>
                    <a:pt x="9535" y="6846"/>
                    <a:pt x="9535" y="7637"/>
                  </a:cubicBezTo>
                  <a:cubicBezTo>
                    <a:pt x="9535" y="8684"/>
                    <a:pt x="8684" y="9533"/>
                    <a:pt x="7635" y="9533"/>
                  </a:cubicBezTo>
                  <a:cubicBezTo>
                    <a:pt x="6585" y="9533"/>
                    <a:pt x="5737" y="8684"/>
                    <a:pt x="5737" y="7637"/>
                  </a:cubicBezTo>
                  <a:cubicBezTo>
                    <a:pt x="5737" y="4917"/>
                    <a:pt x="7877" y="2615"/>
                    <a:pt x="10800" y="2615"/>
                  </a:cubicBezTo>
                  <a:close/>
                  <a:moveTo>
                    <a:pt x="10800" y="15228"/>
                  </a:moveTo>
                  <a:cubicBezTo>
                    <a:pt x="11044" y="15228"/>
                    <a:pt x="11291" y="15275"/>
                    <a:pt x="11526" y="15373"/>
                  </a:cubicBezTo>
                  <a:cubicBezTo>
                    <a:pt x="12235" y="15667"/>
                    <a:pt x="12696" y="16358"/>
                    <a:pt x="12696" y="17128"/>
                  </a:cubicBezTo>
                  <a:cubicBezTo>
                    <a:pt x="12696" y="18177"/>
                    <a:pt x="11847" y="19024"/>
                    <a:pt x="10800" y="19028"/>
                  </a:cubicBezTo>
                  <a:cubicBezTo>
                    <a:pt x="10031" y="19028"/>
                    <a:pt x="9338" y="18562"/>
                    <a:pt x="9045" y="17853"/>
                  </a:cubicBezTo>
                  <a:cubicBezTo>
                    <a:pt x="8751" y="17145"/>
                    <a:pt x="8914" y="16328"/>
                    <a:pt x="9457" y="15784"/>
                  </a:cubicBezTo>
                  <a:cubicBezTo>
                    <a:pt x="9820" y="15421"/>
                    <a:pt x="10306" y="15228"/>
                    <a:pt x="10800" y="15228"/>
                  </a:cubicBezTo>
                  <a:close/>
                  <a:moveTo>
                    <a:pt x="10800" y="0"/>
                  </a:moveTo>
                  <a:cubicBezTo>
                    <a:pt x="4853" y="0"/>
                    <a:pt x="0" y="4853"/>
                    <a:pt x="0" y="10800"/>
                  </a:cubicBezTo>
                  <a:cubicBezTo>
                    <a:pt x="0" y="16749"/>
                    <a:pt x="4853" y="21600"/>
                    <a:pt x="10800" y="21600"/>
                  </a:cubicBezTo>
                  <a:cubicBezTo>
                    <a:pt x="16744" y="21600"/>
                    <a:pt x="21600" y="16749"/>
                    <a:pt x="21600" y="10800"/>
                  </a:cubicBezTo>
                  <a:cubicBezTo>
                    <a:pt x="21600" y="4853"/>
                    <a:pt x="16747" y="0"/>
                    <a:pt x="10800"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rgbClr val="435D74"/>
                  </a:solidFill>
                </a:defRPr>
              </a:pPr>
            </a:p>
          </p:txBody>
        </p:sp>
      </p:grpSp>
      <p:sp>
        <p:nvSpPr>
          <p:cNvPr id="583" name="Google Shape;1871;p47"/>
          <p:cNvSpPr txBox="1"/>
          <p:nvPr/>
        </p:nvSpPr>
        <p:spPr>
          <a:xfrm>
            <a:off x="6470020" y="2334583"/>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5</a:t>
            </a:r>
          </a:p>
        </p:txBody>
      </p:sp>
      <p:sp>
        <p:nvSpPr>
          <p:cNvPr id="584" name="Google Shape;1870;p47"/>
          <p:cNvSpPr/>
          <p:nvPr/>
        </p:nvSpPr>
        <p:spPr>
          <a:xfrm flipV="1">
            <a:off x="5558016" y="2493423"/>
            <a:ext cx="1067301" cy="4922"/>
          </a:xfrm>
          <a:prstGeom prst="line">
            <a:avLst/>
          </a:prstGeom>
          <a:ln>
            <a:solidFill>
              <a:srgbClr val="191919"/>
            </a:solidFill>
            <a:prstDash val="dot"/>
          </a:ln>
        </p:spPr>
        <p:txBody>
          <a:bodyPr lIns="45719" rIns="45719"/>
          <a:lstStyle/>
          <a:p>
            <a:pPr/>
          </a:p>
        </p:txBody>
      </p:sp>
      <p:sp>
        <p:nvSpPr>
          <p:cNvPr id="585" name="Google Shape;1871;p47"/>
          <p:cNvSpPr txBox="1"/>
          <p:nvPr/>
        </p:nvSpPr>
        <p:spPr>
          <a:xfrm>
            <a:off x="7737555" y="2334583"/>
            <a:ext cx="4041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400">
                <a:latin typeface="Anton"/>
                <a:ea typeface="Anton"/>
                <a:cs typeface="Anton"/>
                <a:sym typeface="Anton"/>
              </a:defRPr>
            </a:lvl1pPr>
          </a:lstStyle>
          <a:p>
            <a:pPr/>
            <a:r>
              <a:t>6</a:t>
            </a:r>
          </a:p>
        </p:txBody>
      </p:sp>
      <p:sp>
        <p:nvSpPr>
          <p:cNvPr id="586" name="Google Shape;1874;p47"/>
          <p:cNvSpPr/>
          <p:nvPr/>
        </p:nvSpPr>
        <p:spPr>
          <a:xfrm flipV="1">
            <a:off x="6673340" y="1905011"/>
            <a:ext cx="1" cy="468301"/>
          </a:xfrm>
          <a:prstGeom prst="line">
            <a:avLst/>
          </a:prstGeom>
          <a:ln>
            <a:solidFill>
              <a:srgbClr val="191919"/>
            </a:solidFill>
            <a:prstDash val="dot"/>
          </a:ln>
        </p:spPr>
        <p:txBody>
          <a:bodyPr lIns="45719" rIns="45719"/>
          <a:lstStyle/>
          <a:p>
            <a:pPr/>
          </a:p>
        </p:txBody>
      </p:sp>
      <p:sp>
        <p:nvSpPr>
          <p:cNvPr id="587" name="Google Shape;1870;p47"/>
          <p:cNvSpPr/>
          <p:nvPr/>
        </p:nvSpPr>
        <p:spPr>
          <a:xfrm flipV="1">
            <a:off x="6772188" y="2482230"/>
            <a:ext cx="1067301" cy="4922"/>
          </a:xfrm>
          <a:prstGeom prst="line">
            <a:avLst/>
          </a:prstGeom>
          <a:ln>
            <a:solidFill>
              <a:srgbClr val="191919"/>
            </a:solidFill>
            <a:prstDash val="dot"/>
          </a:ln>
        </p:spPr>
        <p:txBody>
          <a:bodyPr lIns="45719" rIns="45719"/>
          <a:lstStyle/>
          <a:p>
            <a:pPr/>
          </a:p>
        </p:txBody>
      </p:sp>
      <p:sp>
        <p:nvSpPr>
          <p:cNvPr id="588" name="Google Shape;1882;p47"/>
          <p:cNvSpPr/>
          <p:nvPr/>
        </p:nvSpPr>
        <p:spPr>
          <a:xfrm>
            <a:off x="6672070" y="2625893"/>
            <a:ext cx="1" cy="347701"/>
          </a:xfrm>
          <a:prstGeom prst="line">
            <a:avLst/>
          </a:prstGeom>
          <a:ln>
            <a:solidFill>
              <a:srgbClr val="191919"/>
            </a:solidFill>
            <a:prstDash val="dot"/>
          </a:ln>
        </p:spPr>
        <p:txBody>
          <a:bodyPr lIns="45719" rIns="45719"/>
          <a:lstStyle/>
          <a:p>
            <a:pPr/>
          </a:p>
        </p:txBody>
      </p:sp>
      <p:sp>
        <p:nvSpPr>
          <p:cNvPr id="589" name="Google Shape;1882;p47"/>
          <p:cNvSpPr/>
          <p:nvPr/>
        </p:nvSpPr>
        <p:spPr>
          <a:xfrm>
            <a:off x="7939606" y="2625893"/>
            <a:ext cx="1" cy="347701"/>
          </a:xfrm>
          <a:prstGeom prst="line">
            <a:avLst/>
          </a:prstGeom>
          <a:ln>
            <a:solidFill>
              <a:srgbClr val="191919"/>
            </a:solidFill>
            <a:prstDash val="dot"/>
          </a:ln>
        </p:spPr>
        <p:txBody>
          <a:bodyPr lIns="45719" rIns="45719"/>
          <a:lstStyle/>
          <a:p>
            <a:pPr/>
          </a:p>
        </p:txBody>
      </p:sp>
      <p:sp>
        <p:nvSpPr>
          <p:cNvPr id="590" name="Google Shape;1874;p47"/>
          <p:cNvSpPr/>
          <p:nvPr/>
        </p:nvSpPr>
        <p:spPr>
          <a:xfrm flipV="1">
            <a:off x="7940876" y="1855811"/>
            <a:ext cx="1" cy="468301"/>
          </a:xfrm>
          <a:prstGeom prst="line">
            <a:avLst/>
          </a:prstGeom>
          <a:ln>
            <a:solidFill>
              <a:srgbClr val="191919"/>
            </a:solidFill>
            <a:prstDash val="dot"/>
          </a:ln>
        </p:spPr>
        <p:txBody>
          <a:bodyPr lIns="45719" rIns="45719"/>
          <a:lstStyle/>
          <a:p>
            <a:pPr/>
          </a:p>
        </p:txBody>
      </p:sp>
      <p:sp>
        <p:nvSpPr>
          <p:cNvPr id="591" name="Google Shape;1883;p47"/>
          <p:cNvSpPr txBox="1"/>
          <p:nvPr/>
        </p:nvSpPr>
        <p:spPr>
          <a:xfrm>
            <a:off x="5876623" y="3104106"/>
            <a:ext cx="1791001"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Design</a:t>
            </a:r>
          </a:p>
        </p:txBody>
      </p:sp>
      <p:sp>
        <p:nvSpPr>
          <p:cNvPr id="592" name="Google Shape;1883;p47"/>
          <p:cNvSpPr txBox="1"/>
          <p:nvPr/>
        </p:nvSpPr>
        <p:spPr>
          <a:xfrm>
            <a:off x="7305837" y="3101399"/>
            <a:ext cx="1791001" cy="304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2000">
                <a:latin typeface="Anton"/>
                <a:ea typeface="Anton"/>
                <a:cs typeface="Anton"/>
                <a:sym typeface="Anton"/>
              </a:defRPr>
            </a:lvl1pPr>
          </a:lstStyle>
          <a:p>
            <a:pPr/>
            <a:r>
              <a:t>Implementation</a:t>
            </a:r>
          </a:p>
        </p:txBody>
      </p:sp>
      <p:sp>
        <p:nvSpPr>
          <p:cNvPr id="593" name="Google Shape;1891;p47"/>
          <p:cNvSpPr txBox="1"/>
          <p:nvPr/>
        </p:nvSpPr>
        <p:spPr>
          <a:xfrm>
            <a:off x="6202193" y="3500599"/>
            <a:ext cx="1139859"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600">
                <a:solidFill>
                  <a:schemeClr val="accent1">
                    <a:lumOff val="44000"/>
                  </a:schemeClr>
                </a:solidFill>
                <a:latin typeface="Assistant"/>
                <a:ea typeface="Assistant"/>
                <a:cs typeface="Assistant"/>
                <a:sym typeface="Assistant"/>
              </a:defRPr>
            </a:lvl1pPr>
          </a:lstStyle>
          <a:p>
            <a:pPr/>
            <a:r>
              <a:t>Enhance the Static and Dynamic Models</a:t>
            </a:r>
          </a:p>
        </p:txBody>
      </p:sp>
      <p:sp>
        <p:nvSpPr>
          <p:cNvPr id="594" name="Google Shape;1891;p47"/>
          <p:cNvSpPr txBox="1"/>
          <p:nvPr/>
        </p:nvSpPr>
        <p:spPr>
          <a:xfrm>
            <a:off x="7305837" y="3656849"/>
            <a:ext cx="1503213" cy="723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600">
                <a:solidFill>
                  <a:schemeClr val="accent1">
                    <a:lumOff val="44000"/>
                  </a:schemeClr>
                </a:solidFill>
                <a:latin typeface="Assistant"/>
                <a:ea typeface="Assistant"/>
                <a:cs typeface="Assistant"/>
                <a:sym typeface="Assistant"/>
              </a:defRPr>
            </a:pPr>
            <a:r>
              <a:t>Transform</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 UML into </a:t>
            </a:r>
            <a:endParaRPr>
              <a:solidFill>
                <a:schemeClr val="accent6"/>
              </a:solidFill>
            </a:endParaRPr>
          </a:p>
          <a:p>
            <a:pPr algn="ctr">
              <a:defRPr sz="1600">
                <a:solidFill>
                  <a:schemeClr val="accent1">
                    <a:lumOff val="44000"/>
                  </a:schemeClr>
                </a:solidFill>
                <a:latin typeface="Assistant"/>
                <a:ea typeface="Assistant"/>
                <a:cs typeface="Assistant"/>
                <a:sym typeface="Assistant"/>
              </a:defRPr>
            </a:pPr>
            <a:r>
              <a:t>Code</a:t>
            </a:r>
          </a:p>
        </p:txBody>
      </p:sp>
      <p:sp>
        <p:nvSpPr>
          <p:cNvPr id="595" name="Google Shape;1332;p34"/>
          <p:cNvSpPr/>
          <p:nvPr/>
        </p:nvSpPr>
        <p:spPr>
          <a:xfrm>
            <a:off x="7624878" y="1381228"/>
            <a:ext cx="630246" cy="602257"/>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10373" y="0"/>
                </a:moveTo>
                <a:cubicBezTo>
                  <a:pt x="9939" y="0"/>
                  <a:pt x="9521" y="29"/>
                  <a:pt x="9129" y="91"/>
                </a:cubicBezTo>
                <a:cubicBezTo>
                  <a:pt x="4510" y="807"/>
                  <a:pt x="156" y="6307"/>
                  <a:pt x="7" y="11076"/>
                </a:cubicBezTo>
                <a:cubicBezTo>
                  <a:pt x="-59" y="12944"/>
                  <a:pt x="389" y="14864"/>
                  <a:pt x="1419" y="16419"/>
                </a:cubicBezTo>
                <a:cubicBezTo>
                  <a:pt x="2333" y="17798"/>
                  <a:pt x="3663" y="18794"/>
                  <a:pt x="5058" y="19598"/>
                </a:cubicBezTo>
                <a:cubicBezTo>
                  <a:pt x="7107" y="20796"/>
                  <a:pt x="9486" y="21600"/>
                  <a:pt x="11802" y="21600"/>
                </a:cubicBezTo>
                <a:cubicBezTo>
                  <a:pt x="13127" y="21600"/>
                  <a:pt x="14432" y="21337"/>
                  <a:pt x="15642" y="20733"/>
                </a:cubicBezTo>
                <a:cubicBezTo>
                  <a:pt x="19431" y="18847"/>
                  <a:pt x="21241" y="14149"/>
                  <a:pt x="21474" y="9766"/>
                </a:cubicBezTo>
                <a:cubicBezTo>
                  <a:pt x="21541" y="8717"/>
                  <a:pt x="21524" y="7635"/>
                  <a:pt x="21258" y="6639"/>
                </a:cubicBezTo>
                <a:cubicBezTo>
                  <a:pt x="20132" y="2614"/>
                  <a:pt x="14470" y="0"/>
                  <a:pt x="103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598" name="Google Shape;1768;p44"/>
          <p:cNvGrpSpPr/>
          <p:nvPr/>
        </p:nvGrpSpPr>
        <p:grpSpPr>
          <a:xfrm>
            <a:off x="7781977" y="1560395"/>
            <a:ext cx="315257" cy="246857"/>
            <a:chOff x="24" y="24"/>
            <a:chExt cx="315256" cy="246855"/>
          </a:xfrm>
        </p:grpSpPr>
        <p:sp>
          <p:nvSpPr>
            <p:cNvPr id="596" name="Google Shape;1769;p44"/>
            <p:cNvSpPr/>
            <p:nvPr/>
          </p:nvSpPr>
          <p:spPr>
            <a:xfrm>
              <a:off x="24" y="206777"/>
              <a:ext cx="315258" cy="40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 y="0"/>
                  </a:moveTo>
                  <a:cubicBezTo>
                    <a:pt x="270" y="0"/>
                    <a:pt x="0" y="2540"/>
                    <a:pt x="0" y="5081"/>
                  </a:cubicBezTo>
                  <a:cubicBezTo>
                    <a:pt x="0" y="13979"/>
                    <a:pt x="916" y="21600"/>
                    <a:pt x="2047" y="21600"/>
                  </a:cubicBezTo>
                  <a:lnTo>
                    <a:pt x="19500" y="21600"/>
                  </a:lnTo>
                  <a:cubicBezTo>
                    <a:pt x="20631" y="21600"/>
                    <a:pt x="21600" y="14409"/>
                    <a:pt x="21600" y="5081"/>
                  </a:cubicBezTo>
                  <a:cubicBezTo>
                    <a:pt x="21547" y="2124"/>
                    <a:pt x="21277" y="0"/>
                    <a:pt x="20846" y="0"/>
                  </a:cubicBezTo>
                  <a:lnTo>
                    <a:pt x="18746" y="0"/>
                  </a:lnTo>
                  <a:lnTo>
                    <a:pt x="18746" y="5081"/>
                  </a:lnTo>
                  <a:cubicBezTo>
                    <a:pt x="18746" y="8468"/>
                    <a:pt x="18423" y="11008"/>
                    <a:pt x="18045" y="11008"/>
                  </a:cubicBezTo>
                  <a:cubicBezTo>
                    <a:pt x="17614" y="11008"/>
                    <a:pt x="17346" y="8468"/>
                    <a:pt x="17346" y="5081"/>
                  </a:cubicBezTo>
                  <a:lnTo>
                    <a:pt x="17346" y="0"/>
                  </a:lnTo>
                  <a:lnTo>
                    <a:pt x="15944" y="0"/>
                  </a:lnTo>
                  <a:lnTo>
                    <a:pt x="15944" y="5081"/>
                  </a:lnTo>
                  <a:cubicBezTo>
                    <a:pt x="15944" y="8468"/>
                    <a:pt x="15621" y="11008"/>
                    <a:pt x="15245" y="11008"/>
                  </a:cubicBezTo>
                  <a:cubicBezTo>
                    <a:pt x="14867" y="11008"/>
                    <a:pt x="14544" y="8468"/>
                    <a:pt x="14544" y="5081"/>
                  </a:cubicBezTo>
                  <a:lnTo>
                    <a:pt x="14544"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597" name="Google Shape;1770;p44"/>
            <p:cNvSpPr/>
            <p:nvPr/>
          </p:nvSpPr>
          <p:spPr>
            <a:xfrm>
              <a:off x="19689" y="24"/>
              <a:ext cx="275154" cy="18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31" y="4837"/>
                  </a:moveTo>
                  <a:cubicBezTo>
                    <a:pt x="7523" y="4837"/>
                    <a:pt x="7619" y="4863"/>
                    <a:pt x="7715" y="4921"/>
                  </a:cubicBezTo>
                  <a:lnTo>
                    <a:pt x="12591" y="7291"/>
                  </a:lnTo>
                  <a:cubicBezTo>
                    <a:pt x="13084" y="7565"/>
                    <a:pt x="13331" y="8659"/>
                    <a:pt x="12898" y="9296"/>
                  </a:cubicBezTo>
                  <a:lnTo>
                    <a:pt x="11787" y="10846"/>
                  </a:lnTo>
                  <a:lnTo>
                    <a:pt x="14503" y="14856"/>
                  </a:lnTo>
                  <a:cubicBezTo>
                    <a:pt x="14873" y="15221"/>
                    <a:pt x="14873" y="15950"/>
                    <a:pt x="14565" y="16404"/>
                  </a:cubicBezTo>
                  <a:cubicBezTo>
                    <a:pt x="14410" y="16633"/>
                    <a:pt x="14195" y="16748"/>
                    <a:pt x="13978" y="16748"/>
                  </a:cubicBezTo>
                  <a:cubicBezTo>
                    <a:pt x="13762" y="16748"/>
                    <a:pt x="13547" y="16633"/>
                    <a:pt x="13392" y="16404"/>
                  </a:cubicBezTo>
                  <a:lnTo>
                    <a:pt x="10677" y="12487"/>
                  </a:lnTo>
                  <a:lnTo>
                    <a:pt x="9627" y="14035"/>
                  </a:lnTo>
                  <a:cubicBezTo>
                    <a:pt x="9442" y="14309"/>
                    <a:pt x="9233" y="14428"/>
                    <a:pt x="9035" y="14428"/>
                  </a:cubicBezTo>
                  <a:cubicBezTo>
                    <a:pt x="8704" y="14428"/>
                    <a:pt x="8408" y="14092"/>
                    <a:pt x="8332" y="13580"/>
                  </a:cubicBezTo>
                  <a:lnTo>
                    <a:pt x="6727" y="6379"/>
                  </a:lnTo>
                  <a:cubicBezTo>
                    <a:pt x="6518" y="5610"/>
                    <a:pt x="6927" y="4837"/>
                    <a:pt x="7431" y="4837"/>
                  </a:cubicBezTo>
                  <a:close/>
                  <a:moveTo>
                    <a:pt x="2345" y="0"/>
                  </a:moveTo>
                  <a:cubicBezTo>
                    <a:pt x="1048" y="0"/>
                    <a:pt x="0" y="1640"/>
                    <a:pt x="0" y="3553"/>
                  </a:cubicBezTo>
                  <a:lnTo>
                    <a:pt x="0" y="21600"/>
                  </a:lnTo>
                  <a:lnTo>
                    <a:pt x="21600" y="21600"/>
                  </a:lnTo>
                  <a:lnTo>
                    <a:pt x="21600" y="3553"/>
                  </a:lnTo>
                  <a:cubicBezTo>
                    <a:pt x="21600" y="1640"/>
                    <a:pt x="20489" y="0"/>
                    <a:pt x="19132" y="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601" name="Google Shape;1765;p44"/>
          <p:cNvGrpSpPr/>
          <p:nvPr/>
        </p:nvGrpSpPr>
        <p:grpSpPr>
          <a:xfrm>
            <a:off x="901056" y="1536269"/>
            <a:ext cx="169345" cy="286769"/>
            <a:chOff x="0" y="0"/>
            <a:chExt cx="169344" cy="286767"/>
          </a:xfrm>
        </p:grpSpPr>
        <p:sp>
          <p:nvSpPr>
            <p:cNvPr id="599" name="Google Shape;1766;p44"/>
            <p:cNvSpPr/>
            <p:nvPr/>
          </p:nvSpPr>
          <p:spPr>
            <a:xfrm>
              <a:off x="0" y="0"/>
              <a:ext cx="169345" cy="199730"/>
            </a:xfrm>
            <a:custGeom>
              <a:avLst/>
              <a:gdLst/>
              <a:ahLst/>
              <a:cxnLst>
                <a:cxn ang="0">
                  <a:pos x="wd2" y="hd2"/>
                </a:cxn>
                <a:cxn ang="5400000">
                  <a:pos x="wd2" y="hd2"/>
                </a:cxn>
                <a:cxn ang="10800000">
                  <a:pos x="wd2" y="hd2"/>
                </a:cxn>
                <a:cxn ang="16200000">
                  <a:pos x="wd2" y="hd2"/>
                </a:cxn>
              </a:cxnLst>
              <a:rect l="0" t="0" r="r" b="b"/>
              <a:pathLst>
                <a:path w="21457" h="21600" fill="norm" stroke="1" extrusionOk="0">
                  <a:moveTo>
                    <a:pt x="9604" y="0"/>
                  </a:moveTo>
                  <a:lnTo>
                    <a:pt x="203" y="13962"/>
                  </a:lnTo>
                  <a:cubicBezTo>
                    <a:pt x="-67" y="14271"/>
                    <a:pt x="-67" y="14658"/>
                    <a:pt x="203" y="14966"/>
                  </a:cubicBezTo>
                  <a:lnTo>
                    <a:pt x="3998" y="21600"/>
                  </a:lnTo>
                  <a:lnTo>
                    <a:pt x="17376" y="21600"/>
                  </a:lnTo>
                  <a:lnTo>
                    <a:pt x="21352" y="14966"/>
                  </a:lnTo>
                  <a:cubicBezTo>
                    <a:pt x="21533" y="14658"/>
                    <a:pt x="21444" y="14271"/>
                    <a:pt x="21352" y="13962"/>
                  </a:cubicBezTo>
                  <a:lnTo>
                    <a:pt x="11954" y="0"/>
                  </a:lnTo>
                  <a:lnTo>
                    <a:pt x="11954" y="11573"/>
                  </a:lnTo>
                  <a:cubicBezTo>
                    <a:pt x="13308" y="11957"/>
                    <a:pt x="14303" y="13115"/>
                    <a:pt x="14303" y="14425"/>
                  </a:cubicBezTo>
                  <a:cubicBezTo>
                    <a:pt x="14303" y="16122"/>
                    <a:pt x="12766" y="17435"/>
                    <a:pt x="10689" y="17435"/>
                  </a:cubicBezTo>
                  <a:cubicBezTo>
                    <a:pt x="8789" y="17435"/>
                    <a:pt x="7163" y="16122"/>
                    <a:pt x="7163" y="14425"/>
                  </a:cubicBezTo>
                  <a:cubicBezTo>
                    <a:pt x="7163" y="13115"/>
                    <a:pt x="8247" y="12035"/>
                    <a:pt x="9604" y="11573"/>
                  </a:cubicBezTo>
                  <a:lnTo>
                    <a:pt x="9604"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00" name="Google Shape;1767;p44"/>
            <p:cNvSpPr/>
            <p:nvPr/>
          </p:nvSpPr>
          <p:spPr>
            <a:xfrm>
              <a:off x="38609" y="218273"/>
              <a:ext cx="94247" cy="68495"/>
            </a:xfrm>
            <a:custGeom>
              <a:avLst/>
              <a:gdLst/>
              <a:ahLst/>
              <a:cxnLst>
                <a:cxn ang="0">
                  <a:pos x="wd2" y="hd2"/>
                </a:cxn>
                <a:cxn ang="5400000">
                  <a:pos x="wd2" y="hd2"/>
                </a:cxn>
                <a:cxn ang="10800000">
                  <a:pos x="wd2" y="hd2"/>
                </a:cxn>
                <a:cxn ang="16200000">
                  <a:pos x="wd2" y="hd2"/>
                </a:cxn>
              </a:cxnLst>
              <a:rect l="0" t="0" r="r" b="b"/>
              <a:pathLst>
                <a:path w="21457" h="21600" fill="norm" stroke="1" extrusionOk="0">
                  <a:moveTo>
                    <a:pt x="17" y="0"/>
                  </a:moveTo>
                  <a:lnTo>
                    <a:pt x="17" y="18672"/>
                  </a:lnTo>
                  <a:cubicBezTo>
                    <a:pt x="-143" y="20250"/>
                    <a:pt x="831" y="21600"/>
                    <a:pt x="2130" y="21600"/>
                  </a:cubicBezTo>
                  <a:lnTo>
                    <a:pt x="19184" y="21600"/>
                  </a:lnTo>
                  <a:cubicBezTo>
                    <a:pt x="20318" y="21600"/>
                    <a:pt x="21457" y="20250"/>
                    <a:pt x="21457" y="18672"/>
                  </a:cubicBezTo>
                  <a:lnTo>
                    <a:pt x="21457" y="0"/>
                  </a:ln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3" name="Google Shape;1249;p33" descr="Google Shape;1249;p33"/>
          <p:cNvPicPr>
            <a:picLocks noChangeAspect="1"/>
          </p:cNvPicPr>
          <p:nvPr/>
        </p:nvPicPr>
        <p:blipFill>
          <a:blip r:embed="rId2">
            <a:extLst/>
          </a:blip>
          <a:srcRect l="13412" t="42963" r="0" b="11728"/>
          <a:stretch>
            <a:fillRect/>
          </a:stretch>
        </p:blipFill>
        <p:spPr>
          <a:xfrm>
            <a:off x="4822025" y="539400"/>
            <a:ext cx="4120227" cy="3228649"/>
          </a:xfrm>
          <a:prstGeom prst="rect">
            <a:avLst/>
          </a:prstGeom>
          <a:ln w="12700">
            <a:miter lim="400000"/>
          </a:ln>
        </p:spPr>
      </p:pic>
      <p:sp>
        <p:nvSpPr>
          <p:cNvPr id="604" name="Google Shape;1250;p33"/>
          <p:cNvSpPr/>
          <p:nvPr/>
        </p:nvSpPr>
        <p:spPr>
          <a:xfrm>
            <a:off x="4747249" y="53"/>
            <a:ext cx="4396928" cy="5138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58" y="4210"/>
                </a:moveTo>
                <a:cubicBezTo>
                  <a:pt x="15430" y="4210"/>
                  <a:pt x="15991" y="4272"/>
                  <a:pt x="16525" y="4486"/>
                </a:cubicBezTo>
                <a:cubicBezTo>
                  <a:pt x="16628" y="4527"/>
                  <a:pt x="16730" y="4573"/>
                  <a:pt x="16797" y="4655"/>
                </a:cubicBezTo>
                <a:cubicBezTo>
                  <a:pt x="16870" y="4717"/>
                  <a:pt x="16969" y="4742"/>
                  <a:pt x="17052" y="4791"/>
                </a:cubicBezTo>
                <a:cubicBezTo>
                  <a:pt x="17452" y="5024"/>
                  <a:pt x="17791" y="5314"/>
                  <a:pt x="18085" y="5641"/>
                </a:cubicBezTo>
                <a:cubicBezTo>
                  <a:pt x="18522" y="6127"/>
                  <a:pt x="18842" y="6669"/>
                  <a:pt x="19106" y="7236"/>
                </a:cubicBezTo>
                <a:cubicBezTo>
                  <a:pt x="19342" y="7741"/>
                  <a:pt x="19520" y="8261"/>
                  <a:pt x="19670" y="8789"/>
                </a:cubicBezTo>
                <a:cubicBezTo>
                  <a:pt x="19690" y="8858"/>
                  <a:pt x="19683" y="8933"/>
                  <a:pt x="19730" y="8995"/>
                </a:cubicBezTo>
                <a:cubicBezTo>
                  <a:pt x="19744" y="9007"/>
                  <a:pt x="19744" y="9022"/>
                  <a:pt x="19735" y="9036"/>
                </a:cubicBezTo>
                <a:cubicBezTo>
                  <a:pt x="19723" y="9063"/>
                  <a:pt x="19735" y="9083"/>
                  <a:pt x="19754" y="9103"/>
                </a:cubicBezTo>
                <a:cubicBezTo>
                  <a:pt x="19852" y="9317"/>
                  <a:pt x="19911" y="9541"/>
                  <a:pt x="19959" y="9765"/>
                </a:cubicBezTo>
                <a:cubicBezTo>
                  <a:pt x="20059" y="10225"/>
                  <a:pt x="20130" y="10688"/>
                  <a:pt x="20182" y="11152"/>
                </a:cubicBezTo>
                <a:cubicBezTo>
                  <a:pt x="20220" y="11480"/>
                  <a:pt x="20250" y="11810"/>
                  <a:pt x="20271" y="12140"/>
                </a:cubicBezTo>
                <a:cubicBezTo>
                  <a:pt x="20289" y="12445"/>
                  <a:pt x="20297" y="12750"/>
                  <a:pt x="20316" y="13055"/>
                </a:cubicBezTo>
                <a:cubicBezTo>
                  <a:pt x="20321" y="13131"/>
                  <a:pt x="20309" y="13205"/>
                  <a:pt x="20264" y="13274"/>
                </a:cubicBezTo>
                <a:cubicBezTo>
                  <a:pt x="20251" y="13442"/>
                  <a:pt x="20267" y="13611"/>
                  <a:pt x="20240" y="13781"/>
                </a:cubicBezTo>
                <a:cubicBezTo>
                  <a:pt x="20171" y="14225"/>
                  <a:pt x="19928" y="14581"/>
                  <a:pt x="19521" y="14857"/>
                </a:cubicBezTo>
                <a:cubicBezTo>
                  <a:pt x="19186" y="15084"/>
                  <a:pt x="18800" y="15224"/>
                  <a:pt x="18396" y="15329"/>
                </a:cubicBezTo>
                <a:cubicBezTo>
                  <a:pt x="17955" y="15442"/>
                  <a:pt x="17504" y="15505"/>
                  <a:pt x="17048" y="15550"/>
                </a:cubicBezTo>
                <a:cubicBezTo>
                  <a:pt x="16514" y="15602"/>
                  <a:pt x="15979" y="15617"/>
                  <a:pt x="15443" y="15617"/>
                </a:cubicBezTo>
                <a:cubicBezTo>
                  <a:pt x="15108" y="15617"/>
                  <a:pt x="14774" y="15612"/>
                  <a:pt x="14439" y="15605"/>
                </a:cubicBezTo>
                <a:cubicBezTo>
                  <a:pt x="14005" y="15596"/>
                  <a:pt x="13573" y="15569"/>
                  <a:pt x="13141" y="15543"/>
                </a:cubicBezTo>
                <a:cubicBezTo>
                  <a:pt x="12697" y="15514"/>
                  <a:pt x="12253" y="15477"/>
                  <a:pt x="11810" y="15442"/>
                </a:cubicBezTo>
                <a:cubicBezTo>
                  <a:pt x="11525" y="15420"/>
                  <a:pt x="11240" y="15395"/>
                  <a:pt x="10955" y="15374"/>
                </a:cubicBezTo>
                <a:cubicBezTo>
                  <a:pt x="10910" y="15371"/>
                  <a:pt x="10866" y="15350"/>
                  <a:pt x="10820" y="15350"/>
                </a:cubicBezTo>
                <a:cubicBezTo>
                  <a:pt x="10807" y="15350"/>
                  <a:pt x="10795" y="15352"/>
                  <a:pt x="10782" y="15355"/>
                </a:cubicBezTo>
                <a:cubicBezTo>
                  <a:pt x="10722" y="15375"/>
                  <a:pt x="10660" y="15381"/>
                  <a:pt x="10598" y="15381"/>
                </a:cubicBezTo>
                <a:cubicBezTo>
                  <a:pt x="10522" y="15381"/>
                  <a:pt x="10445" y="15371"/>
                  <a:pt x="10371" y="15366"/>
                </a:cubicBezTo>
                <a:cubicBezTo>
                  <a:pt x="9711" y="15317"/>
                  <a:pt x="9052" y="15251"/>
                  <a:pt x="8392" y="15199"/>
                </a:cubicBezTo>
                <a:cubicBezTo>
                  <a:pt x="7982" y="15168"/>
                  <a:pt x="7572" y="15138"/>
                  <a:pt x="7163" y="15113"/>
                </a:cubicBezTo>
                <a:cubicBezTo>
                  <a:pt x="6684" y="15085"/>
                  <a:pt x="6205" y="15085"/>
                  <a:pt x="5727" y="15071"/>
                </a:cubicBezTo>
                <a:cubicBezTo>
                  <a:pt x="4879" y="15045"/>
                  <a:pt x="4055" y="14920"/>
                  <a:pt x="3297" y="14570"/>
                </a:cubicBezTo>
                <a:cubicBezTo>
                  <a:pt x="2782" y="14332"/>
                  <a:pt x="2351" y="14011"/>
                  <a:pt x="2006" y="13606"/>
                </a:cubicBezTo>
                <a:cubicBezTo>
                  <a:pt x="1478" y="12988"/>
                  <a:pt x="1204" y="12283"/>
                  <a:pt x="1033" y="11542"/>
                </a:cubicBezTo>
                <a:cubicBezTo>
                  <a:pt x="921" y="11054"/>
                  <a:pt x="855" y="10563"/>
                  <a:pt x="822" y="10067"/>
                </a:cubicBezTo>
                <a:cubicBezTo>
                  <a:pt x="813" y="9915"/>
                  <a:pt x="810" y="9764"/>
                  <a:pt x="797" y="9614"/>
                </a:cubicBezTo>
                <a:cubicBezTo>
                  <a:pt x="837" y="9457"/>
                  <a:pt x="814" y="9296"/>
                  <a:pt x="820" y="9137"/>
                </a:cubicBezTo>
                <a:cubicBezTo>
                  <a:pt x="820" y="9124"/>
                  <a:pt x="824" y="9112"/>
                  <a:pt x="834" y="9101"/>
                </a:cubicBezTo>
                <a:cubicBezTo>
                  <a:pt x="834" y="8899"/>
                  <a:pt x="834" y="8699"/>
                  <a:pt x="873" y="8499"/>
                </a:cubicBezTo>
                <a:cubicBezTo>
                  <a:pt x="949" y="8122"/>
                  <a:pt x="1135" y="7787"/>
                  <a:pt x="1401" y="7483"/>
                </a:cubicBezTo>
                <a:cubicBezTo>
                  <a:pt x="1701" y="7140"/>
                  <a:pt x="2074" y="6862"/>
                  <a:pt x="2486" y="6618"/>
                </a:cubicBezTo>
                <a:cubicBezTo>
                  <a:pt x="3133" y="6235"/>
                  <a:pt x="3839" y="5950"/>
                  <a:pt x="4572" y="5710"/>
                </a:cubicBezTo>
                <a:cubicBezTo>
                  <a:pt x="5489" y="5407"/>
                  <a:pt x="6436" y="5183"/>
                  <a:pt x="7394" y="4997"/>
                </a:cubicBezTo>
                <a:cubicBezTo>
                  <a:pt x="7930" y="4892"/>
                  <a:pt x="8471" y="4805"/>
                  <a:pt x="9013" y="4720"/>
                </a:cubicBezTo>
                <a:cubicBezTo>
                  <a:pt x="9026" y="4719"/>
                  <a:pt x="9040" y="4718"/>
                  <a:pt x="9053" y="4718"/>
                </a:cubicBezTo>
                <a:cubicBezTo>
                  <a:pt x="9066" y="4718"/>
                  <a:pt x="9079" y="4719"/>
                  <a:pt x="9092" y="4719"/>
                </a:cubicBezTo>
                <a:cubicBezTo>
                  <a:pt x="9128" y="4719"/>
                  <a:pt x="9164" y="4716"/>
                  <a:pt x="9195" y="4693"/>
                </a:cubicBezTo>
                <a:cubicBezTo>
                  <a:pt x="9217" y="4677"/>
                  <a:pt x="9246" y="4681"/>
                  <a:pt x="9271" y="4672"/>
                </a:cubicBezTo>
                <a:cubicBezTo>
                  <a:pt x="9307" y="4672"/>
                  <a:pt x="9339" y="4662"/>
                  <a:pt x="9373" y="4652"/>
                </a:cubicBezTo>
                <a:cubicBezTo>
                  <a:pt x="9849" y="4539"/>
                  <a:pt x="10339" y="4504"/>
                  <a:pt x="10826" y="4450"/>
                </a:cubicBezTo>
                <a:cubicBezTo>
                  <a:pt x="11279" y="4400"/>
                  <a:pt x="11734" y="4363"/>
                  <a:pt x="12190" y="4328"/>
                </a:cubicBezTo>
                <a:cubicBezTo>
                  <a:pt x="12465" y="4307"/>
                  <a:pt x="12743" y="4295"/>
                  <a:pt x="13018" y="4276"/>
                </a:cubicBezTo>
                <a:cubicBezTo>
                  <a:pt x="13496" y="4244"/>
                  <a:pt x="13974" y="4240"/>
                  <a:pt x="14453" y="4220"/>
                </a:cubicBezTo>
                <a:cubicBezTo>
                  <a:pt x="14588" y="4214"/>
                  <a:pt x="14724" y="4210"/>
                  <a:pt x="14858" y="4210"/>
                </a:cubicBezTo>
                <a:close/>
                <a:moveTo>
                  <a:pt x="0" y="0"/>
                </a:moveTo>
                <a:lnTo>
                  <a:pt x="0" y="21600"/>
                </a:lnTo>
                <a:lnTo>
                  <a:pt x="21569" y="21600"/>
                </a:lnTo>
                <a:lnTo>
                  <a:pt x="21569" y="19938"/>
                </a:lnTo>
                <a:cubicBezTo>
                  <a:pt x="21580" y="19932"/>
                  <a:pt x="21590" y="19923"/>
                  <a:pt x="21600" y="19914"/>
                </a:cubicBezTo>
                <a:lnTo>
                  <a:pt x="21600" y="520"/>
                </a:lnTo>
                <a:cubicBezTo>
                  <a:pt x="21590" y="509"/>
                  <a:pt x="21580" y="502"/>
                  <a:pt x="21569" y="495"/>
                </a:cubicBezTo>
                <a:lnTo>
                  <a:pt x="21569" y="0"/>
                </a:lnTo>
                <a:close/>
              </a:path>
            </a:pathLst>
          </a:custGeom>
          <a:solidFill>
            <a:srgbClr val="C2A87C"/>
          </a:solidFill>
          <a:ln w="12700">
            <a:miter lim="400000"/>
          </a:ln>
        </p:spPr>
        <p:txBody>
          <a:bodyPr lIns="45719" rIns="45719" anchor="ctr"/>
          <a:lstStyle/>
          <a:p>
            <a:pPr>
              <a:defRPr>
                <a:solidFill>
                  <a:schemeClr val="accent6"/>
                </a:solidFill>
              </a:defRPr>
            </a:pPr>
          </a:p>
        </p:txBody>
      </p:sp>
      <p:sp>
        <p:nvSpPr>
          <p:cNvPr id="605" name="Google Shape;1251;p33"/>
          <p:cNvSpPr/>
          <p:nvPr/>
        </p:nvSpPr>
        <p:spPr>
          <a:xfrm>
            <a:off x="5832117" y="341"/>
            <a:ext cx="3312061" cy="184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6" y="434"/>
                  <a:pt x="60" y="464"/>
                  <a:pt x="93" y="498"/>
                </a:cubicBezTo>
                <a:cubicBezTo>
                  <a:pt x="561" y="1299"/>
                  <a:pt x="1028" y="2137"/>
                  <a:pt x="1494" y="2904"/>
                </a:cubicBezTo>
                <a:cubicBezTo>
                  <a:pt x="2394" y="4438"/>
                  <a:pt x="3292" y="6541"/>
                  <a:pt x="4189" y="8543"/>
                </a:cubicBezTo>
                <a:cubicBezTo>
                  <a:pt x="5175" y="10781"/>
                  <a:pt x="6160" y="13120"/>
                  <a:pt x="7146" y="15156"/>
                </a:cubicBezTo>
                <a:cubicBezTo>
                  <a:pt x="8063" y="17057"/>
                  <a:pt x="8979" y="18595"/>
                  <a:pt x="9900" y="19662"/>
                </a:cubicBezTo>
                <a:cubicBezTo>
                  <a:pt x="10874" y="20829"/>
                  <a:pt x="11853" y="21432"/>
                  <a:pt x="12829" y="21566"/>
                </a:cubicBezTo>
                <a:cubicBezTo>
                  <a:pt x="12957" y="21589"/>
                  <a:pt x="13085" y="21600"/>
                  <a:pt x="13213" y="21600"/>
                </a:cubicBezTo>
                <a:cubicBezTo>
                  <a:pt x="14175" y="21600"/>
                  <a:pt x="15137" y="20975"/>
                  <a:pt x="16097" y="20298"/>
                </a:cubicBezTo>
                <a:cubicBezTo>
                  <a:pt x="16517" y="19995"/>
                  <a:pt x="16934" y="19493"/>
                  <a:pt x="17353" y="19059"/>
                </a:cubicBezTo>
                <a:cubicBezTo>
                  <a:pt x="18028" y="18326"/>
                  <a:pt x="18703" y="17592"/>
                  <a:pt x="19377" y="16825"/>
                </a:cubicBezTo>
                <a:cubicBezTo>
                  <a:pt x="19817" y="16323"/>
                  <a:pt x="20257" y="15657"/>
                  <a:pt x="20698" y="15253"/>
                </a:cubicBezTo>
                <a:cubicBezTo>
                  <a:pt x="20958" y="15025"/>
                  <a:pt x="21217" y="14370"/>
                  <a:pt x="21478" y="14370"/>
                </a:cubicBezTo>
                <a:cubicBezTo>
                  <a:pt x="21519" y="14370"/>
                  <a:pt x="21559" y="14385"/>
                  <a:pt x="21600" y="14419"/>
                </a:cubicBezTo>
                <a:lnTo>
                  <a:pt x="21600" y="0"/>
                </a:lnTo>
                <a:close/>
              </a:path>
            </a:pathLst>
          </a:custGeom>
          <a:solidFill>
            <a:srgbClr val="7D3021"/>
          </a:solidFill>
          <a:ln w="12700">
            <a:miter lim="400000"/>
          </a:ln>
        </p:spPr>
        <p:txBody>
          <a:bodyPr lIns="45719" rIns="45719" anchor="ctr"/>
          <a:lstStyle/>
          <a:p>
            <a:pPr>
              <a:defRPr>
                <a:solidFill>
                  <a:schemeClr val="accent6"/>
                </a:solidFill>
              </a:defRPr>
            </a:pPr>
          </a:p>
        </p:txBody>
      </p:sp>
      <p:sp>
        <p:nvSpPr>
          <p:cNvPr id="606" name="Google Shape;1252;p33"/>
          <p:cNvSpPr/>
          <p:nvPr/>
        </p:nvSpPr>
        <p:spPr>
          <a:xfrm>
            <a:off x="4845937" y="2164918"/>
            <a:ext cx="2096191" cy="1621842"/>
          </a:xfrm>
          <a:custGeom>
            <a:avLst/>
            <a:gdLst/>
            <a:ahLst/>
            <a:cxnLst>
              <a:cxn ang="0">
                <a:pos x="wd2" y="hd2"/>
              </a:cxn>
              <a:cxn ang="5400000">
                <a:pos x="wd2" y="hd2"/>
              </a:cxn>
              <a:cxn ang="10800000">
                <a:pos x="wd2" y="hd2"/>
              </a:cxn>
              <a:cxn ang="16200000">
                <a:pos x="wd2" y="hd2"/>
              </a:cxn>
            </a:cxnLst>
            <a:rect l="0" t="0" r="r" b="b"/>
            <a:pathLst>
              <a:path w="21517" h="21600" fill="norm" stroke="1" extrusionOk="0">
                <a:moveTo>
                  <a:pt x="729" y="0"/>
                </a:moveTo>
                <a:cubicBezTo>
                  <a:pt x="670" y="23"/>
                  <a:pt x="653" y="91"/>
                  <a:pt x="630" y="152"/>
                </a:cubicBezTo>
                <a:cubicBezTo>
                  <a:pt x="166" y="1408"/>
                  <a:pt x="-83" y="2717"/>
                  <a:pt x="25" y="4121"/>
                </a:cubicBezTo>
                <a:cubicBezTo>
                  <a:pt x="61" y="4566"/>
                  <a:pt x="128" y="5000"/>
                  <a:pt x="198" y="5434"/>
                </a:cubicBezTo>
                <a:cubicBezTo>
                  <a:pt x="565" y="7652"/>
                  <a:pt x="996" y="9848"/>
                  <a:pt x="1612" y="11975"/>
                </a:cubicBezTo>
                <a:cubicBezTo>
                  <a:pt x="2137" y="13786"/>
                  <a:pt x="2776" y="15518"/>
                  <a:pt x="3674" y="17078"/>
                </a:cubicBezTo>
                <a:cubicBezTo>
                  <a:pt x="5131" y="19608"/>
                  <a:pt x="7053" y="21123"/>
                  <a:pt x="9484" y="21500"/>
                </a:cubicBezTo>
                <a:cubicBezTo>
                  <a:pt x="9929" y="21568"/>
                  <a:pt x="10373" y="21600"/>
                  <a:pt x="10816" y="21600"/>
                </a:cubicBezTo>
                <a:cubicBezTo>
                  <a:pt x="11662" y="21600"/>
                  <a:pt x="12504" y="21482"/>
                  <a:pt x="13340" y="21267"/>
                </a:cubicBezTo>
                <a:cubicBezTo>
                  <a:pt x="15039" y="20833"/>
                  <a:pt x="16754" y="20537"/>
                  <a:pt x="18473" y="20290"/>
                </a:cubicBezTo>
                <a:cubicBezTo>
                  <a:pt x="19417" y="20157"/>
                  <a:pt x="20361" y="20050"/>
                  <a:pt x="21306" y="19928"/>
                </a:cubicBezTo>
                <a:cubicBezTo>
                  <a:pt x="21388" y="19920"/>
                  <a:pt x="21464" y="19909"/>
                  <a:pt x="21517" y="19814"/>
                </a:cubicBezTo>
                <a:cubicBezTo>
                  <a:pt x="21124" y="19765"/>
                  <a:pt x="20731" y="19715"/>
                  <a:pt x="20338" y="19662"/>
                </a:cubicBezTo>
                <a:cubicBezTo>
                  <a:pt x="19420" y="19540"/>
                  <a:pt x="18502" y="19422"/>
                  <a:pt x="17584" y="19296"/>
                </a:cubicBezTo>
                <a:cubicBezTo>
                  <a:pt x="16511" y="19152"/>
                  <a:pt x="15434" y="19026"/>
                  <a:pt x="14355" y="18923"/>
                </a:cubicBezTo>
                <a:cubicBezTo>
                  <a:pt x="13244" y="18817"/>
                  <a:pt x="12126" y="18786"/>
                  <a:pt x="11012" y="18760"/>
                </a:cubicBezTo>
                <a:cubicBezTo>
                  <a:pt x="9918" y="18733"/>
                  <a:pt x="8839" y="18543"/>
                  <a:pt x="7786" y="18155"/>
                </a:cubicBezTo>
                <a:cubicBezTo>
                  <a:pt x="5744" y="17401"/>
                  <a:pt x="4111" y="15921"/>
                  <a:pt x="2958" y="13589"/>
                </a:cubicBezTo>
                <a:cubicBezTo>
                  <a:pt x="2328" y="12310"/>
                  <a:pt x="1894" y="10917"/>
                  <a:pt x="1583" y="9460"/>
                </a:cubicBezTo>
                <a:cubicBezTo>
                  <a:pt x="1037" y="6911"/>
                  <a:pt x="835" y="4292"/>
                  <a:pt x="770" y="1655"/>
                </a:cubicBezTo>
                <a:cubicBezTo>
                  <a:pt x="718" y="1130"/>
                  <a:pt x="788" y="601"/>
                  <a:pt x="735" y="76"/>
                </a:cubicBezTo>
                <a:cubicBezTo>
                  <a:pt x="732" y="49"/>
                  <a:pt x="729" y="26"/>
                  <a:pt x="729"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607" name="Google Shape;1253;p33"/>
          <p:cNvSpPr/>
          <p:nvPr/>
        </p:nvSpPr>
        <p:spPr>
          <a:xfrm>
            <a:off x="6619000" y="864507"/>
            <a:ext cx="1550879" cy="251833"/>
          </a:xfrm>
          <a:custGeom>
            <a:avLst/>
            <a:gdLst/>
            <a:ahLst/>
            <a:cxnLst>
              <a:cxn ang="0">
                <a:pos x="wd2" y="hd2"/>
              </a:cxn>
              <a:cxn ang="5400000">
                <a:pos x="wd2" y="hd2"/>
              </a:cxn>
              <a:cxn ang="10800000">
                <a:pos x="wd2" y="hd2"/>
              </a:cxn>
              <a:cxn ang="16200000">
                <a:pos x="wd2" y="hd2"/>
              </a:cxn>
            </a:cxnLst>
            <a:rect l="0" t="0" r="r" b="b"/>
            <a:pathLst>
              <a:path w="21525" h="21600" fill="norm" stroke="1" extrusionOk="0">
                <a:moveTo>
                  <a:pt x="13873" y="0"/>
                </a:moveTo>
                <a:cubicBezTo>
                  <a:pt x="13762" y="0"/>
                  <a:pt x="13651" y="11"/>
                  <a:pt x="13538" y="36"/>
                </a:cubicBezTo>
                <a:cubicBezTo>
                  <a:pt x="12571" y="231"/>
                  <a:pt x="11631" y="1481"/>
                  <a:pt x="10691" y="2780"/>
                </a:cubicBezTo>
                <a:cubicBezTo>
                  <a:pt x="7182" y="7631"/>
                  <a:pt x="3719" y="13636"/>
                  <a:pt x="309" y="20693"/>
                </a:cubicBezTo>
                <a:cubicBezTo>
                  <a:pt x="198" y="20913"/>
                  <a:pt x="87" y="21086"/>
                  <a:pt x="0" y="21600"/>
                </a:cubicBezTo>
                <a:lnTo>
                  <a:pt x="206" y="21526"/>
                </a:lnTo>
                <a:cubicBezTo>
                  <a:pt x="277" y="21257"/>
                  <a:pt x="361" y="21501"/>
                  <a:pt x="428" y="21232"/>
                </a:cubicBezTo>
                <a:cubicBezTo>
                  <a:pt x="488" y="21182"/>
                  <a:pt x="547" y="21158"/>
                  <a:pt x="606" y="21111"/>
                </a:cubicBezTo>
                <a:cubicBezTo>
                  <a:pt x="2292" y="19369"/>
                  <a:pt x="3989" y="18023"/>
                  <a:pt x="5686" y="16845"/>
                </a:cubicBezTo>
                <a:cubicBezTo>
                  <a:pt x="7162" y="15842"/>
                  <a:pt x="8641" y="15032"/>
                  <a:pt x="10124" y="14395"/>
                </a:cubicBezTo>
                <a:cubicBezTo>
                  <a:pt x="12234" y="13463"/>
                  <a:pt x="14347" y="12875"/>
                  <a:pt x="16461" y="12875"/>
                </a:cubicBezTo>
                <a:cubicBezTo>
                  <a:pt x="18241" y="12875"/>
                  <a:pt x="19919" y="15425"/>
                  <a:pt x="21477" y="20839"/>
                </a:cubicBezTo>
                <a:cubicBezTo>
                  <a:pt x="21600" y="20081"/>
                  <a:pt x="21453" y="19836"/>
                  <a:pt x="21402" y="19542"/>
                </a:cubicBezTo>
                <a:cubicBezTo>
                  <a:pt x="20839" y="16331"/>
                  <a:pt x="20240" y="13463"/>
                  <a:pt x="19601" y="10892"/>
                </a:cubicBezTo>
                <a:cubicBezTo>
                  <a:pt x="17847" y="3890"/>
                  <a:pt x="15951" y="0"/>
                  <a:pt x="138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642" name="Google Shape;1254;p33"/>
          <p:cNvGrpSpPr/>
          <p:nvPr/>
        </p:nvGrpSpPr>
        <p:grpSpPr>
          <a:xfrm>
            <a:off x="7546498" y="4067752"/>
            <a:ext cx="884396" cy="536330"/>
            <a:chOff x="0" y="0"/>
            <a:chExt cx="884395" cy="536328"/>
          </a:xfrm>
        </p:grpSpPr>
        <p:grpSp>
          <p:nvGrpSpPr>
            <p:cNvPr id="624" name="Google Shape;1255;p33"/>
            <p:cNvGrpSpPr/>
            <p:nvPr/>
          </p:nvGrpSpPr>
          <p:grpSpPr>
            <a:xfrm>
              <a:off x="0" y="0"/>
              <a:ext cx="536303" cy="536330"/>
              <a:chOff x="0" y="0"/>
              <a:chExt cx="536302" cy="536329"/>
            </a:xfrm>
          </p:grpSpPr>
          <p:sp>
            <p:nvSpPr>
              <p:cNvPr id="608" name="Google Shape;1256;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09" name="Google Shape;1257;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0" name="Google Shape;1258;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1" name="Google Shape;1259;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2" name="Google Shape;1260;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3" name="Google Shape;1261;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4" name="Google Shape;1262;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5" name="Google Shape;1263;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6" name="Google Shape;1264;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7" name="Google Shape;1265;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8" name="Google Shape;1266;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19" name="Google Shape;1267;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0" name="Google Shape;1268;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1" name="Google Shape;1269;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2" name="Google Shape;1270;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3" name="Google Shape;1271;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641" name="Google Shape;1272;p33"/>
            <p:cNvGrpSpPr/>
            <p:nvPr/>
          </p:nvGrpSpPr>
          <p:grpSpPr>
            <a:xfrm>
              <a:off x="348092" y="0"/>
              <a:ext cx="536304" cy="536330"/>
              <a:chOff x="0" y="0"/>
              <a:chExt cx="536302" cy="536329"/>
            </a:xfrm>
          </p:grpSpPr>
          <p:sp>
            <p:nvSpPr>
              <p:cNvPr id="625" name="Google Shape;1273;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6" name="Google Shape;1274;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7" name="Google Shape;1275;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8" name="Google Shape;1276;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29" name="Google Shape;1277;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0" name="Google Shape;1278;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1" name="Google Shape;1279;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2" name="Google Shape;1280;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3" name="Google Shape;1281;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4" name="Google Shape;1282;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5" name="Google Shape;1283;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6" name="Google Shape;1284;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7" name="Google Shape;1285;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8" name="Google Shape;1286;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39" name="Google Shape;1287;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40" name="Google Shape;1288;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sp>
        <p:nvSpPr>
          <p:cNvPr id="643" name="Google Shape;1289;p33"/>
          <p:cNvSpPr/>
          <p:nvPr/>
        </p:nvSpPr>
        <p:spPr>
          <a:xfrm>
            <a:off x="6417028" y="399674"/>
            <a:ext cx="279601" cy="279302"/>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644" name="Google Shape;1290;p33"/>
          <p:cNvSpPr/>
          <p:nvPr/>
        </p:nvSpPr>
        <p:spPr>
          <a:xfrm>
            <a:off x="5470025" y="4227224"/>
            <a:ext cx="377101" cy="3771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648" name="Google Shape;1291;p33"/>
          <p:cNvGrpSpPr/>
          <p:nvPr/>
        </p:nvGrpSpPr>
        <p:grpSpPr>
          <a:xfrm>
            <a:off x="4095723" y="3415636"/>
            <a:ext cx="779485" cy="652116"/>
            <a:chOff x="13537" y="23451"/>
            <a:chExt cx="779483" cy="652114"/>
          </a:xfrm>
        </p:grpSpPr>
        <p:sp>
          <p:nvSpPr>
            <p:cNvPr id="645" name="Google Shape;1292;p33"/>
            <p:cNvSpPr/>
            <p:nvPr/>
          </p:nvSpPr>
          <p:spPr>
            <a:xfrm rot="17999736">
              <a:off x="399337" y="296851"/>
              <a:ext cx="350073" cy="302844"/>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46" name="Google Shape;1293;p33"/>
            <p:cNvSpPr/>
            <p:nvPr/>
          </p:nvSpPr>
          <p:spPr>
            <a:xfrm rot="17999736">
              <a:off x="57148" y="99322"/>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47" name="Google Shape;1294;p33"/>
            <p:cNvSpPr/>
            <p:nvPr/>
          </p:nvSpPr>
          <p:spPr>
            <a:xfrm rot="17999736">
              <a:off x="228698" y="198349"/>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649" name="Google Shape;1295;p33"/>
          <p:cNvSpPr/>
          <p:nvPr/>
        </p:nvSpPr>
        <p:spPr>
          <a:xfrm>
            <a:off x="4700682" y="4735061"/>
            <a:ext cx="4443495" cy="408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3" y="0"/>
                </a:moveTo>
                <a:cubicBezTo>
                  <a:pt x="21119" y="0"/>
                  <a:pt x="20886" y="269"/>
                  <a:pt x="20657" y="795"/>
                </a:cubicBezTo>
                <a:cubicBezTo>
                  <a:pt x="19944" y="2444"/>
                  <a:pt x="19235" y="4167"/>
                  <a:pt x="18517" y="5406"/>
                </a:cubicBezTo>
                <a:cubicBezTo>
                  <a:pt x="17879" y="6494"/>
                  <a:pt x="17240" y="7447"/>
                  <a:pt x="16600" y="8233"/>
                </a:cubicBezTo>
                <a:cubicBezTo>
                  <a:pt x="16046" y="8915"/>
                  <a:pt x="15490" y="9459"/>
                  <a:pt x="14935" y="9972"/>
                </a:cubicBezTo>
                <a:cubicBezTo>
                  <a:pt x="14258" y="10592"/>
                  <a:pt x="13582" y="11062"/>
                  <a:pt x="12904" y="11469"/>
                </a:cubicBezTo>
                <a:cubicBezTo>
                  <a:pt x="12335" y="11818"/>
                  <a:pt x="11764" y="12089"/>
                  <a:pt x="11194" y="12270"/>
                </a:cubicBezTo>
                <a:cubicBezTo>
                  <a:pt x="10421" y="12513"/>
                  <a:pt x="9646" y="12709"/>
                  <a:pt x="8871" y="12799"/>
                </a:cubicBezTo>
                <a:cubicBezTo>
                  <a:pt x="8448" y="12855"/>
                  <a:pt x="8025" y="12887"/>
                  <a:pt x="7602" y="12887"/>
                </a:cubicBezTo>
                <a:cubicBezTo>
                  <a:pt x="7092" y="12887"/>
                  <a:pt x="6583" y="12840"/>
                  <a:pt x="6074" y="12724"/>
                </a:cubicBezTo>
                <a:cubicBezTo>
                  <a:pt x="5899" y="12682"/>
                  <a:pt x="5725" y="12660"/>
                  <a:pt x="5550" y="12660"/>
                </a:cubicBezTo>
                <a:cubicBezTo>
                  <a:pt x="4925" y="12660"/>
                  <a:pt x="4301" y="12924"/>
                  <a:pt x="3676" y="13374"/>
                </a:cubicBezTo>
                <a:cubicBezTo>
                  <a:pt x="2936" y="13904"/>
                  <a:pt x="2201" y="14811"/>
                  <a:pt x="1475" y="16429"/>
                </a:cubicBezTo>
                <a:cubicBezTo>
                  <a:pt x="1014" y="17441"/>
                  <a:pt x="560" y="18741"/>
                  <a:pt x="126" y="20798"/>
                </a:cubicBezTo>
                <a:cubicBezTo>
                  <a:pt x="82" y="21010"/>
                  <a:pt x="31" y="21100"/>
                  <a:pt x="0" y="21600"/>
                </a:cubicBezTo>
                <a:lnTo>
                  <a:pt x="21600" y="21600"/>
                </a:lnTo>
                <a:lnTo>
                  <a:pt x="21600" y="100"/>
                </a:lnTo>
                <a:cubicBezTo>
                  <a:pt x="21517" y="32"/>
                  <a:pt x="21435" y="0"/>
                  <a:pt x="2135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650" name="Google Shape;1296;p33"/>
          <p:cNvSpPr/>
          <p:nvPr/>
        </p:nvSpPr>
        <p:spPr>
          <a:xfrm>
            <a:off x="8767556" y="2160915"/>
            <a:ext cx="194218" cy="996602"/>
          </a:xfrm>
          <a:custGeom>
            <a:avLst/>
            <a:gdLst/>
            <a:ahLst/>
            <a:cxnLst>
              <a:cxn ang="0">
                <a:pos x="wd2" y="hd2"/>
              </a:cxn>
              <a:cxn ang="5400000">
                <a:pos x="wd2" y="hd2"/>
              </a:cxn>
              <a:cxn ang="10800000">
                <a:pos x="wd2" y="hd2"/>
              </a:cxn>
              <a:cxn ang="16200000">
                <a:pos x="wd2" y="hd2"/>
              </a:cxn>
            </a:cxnLst>
            <a:rect l="0" t="0" r="r" b="b"/>
            <a:pathLst>
              <a:path w="20364" h="21600" fill="norm" stroke="1" extrusionOk="0">
                <a:moveTo>
                  <a:pt x="303" y="0"/>
                </a:moveTo>
                <a:cubicBezTo>
                  <a:pt x="273" y="12"/>
                  <a:pt x="212" y="50"/>
                  <a:pt x="212" y="50"/>
                </a:cubicBezTo>
                <a:cubicBezTo>
                  <a:pt x="488" y="70"/>
                  <a:pt x="-26" y="103"/>
                  <a:pt x="1" y="103"/>
                </a:cubicBezTo>
                <a:cubicBezTo>
                  <a:pt x="4" y="103"/>
                  <a:pt x="34" y="102"/>
                  <a:pt x="95" y="99"/>
                </a:cubicBezTo>
                <a:cubicBezTo>
                  <a:pt x="2879" y="2861"/>
                  <a:pt x="5095" y="5641"/>
                  <a:pt x="6744" y="8440"/>
                </a:cubicBezTo>
                <a:cubicBezTo>
                  <a:pt x="8480" y="11351"/>
                  <a:pt x="9619" y="14274"/>
                  <a:pt x="10280" y="17203"/>
                </a:cubicBezTo>
                <a:cubicBezTo>
                  <a:pt x="10609" y="18664"/>
                  <a:pt x="10757" y="20132"/>
                  <a:pt x="10969" y="21600"/>
                </a:cubicBezTo>
                <a:cubicBezTo>
                  <a:pt x="11687" y="21513"/>
                  <a:pt x="12137" y="21371"/>
                  <a:pt x="12618" y="21240"/>
                </a:cubicBezTo>
                <a:cubicBezTo>
                  <a:pt x="19388" y="19339"/>
                  <a:pt x="21574" y="17203"/>
                  <a:pt x="19747" y="14912"/>
                </a:cubicBezTo>
                <a:cubicBezTo>
                  <a:pt x="17678" y="12330"/>
                  <a:pt x="14505" y="9797"/>
                  <a:pt x="11268" y="7270"/>
                </a:cubicBezTo>
                <a:cubicBezTo>
                  <a:pt x="8333" y="4960"/>
                  <a:pt x="5038" y="2669"/>
                  <a:pt x="1321" y="409"/>
                </a:cubicBezTo>
                <a:cubicBezTo>
                  <a:pt x="1082" y="260"/>
                  <a:pt x="1052" y="93"/>
                  <a:pt x="30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651" name="Google Shape;1297;p33"/>
          <p:cNvSpPr/>
          <p:nvPr/>
        </p:nvSpPr>
        <p:spPr>
          <a:xfrm>
            <a:off x="8758738" y="2138279"/>
            <a:ext cx="12701" cy="12701"/>
          </a:xfrm>
          <a:custGeom>
            <a:avLst/>
            <a:gdLst/>
            <a:ahLst/>
            <a:cxnLst>
              <a:cxn ang="0">
                <a:pos x="wd2" y="hd2"/>
              </a:cxn>
              <a:cxn ang="5400000">
                <a:pos x="wd2" y="hd2"/>
              </a:cxn>
              <a:cxn ang="10800000">
                <a:pos x="wd2" y="hd2"/>
              </a:cxn>
              <a:cxn ang="16200000">
                <a:pos x="wd2" y="hd2"/>
              </a:cxn>
            </a:cxnLst>
            <a:rect l="0" t="0" r="r" b="b"/>
            <a:pathLst>
              <a:path w="12595" h="21600" fill="norm" stroke="1" extrusionOk="0">
                <a:moveTo>
                  <a:pt x="0" y="0"/>
                </a:moveTo>
                <a:cubicBezTo>
                  <a:pt x="1215" y="6986"/>
                  <a:pt x="2430" y="13972"/>
                  <a:pt x="3645" y="21600"/>
                </a:cubicBezTo>
                <a:cubicBezTo>
                  <a:pt x="21600" y="13331"/>
                  <a:pt x="8370" y="6986"/>
                  <a:pt x="0" y="0"/>
                </a:cubicBezTo>
                <a:close/>
              </a:path>
            </a:pathLst>
          </a:custGeom>
          <a:solidFill>
            <a:srgbClr val="6D3327"/>
          </a:solidFill>
          <a:ln w="12700">
            <a:miter lim="400000"/>
          </a:ln>
        </p:spPr>
        <p:txBody>
          <a:bodyPr lIns="45719" rIns="45719" anchor="ctr"/>
          <a:lstStyle/>
          <a:p>
            <a:pPr>
              <a:defRPr>
                <a:solidFill>
                  <a:schemeClr val="accent6"/>
                </a:solidFill>
              </a:defRPr>
            </a:pPr>
          </a:p>
        </p:txBody>
      </p:sp>
      <p:sp>
        <p:nvSpPr>
          <p:cNvPr id="652" name="Google Shape;1298;p33"/>
          <p:cNvSpPr/>
          <p:nvPr/>
        </p:nvSpPr>
        <p:spPr>
          <a:xfrm>
            <a:off x="4912788" y="2170620"/>
            <a:ext cx="12701" cy="118599"/>
          </a:xfrm>
          <a:custGeom>
            <a:avLst/>
            <a:gdLst/>
            <a:ahLst/>
            <a:cxnLst>
              <a:cxn ang="0">
                <a:pos x="wd2" y="hd2"/>
              </a:cxn>
              <a:cxn ang="5400000">
                <a:pos x="wd2" y="hd2"/>
              </a:cxn>
              <a:cxn ang="10800000">
                <a:pos x="wd2" y="hd2"/>
              </a:cxn>
              <a:cxn ang="16200000">
                <a:pos x="wd2" y="hd2"/>
              </a:cxn>
            </a:cxnLst>
            <a:rect l="0" t="0" r="r" b="b"/>
            <a:pathLst>
              <a:path w="15377" h="21600" fill="norm" stroke="1" extrusionOk="0">
                <a:moveTo>
                  <a:pt x="3650" y="0"/>
                </a:moveTo>
                <a:cubicBezTo>
                  <a:pt x="-718" y="7186"/>
                  <a:pt x="-4278" y="14419"/>
                  <a:pt x="12306" y="21600"/>
                </a:cubicBezTo>
                <a:cubicBezTo>
                  <a:pt x="17322" y="14367"/>
                  <a:pt x="17322" y="7186"/>
                  <a:pt x="3650"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653" name="Google Shape;1299;p33"/>
          <p:cNvSpPr/>
          <p:nvPr/>
        </p:nvSpPr>
        <p:spPr>
          <a:xfrm>
            <a:off x="6633829" y="1107363"/>
            <a:ext cx="1601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13" y="0"/>
                </a:moveTo>
                <a:cubicBezTo>
                  <a:pt x="9115" y="0"/>
                  <a:pt x="4493" y="6059"/>
                  <a:pt x="0" y="18044"/>
                </a:cubicBezTo>
                <a:cubicBezTo>
                  <a:pt x="2462" y="20415"/>
                  <a:pt x="4795" y="21600"/>
                  <a:pt x="6998" y="21600"/>
                </a:cubicBezTo>
                <a:cubicBezTo>
                  <a:pt x="12442" y="21600"/>
                  <a:pt x="17194" y="14883"/>
                  <a:pt x="21600" y="3951"/>
                </a:cubicBezTo>
                <a:cubicBezTo>
                  <a:pt x="19008" y="1317"/>
                  <a:pt x="16546" y="0"/>
                  <a:pt x="14213"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654" name="Google Shape;1300;p33"/>
          <p:cNvSpPr txBox="1"/>
          <p:nvPr>
            <p:ph type="title"/>
          </p:nvPr>
        </p:nvSpPr>
        <p:spPr>
          <a:xfrm>
            <a:off x="720000" y="2659215"/>
            <a:ext cx="2798700" cy="841801"/>
          </a:xfrm>
          <a:prstGeom prst="rect">
            <a:avLst/>
          </a:prstGeom>
        </p:spPr>
        <p:txBody>
          <a:bodyPr/>
          <a:lstStyle>
            <a:lvl1pPr defTabSz="502920">
              <a:defRPr sz="2750"/>
            </a:lvl1pPr>
          </a:lstStyle>
          <a:p>
            <a:pPr/>
            <a:r>
              <a:t>Use Cases Diagram</a:t>
            </a:r>
          </a:p>
        </p:txBody>
      </p:sp>
      <p:sp>
        <p:nvSpPr>
          <p:cNvPr id="655" name="Google Shape;1301;p33"/>
          <p:cNvSpPr txBox="1"/>
          <p:nvPr/>
        </p:nvSpPr>
        <p:spPr>
          <a:xfrm>
            <a:off x="1662150" y="1244537"/>
            <a:ext cx="914401" cy="10629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6000">
                <a:solidFill>
                  <a:srgbClr val="191919"/>
                </a:solidFill>
                <a:latin typeface="Anton"/>
                <a:ea typeface="Anton"/>
                <a:cs typeface="Anton"/>
                <a:sym typeface="Anton"/>
              </a:defRPr>
            </a:lvl1pPr>
          </a:lstStyle>
          <a:p>
            <a:pPr/>
            <a:r>
              <a:t>01</a:t>
            </a:r>
          </a:p>
        </p:txBody>
      </p:sp>
      <p:sp>
        <p:nvSpPr>
          <p:cNvPr id="656" name="Google Shape;1302;p33"/>
          <p:cNvSpPr txBox="1"/>
          <p:nvPr>
            <p:ph type="body" sz="quarter" idx="1"/>
          </p:nvPr>
        </p:nvSpPr>
        <p:spPr>
          <a:xfrm>
            <a:off x="691611" y="3785961"/>
            <a:ext cx="2798700" cy="540901"/>
          </a:xfrm>
          <a:prstGeom prst="rect">
            <a:avLst/>
          </a:prstGeom>
        </p:spPr>
        <p:txBody>
          <a:bodyPr/>
          <a:lstStyle>
            <a:lvl1pPr marL="0" indent="0"/>
          </a:lstStyle>
          <a:p>
            <a:pPr/>
            <a:r>
              <a:t>Main Requirements</a:t>
            </a:r>
          </a:p>
        </p:txBody>
      </p:sp>
      <p:grpSp>
        <p:nvGrpSpPr>
          <p:cNvPr id="673" name="Google Shape;1303;p33"/>
          <p:cNvGrpSpPr/>
          <p:nvPr/>
        </p:nvGrpSpPr>
        <p:grpSpPr>
          <a:xfrm>
            <a:off x="4214807" y="539457"/>
            <a:ext cx="540768" cy="540893"/>
            <a:chOff x="0" y="0"/>
            <a:chExt cx="540766" cy="540892"/>
          </a:xfrm>
        </p:grpSpPr>
        <p:sp>
          <p:nvSpPr>
            <p:cNvPr id="657" name="Google Shape;1304;p33"/>
            <p:cNvSpPr/>
            <p:nvPr/>
          </p:nvSpPr>
          <p:spPr>
            <a:xfrm>
              <a:off x="55678" y="86114"/>
              <a:ext cx="415087" cy="350401"/>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58" name="Google Shape;1305;p33"/>
            <p:cNvSpPr/>
            <p:nvPr/>
          </p:nvSpPr>
          <p:spPr>
            <a:xfrm>
              <a:off x="75639" y="109666"/>
              <a:ext cx="414833" cy="35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59" name="Google Shape;1306;p33"/>
            <p:cNvSpPr/>
            <p:nvPr/>
          </p:nvSpPr>
          <p:spPr>
            <a:xfrm>
              <a:off x="38027" y="64170"/>
              <a:ext cx="408915" cy="34729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0" name="Google Shape;1307;p33"/>
            <p:cNvSpPr/>
            <p:nvPr/>
          </p:nvSpPr>
          <p:spPr>
            <a:xfrm>
              <a:off x="22932" y="43261"/>
              <a:ext cx="396534" cy="336090"/>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1" name="Google Shape;1308;p33"/>
            <p:cNvSpPr/>
            <p:nvPr/>
          </p:nvSpPr>
          <p:spPr>
            <a:xfrm>
              <a:off x="101152" y="139325"/>
              <a:ext cx="405554" cy="341514"/>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2" name="Google Shape;1309;p33"/>
            <p:cNvSpPr/>
            <p:nvPr/>
          </p:nvSpPr>
          <p:spPr>
            <a:xfrm>
              <a:off x="126900" y="166558"/>
              <a:ext cx="391048" cy="333418"/>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3" name="Google Shape;1310;p33"/>
            <p:cNvSpPr/>
            <p:nvPr/>
          </p:nvSpPr>
          <p:spPr>
            <a:xfrm>
              <a:off x="8994" y="23825"/>
              <a:ext cx="378972" cy="322950"/>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4" name="Google Shape;1311;p33"/>
            <p:cNvSpPr/>
            <p:nvPr/>
          </p:nvSpPr>
          <p:spPr>
            <a:xfrm>
              <a:off x="152478" y="199161"/>
              <a:ext cx="379664" cy="317498"/>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5" name="Google Shape;1312;p33"/>
            <p:cNvSpPr/>
            <p:nvPr/>
          </p:nvSpPr>
          <p:spPr>
            <a:xfrm>
              <a:off x="4062" y="15810"/>
              <a:ext cx="353639" cy="296426"/>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6" name="Google Shape;1313;p33"/>
            <p:cNvSpPr/>
            <p:nvPr/>
          </p:nvSpPr>
          <p:spPr>
            <a:xfrm>
              <a:off x="190393" y="234408"/>
              <a:ext cx="347474" cy="292637"/>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7" name="Google Shape;1314;p33"/>
            <p:cNvSpPr/>
            <p:nvPr/>
          </p:nvSpPr>
          <p:spPr>
            <a:xfrm>
              <a:off x="0" y="4443"/>
              <a:ext cx="321476" cy="270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8" name="Google Shape;1315;p33"/>
            <p:cNvSpPr/>
            <p:nvPr/>
          </p:nvSpPr>
          <p:spPr>
            <a:xfrm>
              <a:off x="229808" y="275271"/>
              <a:ext cx="310959" cy="26308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69" name="Google Shape;1316;p33"/>
            <p:cNvSpPr/>
            <p:nvPr/>
          </p:nvSpPr>
          <p:spPr>
            <a:xfrm>
              <a:off x="4820" y="0"/>
              <a:ext cx="269473" cy="22931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0" name="Google Shape;1317;p33"/>
            <p:cNvSpPr/>
            <p:nvPr/>
          </p:nvSpPr>
          <p:spPr>
            <a:xfrm>
              <a:off x="276227" y="322921"/>
              <a:ext cx="258996" cy="217972"/>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1" name="Google Shape;1318;p33"/>
            <p:cNvSpPr/>
            <p:nvPr/>
          </p:nvSpPr>
          <p:spPr>
            <a:xfrm>
              <a:off x="18235" y="8014"/>
              <a:ext cx="193556" cy="165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2" name="Google Shape;1319;p33"/>
            <p:cNvSpPr/>
            <p:nvPr/>
          </p:nvSpPr>
          <p:spPr>
            <a:xfrm>
              <a:off x="335076" y="377905"/>
              <a:ext cx="181645" cy="154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692" name="Google Shape;1221;p32"/>
          <p:cNvGrpSpPr/>
          <p:nvPr/>
        </p:nvGrpSpPr>
        <p:grpSpPr>
          <a:xfrm>
            <a:off x="327739" y="984636"/>
            <a:ext cx="713516" cy="713618"/>
            <a:chOff x="0" y="0"/>
            <a:chExt cx="713515" cy="713617"/>
          </a:xfrm>
        </p:grpSpPr>
        <p:sp>
          <p:nvSpPr>
            <p:cNvPr id="676"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7"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8"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79"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0"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1"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2"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3"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4"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5"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6"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7"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8"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89"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90"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91"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693"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699" name="Google Shape;1239;p32"/>
          <p:cNvGrpSpPr/>
          <p:nvPr/>
        </p:nvGrpSpPr>
        <p:grpSpPr>
          <a:xfrm>
            <a:off x="6772794" y="3326268"/>
            <a:ext cx="989999" cy="1376136"/>
            <a:chOff x="31698" y="18300"/>
            <a:chExt cx="989997" cy="1376134"/>
          </a:xfrm>
        </p:grpSpPr>
        <p:grpSp>
          <p:nvGrpSpPr>
            <p:cNvPr id="697" name="Google Shape;1240;p32"/>
            <p:cNvGrpSpPr/>
            <p:nvPr/>
          </p:nvGrpSpPr>
          <p:grpSpPr>
            <a:xfrm>
              <a:off x="31698" y="18300"/>
              <a:ext cx="881507" cy="1053629"/>
              <a:chOff x="31698" y="18300"/>
              <a:chExt cx="881506" cy="1053628"/>
            </a:xfrm>
          </p:grpSpPr>
          <p:sp>
            <p:nvSpPr>
              <p:cNvPr id="694"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695"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696"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698"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700" name="Picture 2" descr="Picture 2"/>
          <p:cNvPicPr>
            <a:picLocks noChangeAspect="1"/>
          </p:cNvPicPr>
          <p:nvPr/>
        </p:nvPicPr>
        <p:blipFill>
          <a:blip r:embed="rId2">
            <a:extLst/>
          </a:blip>
          <a:stretch>
            <a:fillRect/>
          </a:stretch>
        </p:blipFill>
        <p:spPr>
          <a:xfrm>
            <a:off x="0" y="1"/>
            <a:ext cx="9144000" cy="5143501"/>
          </a:xfrm>
          <a:prstGeom prst="rect">
            <a:avLst/>
          </a:prstGeom>
          <a:ln w="12700">
            <a:miter lim="400000"/>
          </a:ln>
        </p:spPr>
      </p:pic>
      <p:sp>
        <p:nvSpPr>
          <p:cNvPr id="701" name="Oval 3"/>
          <p:cNvSpPr/>
          <p:nvPr/>
        </p:nvSpPr>
        <p:spPr>
          <a:xfrm>
            <a:off x="2417133" y="4149252"/>
            <a:ext cx="4302645" cy="670841"/>
          </a:xfrm>
          <a:prstGeom prst="ellipse">
            <a:avLst/>
          </a:prstGeom>
          <a:ln w="12700">
            <a:solidFill>
              <a:srgbClr val="7D3021"/>
            </a:solidFill>
          </a:ln>
        </p:spPr>
        <p:txBody>
          <a:bodyPr lIns="45719" rIns="45719" anchor="ctr"/>
          <a:lstStyle/>
          <a:p>
            <a:pPr algn="ctr">
              <a:defRPr>
                <a:ln w="38100" cap="flat">
                  <a:solidFill>
                    <a:srgbClr val="7D3021"/>
                  </a:solidFill>
                  <a:prstDash val="solid"/>
                  <a:round/>
                </a:ln>
              </a:defRPr>
            </a:pPr>
          </a:p>
        </p:txBody>
      </p:sp>
      <p:sp>
        <p:nvSpPr>
          <p:cNvPr id="702" name="Oval 9"/>
          <p:cNvSpPr/>
          <p:nvPr/>
        </p:nvSpPr>
        <p:spPr>
          <a:xfrm>
            <a:off x="2757377" y="857692"/>
            <a:ext cx="3196857" cy="584455"/>
          </a:xfrm>
          <a:prstGeom prst="ellipse">
            <a:avLst/>
          </a:prstGeom>
          <a:ln>
            <a:solidFill>
              <a:srgbClr val="7D3021"/>
            </a:solidFill>
          </a:ln>
        </p:spPr>
        <p:txBody>
          <a:bodyPr lIns="45719" rIns="45719" anchor="ctr"/>
          <a:lstStyle/>
          <a:p>
            <a:pPr algn="ctr">
              <a:defRPr>
                <a:noFill/>
                <a:effectLst>
                  <a:outerShdw sx="100000" sy="100000" kx="0" ky="0" algn="b" rotWithShape="0" blurRad="38100" dist="19050" dir="2700000">
                    <a:srgbClr val="7D3021">
                      <a:alpha val="40000"/>
                    </a:srgbClr>
                  </a:outerShdw>
                </a:effectLst>
              </a:defRPr>
            </a:pPr>
          </a:p>
        </p:txBody>
      </p:sp>
      <p:sp>
        <p:nvSpPr>
          <p:cNvPr id="703" name="Arrow: Down 10"/>
          <p:cNvSpPr/>
          <p:nvPr/>
        </p:nvSpPr>
        <p:spPr>
          <a:xfrm rot="4035635">
            <a:off x="6409642" y="65628"/>
            <a:ext cx="222268" cy="1399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884"/>
                </a:moveTo>
                <a:lnTo>
                  <a:pt x="5400" y="19884"/>
                </a:lnTo>
                <a:lnTo>
                  <a:pt x="5400" y="0"/>
                </a:lnTo>
                <a:lnTo>
                  <a:pt x="16200" y="0"/>
                </a:lnTo>
                <a:lnTo>
                  <a:pt x="16200" y="19884"/>
                </a:lnTo>
                <a:lnTo>
                  <a:pt x="21600" y="19884"/>
                </a:lnTo>
                <a:lnTo>
                  <a:pt x="10800" y="21600"/>
                </a:lnTo>
                <a:close/>
              </a:path>
            </a:pathLst>
          </a:custGeom>
          <a:solidFill>
            <a:srgbClr val="C2A87C"/>
          </a:solidFill>
          <a:ln w="25400">
            <a:solidFill>
              <a:srgbClr val="7D3021"/>
            </a:solidFill>
          </a:ln>
        </p:spPr>
        <p:txBody>
          <a:bodyPr lIns="45719" rIns="45719" anchor="ctr"/>
          <a:lstStyle/>
          <a:p>
            <a:pPr algn="ctr">
              <a:defRPr>
                <a:solidFill>
                  <a:srgbClr val="A3824C"/>
                </a:solidFill>
                <a:effectLst>
                  <a:outerShdw sx="100000" sy="100000" kx="0" ky="0" algn="b" rotWithShape="0" blurRad="38100" dist="19050" dir="2700000">
                    <a:srgbClr val="7D3021">
                      <a:alpha val="40000"/>
                    </a:srgbClr>
                  </a:outerShdw>
                </a:effectLst>
              </a:defRPr>
            </a:pPr>
          </a:p>
        </p:txBody>
      </p:sp>
      <p:sp>
        <p:nvSpPr>
          <p:cNvPr id="704" name="Oval 11"/>
          <p:cNvSpPr/>
          <p:nvPr/>
        </p:nvSpPr>
        <p:spPr>
          <a:xfrm>
            <a:off x="2417134" y="4149252"/>
            <a:ext cx="4281378" cy="670841"/>
          </a:xfrm>
          <a:prstGeom prst="ellipse">
            <a:avLst/>
          </a:prstGeom>
          <a:ln w="12700">
            <a:solidFill>
              <a:srgbClr val="7D3021"/>
            </a:solidFill>
          </a:ln>
        </p:spPr>
        <p:txBody>
          <a:bodyPr lIns="45719" rIns="45719" anchor="ctr"/>
          <a:lstStyle/>
          <a:p>
            <a:pPr algn="ctr">
              <a:defRPr>
                <a:ln w="38100" cap="flat">
                  <a:solidFill>
                    <a:srgbClr val="7D3021"/>
                  </a:solidFill>
                  <a:prstDash val="solid"/>
                  <a:round/>
                </a:ln>
              </a:defRPr>
            </a:pPr>
          </a:p>
        </p:txBody>
      </p:sp>
      <p:sp>
        <p:nvSpPr>
          <p:cNvPr id="705" name="Arrow: Down 12"/>
          <p:cNvSpPr/>
          <p:nvPr/>
        </p:nvSpPr>
        <p:spPr>
          <a:xfrm rot="4035635">
            <a:off x="6411219" y="3234944"/>
            <a:ext cx="222268" cy="139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884"/>
                </a:moveTo>
                <a:lnTo>
                  <a:pt x="5400" y="19884"/>
                </a:lnTo>
                <a:lnTo>
                  <a:pt x="5400" y="0"/>
                </a:lnTo>
                <a:lnTo>
                  <a:pt x="16200" y="0"/>
                </a:lnTo>
                <a:lnTo>
                  <a:pt x="16200" y="19884"/>
                </a:lnTo>
                <a:lnTo>
                  <a:pt x="21600" y="19884"/>
                </a:lnTo>
                <a:lnTo>
                  <a:pt x="10800" y="21600"/>
                </a:lnTo>
                <a:close/>
              </a:path>
            </a:pathLst>
          </a:custGeom>
          <a:solidFill>
            <a:srgbClr val="C2A87C"/>
          </a:solidFill>
          <a:ln w="25400">
            <a:solidFill>
              <a:srgbClr val="7D3021"/>
            </a:solidFill>
          </a:ln>
        </p:spPr>
        <p:txBody>
          <a:bodyPr lIns="45719" rIns="45719" anchor="ctr"/>
          <a:lstStyle/>
          <a:p>
            <a:pPr algn="ctr">
              <a:defRPr>
                <a:solidFill>
                  <a:srgbClr val="A3824C"/>
                </a:solidFill>
                <a:effectLst>
                  <a:outerShdw sx="100000" sy="100000" kx="0" ky="0" algn="b" rotWithShape="0" blurRad="38100" dist="19050" dir="2700000">
                    <a:srgbClr val="7D3021">
                      <a:alpha val="40000"/>
                    </a:srgbClr>
                  </a:outerShdw>
                </a:effectLst>
              </a:defRPr>
            </a:pPr>
          </a:p>
        </p:txBody>
      </p:sp>
      <p:grpSp>
        <p:nvGrpSpPr>
          <p:cNvPr id="711" name="Scroll: Vertical 13"/>
          <p:cNvGrpSpPr/>
          <p:nvPr/>
        </p:nvGrpSpPr>
        <p:grpSpPr>
          <a:xfrm>
            <a:off x="7116726" y="160458"/>
            <a:ext cx="1721101" cy="937792"/>
            <a:chOff x="0" y="0"/>
            <a:chExt cx="1721099" cy="937790"/>
          </a:xfrm>
        </p:grpSpPr>
        <p:grpSp>
          <p:nvGrpSpPr>
            <p:cNvPr id="709" name="Group"/>
            <p:cNvGrpSpPr/>
            <p:nvPr/>
          </p:nvGrpSpPr>
          <p:grpSpPr>
            <a:xfrm>
              <a:off x="0" y="-1"/>
              <a:ext cx="1721100" cy="937792"/>
              <a:chOff x="0" y="0"/>
              <a:chExt cx="1721100" cy="937790"/>
            </a:xfrm>
          </p:grpSpPr>
          <p:sp>
            <p:nvSpPr>
              <p:cNvPr id="706" name="Shape"/>
              <p:cNvSpPr/>
              <p:nvPr/>
            </p:nvSpPr>
            <p:spPr>
              <a:xfrm>
                <a:off x="0" y="-1"/>
                <a:ext cx="1721101" cy="937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 y="21600"/>
                    </a:moveTo>
                    <a:cubicBezTo>
                      <a:pt x="329" y="21600"/>
                      <a:pt x="0" y="20996"/>
                      <a:pt x="0" y="20250"/>
                    </a:cubicBezTo>
                    <a:cubicBezTo>
                      <a:pt x="0" y="19504"/>
                      <a:pt x="329" y="18900"/>
                      <a:pt x="736" y="18900"/>
                    </a:cubicBezTo>
                    <a:lnTo>
                      <a:pt x="1471" y="18900"/>
                    </a:lnTo>
                    <a:lnTo>
                      <a:pt x="1471" y="1350"/>
                    </a:lnTo>
                    <a:cubicBezTo>
                      <a:pt x="1471" y="604"/>
                      <a:pt x="1801" y="0"/>
                      <a:pt x="2207" y="0"/>
                    </a:cubicBezTo>
                    <a:lnTo>
                      <a:pt x="20864" y="0"/>
                    </a:lnTo>
                    <a:cubicBezTo>
                      <a:pt x="21271" y="0"/>
                      <a:pt x="21600" y="604"/>
                      <a:pt x="21600" y="1350"/>
                    </a:cubicBezTo>
                    <a:cubicBezTo>
                      <a:pt x="21600" y="2096"/>
                      <a:pt x="21271" y="2700"/>
                      <a:pt x="20864" y="2700"/>
                    </a:cubicBezTo>
                    <a:lnTo>
                      <a:pt x="20129" y="2700"/>
                    </a:lnTo>
                    <a:lnTo>
                      <a:pt x="20129" y="20250"/>
                    </a:lnTo>
                    <a:cubicBezTo>
                      <a:pt x="20129" y="20996"/>
                      <a:pt x="19799" y="21600"/>
                      <a:pt x="19393" y="2160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lgn="ctr">
                  <a:defRPr>
                    <a:solidFill>
                      <a:srgbClr val="C2A87C"/>
                    </a:solidFill>
                  </a:defRPr>
                </a:pPr>
              </a:p>
            </p:txBody>
          </p:sp>
          <p:sp>
            <p:nvSpPr>
              <p:cNvPr id="707" name="Shape"/>
              <p:cNvSpPr/>
              <p:nvPr/>
            </p:nvSpPr>
            <p:spPr>
              <a:xfrm>
                <a:off x="-1" y="58611"/>
                <a:ext cx="234449" cy="879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95"/>
                      <a:pt x="19182" y="1440"/>
                      <a:pt x="16200" y="1440"/>
                    </a:cubicBezTo>
                    <a:cubicBezTo>
                      <a:pt x="14709" y="1440"/>
                      <a:pt x="13500" y="1118"/>
                      <a:pt x="13500" y="720"/>
                    </a:cubicBezTo>
                    <a:cubicBezTo>
                      <a:pt x="13500" y="322"/>
                      <a:pt x="14709" y="0"/>
                      <a:pt x="16200" y="0"/>
                    </a:cubicBezTo>
                    <a:close/>
                    <a:moveTo>
                      <a:pt x="10800" y="20160"/>
                    </a:moveTo>
                    <a:cubicBezTo>
                      <a:pt x="10800" y="20955"/>
                      <a:pt x="8382" y="21600"/>
                      <a:pt x="5400" y="21600"/>
                    </a:cubicBezTo>
                    <a:cubicBezTo>
                      <a:pt x="2418" y="21600"/>
                      <a:pt x="0" y="20955"/>
                      <a:pt x="0" y="20160"/>
                    </a:cubicBezTo>
                    <a:cubicBezTo>
                      <a:pt x="0" y="19365"/>
                      <a:pt x="2418" y="18720"/>
                      <a:pt x="5400" y="18720"/>
                    </a:cubicBezTo>
                    <a:cubicBezTo>
                      <a:pt x="6891" y="18720"/>
                      <a:pt x="8100" y="19042"/>
                      <a:pt x="8100" y="19440"/>
                    </a:cubicBezTo>
                    <a:cubicBezTo>
                      <a:pt x="8100" y="19838"/>
                      <a:pt x="6891" y="20160"/>
                      <a:pt x="5400" y="20160"/>
                    </a:cubicBezTo>
                    <a:close/>
                  </a:path>
                </a:pathLst>
              </a:custGeom>
              <a:solidFill>
                <a:schemeClr val="accent6">
                  <a:alpha val="20000"/>
                </a:schemeClr>
              </a:solidFill>
              <a:ln w="12700" cap="flat">
                <a:noFill/>
                <a:miter lim="400000"/>
              </a:ln>
              <a:effectLst/>
            </p:spPr>
            <p:txBody>
              <a:bodyPr wrap="square" lIns="45719" tIns="45719" rIns="45719" bIns="45719" numCol="1" anchor="ctr">
                <a:noAutofit/>
              </a:bodyPr>
              <a:lstStyle/>
              <a:p>
                <a:pPr algn="ctr">
                  <a:defRPr>
                    <a:solidFill>
                      <a:srgbClr val="C2A87C"/>
                    </a:solidFill>
                  </a:defRPr>
                </a:pPr>
              </a:p>
            </p:txBody>
          </p:sp>
          <p:sp>
            <p:nvSpPr>
              <p:cNvPr id="708" name="Shape"/>
              <p:cNvSpPr/>
              <p:nvPr/>
            </p:nvSpPr>
            <p:spPr>
              <a:xfrm>
                <a:off x="0" y="-1"/>
                <a:ext cx="1721101" cy="937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1" y="18900"/>
                    </a:moveTo>
                    <a:lnTo>
                      <a:pt x="1471" y="1350"/>
                    </a:lnTo>
                    <a:cubicBezTo>
                      <a:pt x="1471" y="604"/>
                      <a:pt x="1801" y="0"/>
                      <a:pt x="2207" y="0"/>
                    </a:cubicBezTo>
                    <a:lnTo>
                      <a:pt x="20864" y="0"/>
                    </a:lnTo>
                    <a:cubicBezTo>
                      <a:pt x="21271" y="0"/>
                      <a:pt x="21600" y="604"/>
                      <a:pt x="21600" y="1350"/>
                    </a:cubicBezTo>
                    <a:cubicBezTo>
                      <a:pt x="21600" y="2096"/>
                      <a:pt x="21271" y="2700"/>
                      <a:pt x="20864" y="2700"/>
                    </a:cubicBezTo>
                    <a:lnTo>
                      <a:pt x="20129" y="2700"/>
                    </a:lnTo>
                    <a:lnTo>
                      <a:pt x="20129" y="20250"/>
                    </a:lnTo>
                    <a:cubicBezTo>
                      <a:pt x="20129" y="20996"/>
                      <a:pt x="19799" y="21600"/>
                      <a:pt x="19393" y="21600"/>
                    </a:cubicBezTo>
                    <a:lnTo>
                      <a:pt x="736" y="21600"/>
                    </a:lnTo>
                    <a:cubicBezTo>
                      <a:pt x="329" y="21600"/>
                      <a:pt x="0" y="20996"/>
                      <a:pt x="0" y="20250"/>
                    </a:cubicBezTo>
                    <a:cubicBezTo>
                      <a:pt x="0" y="19504"/>
                      <a:pt x="329" y="18900"/>
                      <a:pt x="736" y="18900"/>
                    </a:cubicBezTo>
                    <a:close/>
                    <a:moveTo>
                      <a:pt x="2207" y="0"/>
                    </a:moveTo>
                    <a:cubicBezTo>
                      <a:pt x="2613" y="0"/>
                      <a:pt x="2942" y="604"/>
                      <a:pt x="2942" y="1350"/>
                    </a:cubicBezTo>
                    <a:cubicBezTo>
                      <a:pt x="2942" y="2096"/>
                      <a:pt x="2613" y="2700"/>
                      <a:pt x="2207" y="2700"/>
                    </a:cubicBezTo>
                    <a:cubicBezTo>
                      <a:pt x="2004" y="2700"/>
                      <a:pt x="1839" y="2398"/>
                      <a:pt x="1839" y="2025"/>
                    </a:cubicBezTo>
                    <a:cubicBezTo>
                      <a:pt x="1839" y="1652"/>
                      <a:pt x="2004" y="1350"/>
                      <a:pt x="2207" y="1350"/>
                    </a:cubicBezTo>
                    <a:lnTo>
                      <a:pt x="2942" y="1350"/>
                    </a:lnTo>
                    <a:moveTo>
                      <a:pt x="20129" y="2700"/>
                    </a:moveTo>
                    <a:lnTo>
                      <a:pt x="2207" y="2700"/>
                    </a:lnTo>
                    <a:moveTo>
                      <a:pt x="736" y="18900"/>
                    </a:moveTo>
                    <a:cubicBezTo>
                      <a:pt x="939" y="18900"/>
                      <a:pt x="1103" y="19202"/>
                      <a:pt x="1103" y="19575"/>
                    </a:cubicBezTo>
                    <a:cubicBezTo>
                      <a:pt x="1103" y="19948"/>
                      <a:pt x="939" y="20250"/>
                      <a:pt x="736" y="20250"/>
                    </a:cubicBezTo>
                    <a:lnTo>
                      <a:pt x="1471" y="20250"/>
                    </a:lnTo>
                    <a:moveTo>
                      <a:pt x="736" y="21600"/>
                    </a:moveTo>
                    <a:cubicBezTo>
                      <a:pt x="1142" y="21600"/>
                      <a:pt x="1471" y="20996"/>
                      <a:pt x="1471" y="20250"/>
                    </a:cubicBezTo>
                    <a:lnTo>
                      <a:pt x="1471" y="18900"/>
                    </a:lnTo>
                  </a:path>
                </a:pathLst>
              </a:custGeom>
              <a:noFill/>
              <a:ln w="25400" cap="flat">
                <a:solidFill>
                  <a:srgbClr val="BABABA"/>
                </a:solidFill>
                <a:prstDash val="solid"/>
                <a:round/>
              </a:ln>
              <a:effectLst/>
            </p:spPr>
            <p:txBody>
              <a:bodyPr wrap="square" lIns="45719" tIns="45719" rIns="45719" bIns="45719" numCol="1" anchor="ctr">
                <a:noAutofit/>
              </a:bodyPr>
              <a:lstStyle/>
              <a:p>
                <a:pPr algn="ctr">
                  <a:defRPr>
                    <a:solidFill>
                      <a:srgbClr val="C2A87C"/>
                    </a:solidFill>
                  </a:defRPr>
                </a:pPr>
              </a:p>
            </p:txBody>
          </p:sp>
        </p:grpSp>
        <p:sp>
          <p:nvSpPr>
            <p:cNvPr id="710" name="Optional…"/>
            <p:cNvSpPr txBox="1"/>
            <p:nvPr/>
          </p:nvSpPr>
          <p:spPr>
            <a:xfrm>
              <a:off x="175644" y="252189"/>
              <a:ext cx="1369812"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C2A87C"/>
                  </a:solidFill>
                </a:defRPr>
              </a:pPr>
              <a:r>
                <a:t>Optional </a:t>
              </a:r>
            </a:p>
            <a:p>
              <a:pPr algn="ctr">
                <a:defRPr>
                  <a:solidFill>
                    <a:srgbClr val="C2A87C"/>
                  </a:solidFill>
                </a:defRPr>
              </a:pPr>
              <a:r>
                <a:t>Use Case (2)</a:t>
              </a:r>
            </a:p>
          </p:txBody>
        </p:sp>
      </p:grpSp>
      <p:grpSp>
        <p:nvGrpSpPr>
          <p:cNvPr id="717" name="Scroll: Vertical 14"/>
          <p:cNvGrpSpPr/>
          <p:nvPr/>
        </p:nvGrpSpPr>
        <p:grpSpPr>
          <a:xfrm>
            <a:off x="7113803" y="3425423"/>
            <a:ext cx="1721100" cy="937791"/>
            <a:chOff x="0" y="0"/>
            <a:chExt cx="1721099" cy="937790"/>
          </a:xfrm>
        </p:grpSpPr>
        <p:grpSp>
          <p:nvGrpSpPr>
            <p:cNvPr id="715" name="Group"/>
            <p:cNvGrpSpPr/>
            <p:nvPr/>
          </p:nvGrpSpPr>
          <p:grpSpPr>
            <a:xfrm>
              <a:off x="0" y="-1"/>
              <a:ext cx="1721100" cy="937792"/>
              <a:chOff x="0" y="0"/>
              <a:chExt cx="1721100" cy="937790"/>
            </a:xfrm>
          </p:grpSpPr>
          <p:sp>
            <p:nvSpPr>
              <p:cNvPr id="712" name="Shape"/>
              <p:cNvSpPr/>
              <p:nvPr/>
            </p:nvSpPr>
            <p:spPr>
              <a:xfrm>
                <a:off x="0" y="-1"/>
                <a:ext cx="1721101" cy="937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 y="21600"/>
                    </a:moveTo>
                    <a:cubicBezTo>
                      <a:pt x="329" y="21600"/>
                      <a:pt x="0" y="20996"/>
                      <a:pt x="0" y="20250"/>
                    </a:cubicBezTo>
                    <a:cubicBezTo>
                      <a:pt x="0" y="19504"/>
                      <a:pt x="329" y="18900"/>
                      <a:pt x="736" y="18900"/>
                    </a:cubicBezTo>
                    <a:lnTo>
                      <a:pt x="1471" y="18900"/>
                    </a:lnTo>
                    <a:lnTo>
                      <a:pt x="1471" y="1350"/>
                    </a:lnTo>
                    <a:cubicBezTo>
                      <a:pt x="1471" y="604"/>
                      <a:pt x="1801" y="0"/>
                      <a:pt x="2207" y="0"/>
                    </a:cubicBezTo>
                    <a:lnTo>
                      <a:pt x="20864" y="0"/>
                    </a:lnTo>
                    <a:cubicBezTo>
                      <a:pt x="21271" y="0"/>
                      <a:pt x="21600" y="604"/>
                      <a:pt x="21600" y="1350"/>
                    </a:cubicBezTo>
                    <a:cubicBezTo>
                      <a:pt x="21600" y="2096"/>
                      <a:pt x="21271" y="2700"/>
                      <a:pt x="20864" y="2700"/>
                    </a:cubicBezTo>
                    <a:lnTo>
                      <a:pt x="20129" y="2700"/>
                    </a:lnTo>
                    <a:lnTo>
                      <a:pt x="20129" y="20250"/>
                    </a:lnTo>
                    <a:cubicBezTo>
                      <a:pt x="20129" y="20996"/>
                      <a:pt x="19799" y="21600"/>
                      <a:pt x="19393" y="21600"/>
                    </a:cubicBezTo>
                    <a:close/>
                  </a:path>
                </a:pathLst>
              </a:custGeom>
              <a:solidFill>
                <a:schemeClr val="accent1">
                  <a:lumOff val="44000"/>
                </a:schemeClr>
              </a:solidFill>
              <a:ln w="12700" cap="flat">
                <a:noFill/>
                <a:miter lim="400000"/>
              </a:ln>
              <a:effectLst/>
            </p:spPr>
            <p:txBody>
              <a:bodyPr wrap="square" lIns="45719" tIns="45719" rIns="45719" bIns="45719" numCol="1" anchor="ctr">
                <a:noAutofit/>
              </a:bodyPr>
              <a:lstStyle/>
              <a:p>
                <a:pPr algn="ctr">
                  <a:defRPr>
                    <a:solidFill>
                      <a:srgbClr val="C2A87C"/>
                    </a:solidFill>
                  </a:defRPr>
                </a:pPr>
              </a:p>
            </p:txBody>
          </p:sp>
          <p:sp>
            <p:nvSpPr>
              <p:cNvPr id="713" name="Shape"/>
              <p:cNvSpPr/>
              <p:nvPr/>
            </p:nvSpPr>
            <p:spPr>
              <a:xfrm>
                <a:off x="-1" y="58611"/>
                <a:ext cx="234449" cy="879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795"/>
                      <a:pt x="19182" y="1440"/>
                      <a:pt x="16200" y="1440"/>
                    </a:cubicBezTo>
                    <a:cubicBezTo>
                      <a:pt x="14709" y="1440"/>
                      <a:pt x="13500" y="1118"/>
                      <a:pt x="13500" y="720"/>
                    </a:cubicBezTo>
                    <a:cubicBezTo>
                      <a:pt x="13500" y="322"/>
                      <a:pt x="14709" y="0"/>
                      <a:pt x="16200" y="0"/>
                    </a:cubicBezTo>
                    <a:close/>
                    <a:moveTo>
                      <a:pt x="10800" y="20160"/>
                    </a:moveTo>
                    <a:cubicBezTo>
                      <a:pt x="10800" y="20955"/>
                      <a:pt x="8382" y="21600"/>
                      <a:pt x="5400" y="21600"/>
                    </a:cubicBezTo>
                    <a:cubicBezTo>
                      <a:pt x="2418" y="21600"/>
                      <a:pt x="0" y="20955"/>
                      <a:pt x="0" y="20160"/>
                    </a:cubicBezTo>
                    <a:cubicBezTo>
                      <a:pt x="0" y="19365"/>
                      <a:pt x="2418" y="18720"/>
                      <a:pt x="5400" y="18720"/>
                    </a:cubicBezTo>
                    <a:cubicBezTo>
                      <a:pt x="6891" y="18720"/>
                      <a:pt x="8100" y="19042"/>
                      <a:pt x="8100" y="19440"/>
                    </a:cubicBezTo>
                    <a:cubicBezTo>
                      <a:pt x="8100" y="19838"/>
                      <a:pt x="6891" y="20160"/>
                      <a:pt x="5400" y="20160"/>
                    </a:cubicBezTo>
                    <a:close/>
                  </a:path>
                </a:pathLst>
              </a:custGeom>
              <a:solidFill>
                <a:schemeClr val="accent6">
                  <a:alpha val="20000"/>
                </a:schemeClr>
              </a:solidFill>
              <a:ln w="12700" cap="flat">
                <a:noFill/>
                <a:miter lim="400000"/>
              </a:ln>
              <a:effectLst/>
            </p:spPr>
            <p:txBody>
              <a:bodyPr wrap="square" lIns="45719" tIns="45719" rIns="45719" bIns="45719" numCol="1" anchor="ctr">
                <a:noAutofit/>
              </a:bodyPr>
              <a:lstStyle/>
              <a:p>
                <a:pPr algn="ctr">
                  <a:defRPr>
                    <a:solidFill>
                      <a:srgbClr val="C2A87C"/>
                    </a:solidFill>
                  </a:defRPr>
                </a:pPr>
              </a:p>
            </p:txBody>
          </p:sp>
          <p:sp>
            <p:nvSpPr>
              <p:cNvPr id="714" name="Shape"/>
              <p:cNvSpPr/>
              <p:nvPr/>
            </p:nvSpPr>
            <p:spPr>
              <a:xfrm>
                <a:off x="0" y="-1"/>
                <a:ext cx="1721101" cy="937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1" y="18900"/>
                    </a:moveTo>
                    <a:lnTo>
                      <a:pt x="1471" y="1350"/>
                    </a:lnTo>
                    <a:cubicBezTo>
                      <a:pt x="1471" y="604"/>
                      <a:pt x="1801" y="0"/>
                      <a:pt x="2207" y="0"/>
                    </a:cubicBezTo>
                    <a:lnTo>
                      <a:pt x="20864" y="0"/>
                    </a:lnTo>
                    <a:cubicBezTo>
                      <a:pt x="21271" y="0"/>
                      <a:pt x="21600" y="604"/>
                      <a:pt x="21600" y="1350"/>
                    </a:cubicBezTo>
                    <a:cubicBezTo>
                      <a:pt x="21600" y="2096"/>
                      <a:pt x="21271" y="2700"/>
                      <a:pt x="20864" y="2700"/>
                    </a:cubicBezTo>
                    <a:lnTo>
                      <a:pt x="20129" y="2700"/>
                    </a:lnTo>
                    <a:lnTo>
                      <a:pt x="20129" y="20250"/>
                    </a:lnTo>
                    <a:cubicBezTo>
                      <a:pt x="20129" y="20996"/>
                      <a:pt x="19799" y="21600"/>
                      <a:pt x="19393" y="21600"/>
                    </a:cubicBezTo>
                    <a:lnTo>
                      <a:pt x="736" y="21600"/>
                    </a:lnTo>
                    <a:cubicBezTo>
                      <a:pt x="329" y="21600"/>
                      <a:pt x="0" y="20996"/>
                      <a:pt x="0" y="20250"/>
                    </a:cubicBezTo>
                    <a:cubicBezTo>
                      <a:pt x="0" y="19504"/>
                      <a:pt x="329" y="18900"/>
                      <a:pt x="736" y="18900"/>
                    </a:cubicBezTo>
                    <a:close/>
                    <a:moveTo>
                      <a:pt x="2207" y="0"/>
                    </a:moveTo>
                    <a:cubicBezTo>
                      <a:pt x="2613" y="0"/>
                      <a:pt x="2942" y="604"/>
                      <a:pt x="2942" y="1350"/>
                    </a:cubicBezTo>
                    <a:cubicBezTo>
                      <a:pt x="2942" y="2096"/>
                      <a:pt x="2613" y="2700"/>
                      <a:pt x="2207" y="2700"/>
                    </a:cubicBezTo>
                    <a:cubicBezTo>
                      <a:pt x="2004" y="2700"/>
                      <a:pt x="1839" y="2398"/>
                      <a:pt x="1839" y="2025"/>
                    </a:cubicBezTo>
                    <a:cubicBezTo>
                      <a:pt x="1839" y="1652"/>
                      <a:pt x="2004" y="1350"/>
                      <a:pt x="2207" y="1350"/>
                    </a:cubicBezTo>
                    <a:lnTo>
                      <a:pt x="2942" y="1350"/>
                    </a:lnTo>
                    <a:moveTo>
                      <a:pt x="20129" y="2700"/>
                    </a:moveTo>
                    <a:lnTo>
                      <a:pt x="2207" y="2700"/>
                    </a:lnTo>
                    <a:moveTo>
                      <a:pt x="736" y="18900"/>
                    </a:moveTo>
                    <a:cubicBezTo>
                      <a:pt x="939" y="18900"/>
                      <a:pt x="1103" y="19202"/>
                      <a:pt x="1103" y="19575"/>
                    </a:cubicBezTo>
                    <a:cubicBezTo>
                      <a:pt x="1103" y="19948"/>
                      <a:pt x="939" y="20250"/>
                      <a:pt x="736" y="20250"/>
                    </a:cubicBezTo>
                    <a:lnTo>
                      <a:pt x="1471" y="20250"/>
                    </a:lnTo>
                    <a:moveTo>
                      <a:pt x="736" y="21600"/>
                    </a:moveTo>
                    <a:cubicBezTo>
                      <a:pt x="1142" y="21600"/>
                      <a:pt x="1471" y="20996"/>
                      <a:pt x="1471" y="20250"/>
                    </a:cubicBezTo>
                    <a:lnTo>
                      <a:pt x="1471" y="18900"/>
                    </a:lnTo>
                  </a:path>
                </a:pathLst>
              </a:custGeom>
              <a:noFill/>
              <a:ln w="25400" cap="flat">
                <a:solidFill>
                  <a:srgbClr val="BABABA"/>
                </a:solidFill>
                <a:prstDash val="solid"/>
                <a:round/>
              </a:ln>
              <a:effectLst/>
            </p:spPr>
            <p:txBody>
              <a:bodyPr wrap="square" lIns="45719" tIns="45719" rIns="45719" bIns="45719" numCol="1" anchor="ctr">
                <a:noAutofit/>
              </a:bodyPr>
              <a:lstStyle/>
              <a:p>
                <a:pPr algn="ctr">
                  <a:defRPr>
                    <a:solidFill>
                      <a:srgbClr val="C2A87C"/>
                    </a:solidFill>
                  </a:defRPr>
                </a:pPr>
              </a:p>
            </p:txBody>
          </p:sp>
        </p:grpSp>
        <p:sp>
          <p:nvSpPr>
            <p:cNvPr id="716" name="Optional…"/>
            <p:cNvSpPr txBox="1"/>
            <p:nvPr/>
          </p:nvSpPr>
          <p:spPr>
            <a:xfrm>
              <a:off x="175644" y="252189"/>
              <a:ext cx="1369812"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C2A87C"/>
                  </a:solidFill>
                </a:defRPr>
              </a:pPr>
              <a:r>
                <a:t>Optional</a:t>
              </a:r>
            </a:p>
            <a:p>
              <a:pPr algn="ctr">
                <a:defRPr>
                  <a:solidFill>
                    <a:srgbClr val="C2A87C"/>
                  </a:solidFill>
                </a:defRPr>
              </a:pPr>
              <a:r>
                <a:t> Use Case (1)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9" name="Google Shape;1249;p33" descr="Google Shape;1249;p33"/>
          <p:cNvPicPr>
            <a:picLocks noChangeAspect="1"/>
          </p:cNvPicPr>
          <p:nvPr/>
        </p:nvPicPr>
        <p:blipFill>
          <a:blip r:embed="rId2">
            <a:extLst/>
          </a:blip>
          <a:srcRect l="13412" t="42963" r="0" b="11728"/>
          <a:stretch>
            <a:fillRect/>
          </a:stretch>
        </p:blipFill>
        <p:spPr>
          <a:xfrm>
            <a:off x="4822025" y="539400"/>
            <a:ext cx="4120227" cy="3228649"/>
          </a:xfrm>
          <a:prstGeom prst="rect">
            <a:avLst/>
          </a:prstGeom>
          <a:ln w="12700">
            <a:miter lim="400000"/>
          </a:ln>
        </p:spPr>
      </p:pic>
      <p:sp>
        <p:nvSpPr>
          <p:cNvPr id="720" name="Google Shape;1250;p33"/>
          <p:cNvSpPr/>
          <p:nvPr/>
        </p:nvSpPr>
        <p:spPr>
          <a:xfrm>
            <a:off x="4747249" y="53"/>
            <a:ext cx="4396928" cy="5138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58" y="4210"/>
                </a:moveTo>
                <a:cubicBezTo>
                  <a:pt x="15430" y="4210"/>
                  <a:pt x="15991" y="4272"/>
                  <a:pt x="16525" y="4486"/>
                </a:cubicBezTo>
                <a:cubicBezTo>
                  <a:pt x="16628" y="4527"/>
                  <a:pt x="16730" y="4573"/>
                  <a:pt x="16797" y="4655"/>
                </a:cubicBezTo>
                <a:cubicBezTo>
                  <a:pt x="16870" y="4717"/>
                  <a:pt x="16969" y="4742"/>
                  <a:pt x="17052" y="4791"/>
                </a:cubicBezTo>
                <a:cubicBezTo>
                  <a:pt x="17452" y="5024"/>
                  <a:pt x="17791" y="5314"/>
                  <a:pt x="18085" y="5641"/>
                </a:cubicBezTo>
                <a:cubicBezTo>
                  <a:pt x="18522" y="6127"/>
                  <a:pt x="18842" y="6669"/>
                  <a:pt x="19106" y="7236"/>
                </a:cubicBezTo>
                <a:cubicBezTo>
                  <a:pt x="19342" y="7741"/>
                  <a:pt x="19520" y="8261"/>
                  <a:pt x="19670" y="8789"/>
                </a:cubicBezTo>
                <a:cubicBezTo>
                  <a:pt x="19690" y="8858"/>
                  <a:pt x="19683" y="8933"/>
                  <a:pt x="19730" y="8995"/>
                </a:cubicBezTo>
                <a:cubicBezTo>
                  <a:pt x="19744" y="9007"/>
                  <a:pt x="19744" y="9022"/>
                  <a:pt x="19735" y="9036"/>
                </a:cubicBezTo>
                <a:cubicBezTo>
                  <a:pt x="19723" y="9063"/>
                  <a:pt x="19735" y="9083"/>
                  <a:pt x="19754" y="9103"/>
                </a:cubicBezTo>
                <a:cubicBezTo>
                  <a:pt x="19852" y="9317"/>
                  <a:pt x="19911" y="9541"/>
                  <a:pt x="19959" y="9765"/>
                </a:cubicBezTo>
                <a:cubicBezTo>
                  <a:pt x="20059" y="10225"/>
                  <a:pt x="20130" y="10688"/>
                  <a:pt x="20182" y="11152"/>
                </a:cubicBezTo>
                <a:cubicBezTo>
                  <a:pt x="20220" y="11480"/>
                  <a:pt x="20250" y="11810"/>
                  <a:pt x="20271" y="12140"/>
                </a:cubicBezTo>
                <a:cubicBezTo>
                  <a:pt x="20289" y="12445"/>
                  <a:pt x="20297" y="12750"/>
                  <a:pt x="20316" y="13055"/>
                </a:cubicBezTo>
                <a:cubicBezTo>
                  <a:pt x="20321" y="13131"/>
                  <a:pt x="20309" y="13205"/>
                  <a:pt x="20264" y="13274"/>
                </a:cubicBezTo>
                <a:cubicBezTo>
                  <a:pt x="20251" y="13442"/>
                  <a:pt x="20267" y="13611"/>
                  <a:pt x="20240" y="13781"/>
                </a:cubicBezTo>
                <a:cubicBezTo>
                  <a:pt x="20171" y="14225"/>
                  <a:pt x="19928" y="14581"/>
                  <a:pt x="19521" y="14857"/>
                </a:cubicBezTo>
                <a:cubicBezTo>
                  <a:pt x="19186" y="15084"/>
                  <a:pt x="18800" y="15224"/>
                  <a:pt x="18396" y="15329"/>
                </a:cubicBezTo>
                <a:cubicBezTo>
                  <a:pt x="17955" y="15442"/>
                  <a:pt x="17504" y="15505"/>
                  <a:pt x="17048" y="15550"/>
                </a:cubicBezTo>
                <a:cubicBezTo>
                  <a:pt x="16514" y="15602"/>
                  <a:pt x="15979" y="15617"/>
                  <a:pt x="15443" y="15617"/>
                </a:cubicBezTo>
                <a:cubicBezTo>
                  <a:pt x="15108" y="15617"/>
                  <a:pt x="14774" y="15612"/>
                  <a:pt x="14439" y="15605"/>
                </a:cubicBezTo>
                <a:cubicBezTo>
                  <a:pt x="14005" y="15596"/>
                  <a:pt x="13573" y="15569"/>
                  <a:pt x="13141" y="15543"/>
                </a:cubicBezTo>
                <a:cubicBezTo>
                  <a:pt x="12697" y="15514"/>
                  <a:pt x="12253" y="15477"/>
                  <a:pt x="11810" y="15442"/>
                </a:cubicBezTo>
                <a:cubicBezTo>
                  <a:pt x="11525" y="15420"/>
                  <a:pt x="11240" y="15395"/>
                  <a:pt x="10955" y="15374"/>
                </a:cubicBezTo>
                <a:cubicBezTo>
                  <a:pt x="10910" y="15371"/>
                  <a:pt x="10866" y="15350"/>
                  <a:pt x="10820" y="15350"/>
                </a:cubicBezTo>
                <a:cubicBezTo>
                  <a:pt x="10807" y="15350"/>
                  <a:pt x="10795" y="15352"/>
                  <a:pt x="10782" y="15355"/>
                </a:cubicBezTo>
                <a:cubicBezTo>
                  <a:pt x="10722" y="15375"/>
                  <a:pt x="10660" y="15381"/>
                  <a:pt x="10598" y="15381"/>
                </a:cubicBezTo>
                <a:cubicBezTo>
                  <a:pt x="10522" y="15381"/>
                  <a:pt x="10445" y="15371"/>
                  <a:pt x="10371" y="15366"/>
                </a:cubicBezTo>
                <a:cubicBezTo>
                  <a:pt x="9711" y="15317"/>
                  <a:pt x="9052" y="15251"/>
                  <a:pt x="8392" y="15199"/>
                </a:cubicBezTo>
                <a:cubicBezTo>
                  <a:pt x="7982" y="15168"/>
                  <a:pt x="7572" y="15138"/>
                  <a:pt x="7163" y="15113"/>
                </a:cubicBezTo>
                <a:cubicBezTo>
                  <a:pt x="6684" y="15085"/>
                  <a:pt x="6205" y="15085"/>
                  <a:pt x="5727" y="15071"/>
                </a:cubicBezTo>
                <a:cubicBezTo>
                  <a:pt x="4879" y="15045"/>
                  <a:pt x="4055" y="14920"/>
                  <a:pt x="3297" y="14570"/>
                </a:cubicBezTo>
                <a:cubicBezTo>
                  <a:pt x="2782" y="14332"/>
                  <a:pt x="2351" y="14011"/>
                  <a:pt x="2006" y="13606"/>
                </a:cubicBezTo>
                <a:cubicBezTo>
                  <a:pt x="1478" y="12988"/>
                  <a:pt x="1204" y="12283"/>
                  <a:pt x="1033" y="11542"/>
                </a:cubicBezTo>
                <a:cubicBezTo>
                  <a:pt x="921" y="11054"/>
                  <a:pt x="855" y="10563"/>
                  <a:pt x="822" y="10067"/>
                </a:cubicBezTo>
                <a:cubicBezTo>
                  <a:pt x="813" y="9915"/>
                  <a:pt x="810" y="9764"/>
                  <a:pt x="797" y="9614"/>
                </a:cubicBezTo>
                <a:cubicBezTo>
                  <a:pt x="837" y="9457"/>
                  <a:pt x="814" y="9296"/>
                  <a:pt x="820" y="9137"/>
                </a:cubicBezTo>
                <a:cubicBezTo>
                  <a:pt x="820" y="9124"/>
                  <a:pt x="824" y="9112"/>
                  <a:pt x="834" y="9101"/>
                </a:cubicBezTo>
                <a:cubicBezTo>
                  <a:pt x="834" y="8899"/>
                  <a:pt x="834" y="8699"/>
                  <a:pt x="873" y="8499"/>
                </a:cubicBezTo>
                <a:cubicBezTo>
                  <a:pt x="949" y="8122"/>
                  <a:pt x="1135" y="7787"/>
                  <a:pt x="1401" y="7483"/>
                </a:cubicBezTo>
                <a:cubicBezTo>
                  <a:pt x="1701" y="7140"/>
                  <a:pt x="2074" y="6862"/>
                  <a:pt x="2486" y="6618"/>
                </a:cubicBezTo>
                <a:cubicBezTo>
                  <a:pt x="3133" y="6235"/>
                  <a:pt x="3839" y="5950"/>
                  <a:pt x="4572" y="5710"/>
                </a:cubicBezTo>
                <a:cubicBezTo>
                  <a:pt x="5489" y="5407"/>
                  <a:pt x="6436" y="5183"/>
                  <a:pt x="7394" y="4997"/>
                </a:cubicBezTo>
                <a:cubicBezTo>
                  <a:pt x="7930" y="4892"/>
                  <a:pt x="8471" y="4805"/>
                  <a:pt x="9013" y="4720"/>
                </a:cubicBezTo>
                <a:cubicBezTo>
                  <a:pt x="9026" y="4719"/>
                  <a:pt x="9040" y="4718"/>
                  <a:pt x="9053" y="4718"/>
                </a:cubicBezTo>
                <a:cubicBezTo>
                  <a:pt x="9066" y="4718"/>
                  <a:pt x="9079" y="4719"/>
                  <a:pt x="9092" y="4719"/>
                </a:cubicBezTo>
                <a:cubicBezTo>
                  <a:pt x="9128" y="4719"/>
                  <a:pt x="9164" y="4716"/>
                  <a:pt x="9195" y="4693"/>
                </a:cubicBezTo>
                <a:cubicBezTo>
                  <a:pt x="9217" y="4677"/>
                  <a:pt x="9246" y="4681"/>
                  <a:pt x="9271" y="4672"/>
                </a:cubicBezTo>
                <a:cubicBezTo>
                  <a:pt x="9307" y="4672"/>
                  <a:pt x="9339" y="4662"/>
                  <a:pt x="9373" y="4652"/>
                </a:cubicBezTo>
                <a:cubicBezTo>
                  <a:pt x="9849" y="4539"/>
                  <a:pt x="10339" y="4504"/>
                  <a:pt x="10826" y="4450"/>
                </a:cubicBezTo>
                <a:cubicBezTo>
                  <a:pt x="11279" y="4400"/>
                  <a:pt x="11734" y="4363"/>
                  <a:pt x="12190" y="4328"/>
                </a:cubicBezTo>
                <a:cubicBezTo>
                  <a:pt x="12465" y="4307"/>
                  <a:pt x="12743" y="4295"/>
                  <a:pt x="13018" y="4276"/>
                </a:cubicBezTo>
                <a:cubicBezTo>
                  <a:pt x="13496" y="4244"/>
                  <a:pt x="13974" y="4240"/>
                  <a:pt x="14453" y="4220"/>
                </a:cubicBezTo>
                <a:cubicBezTo>
                  <a:pt x="14588" y="4214"/>
                  <a:pt x="14724" y="4210"/>
                  <a:pt x="14858" y="4210"/>
                </a:cubicBezTo>
                <a:close/>
                <a:moveTo>
                  <a:pt x="0" y="0"/>
                </a:moveTo>
                <a:lnTo>
                  <a:pt x="0" y="21600"/>
                </a:lnTo>
                <a:lnTo>
                  <a:pt x="21569" y="21600"/>
                </a:lnTo>
                <a:lnTo>
                  <a:pt x="21569" y="19938"/>
                </a:lnTo>
                <a:cubicBezTo>
                  <a:pt x="21580" y="19932"/>
                  <a:pt x="21590" y="19923"/>
                  <a:pt x="21600" y="19914"/>
                </a:cubicBezTo>
                <a:lnTo>
                  <a:pt x="21600" y="520"/>
                </a:lnTo>
                <a:cubicBezTo>
                  <a:pt x="21590" y="509"/>
                  <a:pt x="21580" y="502"/>
                  <a:pt x="21569" y="495"/>
                </a:cubicBezTo>
                <a:lnTo>
                  <a:pt x="21569" y="0"/>
                </a:lnTo>
                <a:close/>
              </a:path>
            </a:pathLst>
          </a:custGeom>
          <a:solidFill>
            <a:srgbClr val="C2A87C"/>
          </a:solidFill>
          <a:ln w="12700">
            <a:miter lim="400000"/>
          </a:ln>
        </p:spPr>
        <p:txBody>
          <a:bodyPr lIns="45719" rIns="45719" anchor="ctr"/>
          <a:lstStyle/>
          <a:p>
            <a:pPr>
              <a:defRPr>
                <a:solidFill>
                  <a:schemeClr val="accent6"/>
                </a:solidFill>
              </a:defRPr>
            </a:pPr>
          </a:p>
        </p:txBody>
      </p:sp>
      <p:sp>
        <p:nvSpPr>
          <p:cNvPr id="721" name="Google Shape;1251;p33"/>
          <p:cNvSpPr/>
          <p:nvPr/>
        </p:nvSpPr>
        <p:spPr>
          <a:xfrm>
            <a:off x="5832117" y="341"/>
            <a:ext cx="3312061" cy="184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6" y="434"/>
                  <a:pt x="60" y="464"/>
                  <a:pt x="93" y="498"/>
                </a:cubicBezTo>
                <a:cubicBezTo>
                  <a:pt x="561" y="1299"/>
                  <a:pt x="1028" y="2137"/>
                  <a:pt x="1494" y="2904"/>
                </a:cubicBezTo>
                <a:cubicBezTo>
                  <a:pt x="2394" y="4438"/>
                  <a:pt x="3292" y="6541"/>
                  <a:pt x="4189" y="8543"/>
                </a:cubicBezTo>
                <a:cubicBezTo>
                  <a:pt x="5175" y="10781"/>
                  <a:pt x="6160" y="13120"/>
                  <a:pt x="7146" y="15156"/>
                </a:cubicBezTo>
                <a:cubicBezTo>
                  <a:pt x="8063" y="17057"/>
                  <a:pt x="8979" y="18595"/>
                  <a:pt x="9900" y="19662"/>
                </a:cubicBezTo>
                <a:cubicBezTo>
                  <a:pt x="10874" y="20829"/>
                  <a:pt x="11853" y="21432"/>
                  <a:pt x="12829" y="21566"/>
                </a:cubicBezTo>
                <a:cubicBezTo>
                  <a:pt x="12957" y="21589"/>
                  <a:pt x="13085" y="21600"/>
                  <a:pt x="13213" y="21600"/>
                </a:cubicBezTo>
                <a:cubicBezTo>
                  <a:pt x="14175" y="21600"/>
                  <a:pt x="15137" y="20975"/>
                  <a:pt x="16097" y="20298"/>
                </a:cubicBezTo>
                <a:cubicBezTo>
                  <a:pt x="16517" y="19995"/>
                  <a:pt x="16934" y="19493"/>
                  <a:pt x="17353" y="19059"/>
                </a:cubicBezTo>
                <a:cubicBezTo>
                  <a:pt x="18028" y="18326"/>
                  <a:pt x="18703" y="17592"/>
                  <a:pt x="19377" y="16825"/>
                </a:cubicBezTo>
                <a:cubicBezTo>
                  <a:pt x="19817" y="16323"/>
                  <a:pt x="20257" y="15657"/>
                  <a:pt x="20698" y="15253"/>
                </a:cubicBezTo>
                <a:cubicBezTo>
                  <a:pt x="20958" y="15025"/>
                  <a:pt x="21217" y="14370"/>
                  <a:pt x="21478" y="14370"/>
                </a:cubicBezTo>
                <a:cubicBezTo>
                  <a:pt x="21519" y="14370"/>
                  <a:pt x="21559" y="14385"/>
                  <a:pt x="21600" y="14419"/>
                </a:cubicBezTo>
                <a:lnTo>
                  <a:pt x="21600" y="0"/>
                </a:lnTo>
                <a:close/>
              </a:path>
            </a:pathLst>
          </a:custGeom>
          <a:solidFill>
            <a:srgbClr val="7D3021"/>
          </a:solidFill>
          <a:ln w="12700">
            <a:miter lim="400000"/>
          </a:ln>
        </p:spPr>
        <p:txBody>
          <a:bodyPr lIns="45719" rIns="45719" anchor="ctr"/>
          <a:lstStyle/>
          <a:p>
            <a:pPr>
              <a:defRPr>
                <a:solidFill>
                  <a:schemeClr val="accent6"/>
                </a:solidFill>
              </a:defRPr>
            </a:pPr>
          </a:p>
        </p:txBody>
      </p:sp>
      <p:sp>
        <p:nvSpPr>
          <p:cNvPr id="722" name="Google Shape;1252;p33"/>
          <p:cNvSpPr/>
          <p:nvPr/>
        </p:nvSpPr>
        <p:spPr>
          <a:xfrm>
            <a:off x="4845937" y="2164918"/>
            <a:ext cx="2096191" cy="1621842"/>
          </a:xfrm>
          <a:custGeom>
            <a:avLst/>
            <a:gdLst/>
            <a:ahLst/>
            <a:cxnLst>
              <a:cxn ang="0">
                <a:pos x="wd2" y="hd2"/>
              </a:cxn>
              <a:cxn ang="5400000">
                <a:pos x="wd2" y="hd2"/>
              </a:cxn>
              <a:cxn ang="10800000">
                <a:pos x="wd2" y="hd2"/>
              </a:cxn>
              <a:cxn ang="16200000">
                <a:pos x="wd2" y="hd2"/>
              </a:cxn>
            </a:cxnLst>
            <a:rect l="0" t="0" r="r" b="b"/>
            <a:pathLst>
              <a:path w="21517" h="21600" fill="norm" stroke="1" extrusionOk="0">
                <a:moveTo>
                  <a:pt x="729" y="0"/>
                </a:moveTo>
                <a:cubicBezTo>
                  <a:pt x="670" y="23"/>
                  <a:pt x="653" y="91"/>
                  <a:pt x="630" y="152"/>
                </a:cubicBezTo>
                <a:cubicBezTo>
                  <a:pt x="166" y="1408"/>
                  <a:pt x="-83" y="2717"/>
                  <a:pt x="25" y="4121"/>
                </a:cubicBezTo>
                <a:cubicBezTo>
                  <a:pt x="61" y="4566"/>
                  <a:pt x="128" y="5000"/>
                  <a:pt x="198" y="5434"/>
                </a:cubicBezTo>
                <a:cubicBezTo>
                  <a:pt x="565" y="7652"/>
                  <a:pt x="996" y="9848"/>
                  <a:pt x="1612" y="11975"/>
                </a:cubicBezTo>
                <a:cubicBezTo>
                  <a:pt x="2137" y="13786"/>
                  <a:pt x="2776" y="15518"/>
                  <a:pt x="3674" y="17078"/>
                </a:cubicBezTo>
                <a:cubicBezTo>
                  <a:pt x="5131" y="19608"/>
                  <a:pt x="7053" y="21123"/>
                  <a:pt x="9484" y="21500"/>
                </a:cubicBezTo>
                <a:cubicBezTo>
                  <a:pt x="9929" y="21568"/>
                  <a:pt x="10373" y="21600"/>
                  <a:pt x="10816" y="21600"/>
                </a:cubicBezTo>
                <a:cubicBezTo>
                  <a:pt x="11662" y="21600"/>
                  <a:pt x="12504" y="21482"/>
                  <a:pt x="13340" y="21267"/>
                </a:cubicBezTo>
                <a:cubicBezTo>
                  <a:pt x="15039" y="20833"/>
                  <a:pt x="16754" y="20537"/>
                  <a:pt x="18473" y="20290"/>
                </a:cubicBezTo>
                <a:cubicBezTo>
                  <a:pt x="19417" y="20157"/>
                  <a:pt x="20361" y="20050"/>
                  <a:pt x="21306" y="19928"/>
                </a:cubicBezTo>
                <a:cubicBezTo>
                  <a:pt x="21388" y="19920"/>
                  <a:pt x="21464" y="19909"/>
                  <a:pt x="21517" y="19814"/>
                </a:cubicBezTo>
                <a:cubicBezTo>
                  <a:pt x="21124" y="19765"/>
                  <a:pt x="20731" y="19715"/>
                  <a:pt x="20338" y="19662"/>
                </a:cubicBezTo>
                <a:cubicBezTo>
                  <a:pt x="19420" y="19540"/>
                  <a:pt x="18502" y="19422"/>
                  <a:pt x="17584" y="19296"/>
                </a:cubicBezTo>
                <a:cubicBezTo>
                  <a:pt x="16511" y="19152"/>
                  <a:pt x="15434" y="19026"/>
                  <a:pt x="14355" y="18923"/>
                </a:cubicBezTo>
                <a:cubicBezTo>
                  <a:pt x="13244" y="18817"/>
                  <a:pt x="12126" y="18786"/>
                  <a:pt x="11012" y="18760"/>
                </a:cubicBezTo>
                <a:cubicBezTo>
                  <a:pt x="9918" y="18733"/>
                  <a:pt x="8839" y="18543"/>
                  <a:pt x="7786" y="18155"/>
                </a:cubicBezTo>
                <a:cubicBezTo>
                  <a:pt x="5744" y="17401"/>
                  <a:pt x="4111" y="15921"/>
                  <a:pt x="2958" y="13589"/>
                </a:cubicBezTo>
                <a:cubicBezTo>
                  <a:pt x="2328" y="12310"/>
                  <a:pt x="1894" y="10917"/>
                  <a:pt x="1583" y="9460"/>
                </a:cubicBezTo>
                <a:cubicBezTo>
                  <a:pt x="1037" y="6911"/>
                  <a:pt x="835" y="4292"/>
                  <a:pt x="770" y="1655"/>
                </a:cubicBezTo>
                <a:cubicBezTo>
                  <a:pt x="718" y="1130"/>
                  <a:pt x="788" y="601"/>
                  <a:pt x="735" y="76"/>
                </a:cubicBezTo>
                <a:cubicBezTo>
                  <a:pt x="732" y="49"/>
                  <a:pt x="729" y="26"/>
                  <a:pt x="729"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723" name="Google Shape;1253;p33"/>
          <p:cNvSpPr/>
          <p:nvPr/>
        </p:nvSpPr>
        <p:spPr>
          <a:xfrm>
            <a:off x="6619000" y="864507"/>
            <a:ext cx="1550879" cy="251833"/>
          </a:xfrm>
          <a:custGeom>
            <a:avLst/>
            <a:gdLst/>
            <a:ahLst/>
            <a:cxnLst>
              <a:cxn ang="0">
                <a:pos x="wd2" y="hd2"/>
              </a:cxn>
              <a:cxn ang="5400000">
                <a:pos x="wd2" y="hd2"/>
              </a:cxn>
              <a:cxn ang="10800000">
                <a:pos x="wd2" y="hd2"/>
              </a:cxn>
              <a:cxn ang="16200000">
                <a:pos x="wd2" y="hd2"/>
              </a:cxn>
            </a:cxnLst>
            <a:rect l="0" t="0" r="r" b="b"/>
            <a:pathLst>
              <a:path w="21525" h="21600" fill="norm" stroke="1" extrusionOk="0">
                <a:moveTo>
                  <a:pt x="13873" y="0"/>
                </a:moveTo>
                <a:cubicBezTo>
                  <a:pt x="13762" y="0"/>
                  <a:pt x="13651" y="11"/>
                  <a:pt x="13538" y="36"/>
                </a:cubicBezTo>
                <a:cubicBezTo>
                  <a:pt x="12571" y="231"/>
                  <a:pt x="11631" y="1481"/>
                  <a:pt x="10691" y="2780"/>
                </a:cubicBezTo>
                <a:cubicBezTo>
                  <a:pt x="7182" y="7631"/>
                  <a:pt x="3719" y="13636"/>
                  <a:pt x="309" y="20693"/>
                </a:cubicBezTo>
                <a:cubicBezTo>
                  <a:pt x="198" y="20913"/>
                  <a:pt x="87" y="21086"/>
                  <a:pt x="0" y="21600"/>
                </a:cubicBezTo>
                <a:lnTo>
                  <a:pt x="206" y="21526"/>
                </a:lnTo>
                <a:cubicBezTo>
                  <a:pt x="277" y="21257"/>
                  <a:pt x="361" y="21501"/>
                  <a:pt x="428" y="21232"/>
                </a:cubicBezTo>
                <a:cubicBezTo>
                  <a:pt x="488" y="21182"/>
                  <a:pt x="547" y="21158"/>
                  <a:pt x="606" y="21111"/>
                </a:cubicBezTo>
                <a:cubicBezTo>
                  <a:pt x="2292" y="19369"/>
                  <a:pt x="3989" y="18023"/>
                  <a:pt x="5686" y="16845"/>
                </a:cubicBezTo>
                <a:cubicBezTo>
                  <a:pt x="7162" y="15842"/>
                  <a:pt x="8641" y="15032"/>
                  <a:pt x="10124" y="14395"/>
                </a:cubicBezTo>
                <a:cubicBezTo>
                  <a:pt x="12234" y="13463"/>
                  <a:pt x="14347" y="12875"/>
                  <a:pt x="16461" y="12875"/>
                </a:cubicBezTo>
                <a:cubicBezTo>
                  <a:pt x="18241" y="12875"/>
                  <a:pt x="19919" y="15425"/>
                  <a:pt x="21477" y="20839"/>
                </a:cubicBezTo>
                <a:cubicBezTo>
                  <a:pt x="21600" y="20081"/>
                  <a:pt x="21453" y="19836"/>
                  <a:pt x="21402" y="19542"/>
                </a:cubicBezTo>
                <a:cubicBezTo>
                  <a:pt x="20839" y="16331"/>
                  <a:pt x="20240" y="13463"/>
                  <a:pt x="19601" y="10892"/>
                </a:cubicBezTo>
                <a:cubicBezTo>
                  <a:pt x="17847" y="3890"/>
                  <a:pt x="15951" y="0"/>
                  <a:pt x="13873" y="0"/>
                </a:cubicBezTo>
                <a:close/>
              </a:path>
            </a:pathLst>
          </a:custGeom>
          <a:solidFill>
            <a:srgbClr val="7D3021"/>
          </a:solidFill>
          <a:ln w="12700">
            <a:miter lim="400000"/>
          </a:ln>
        </p:spPr>
        <p:txBody>
          <a:bodyPr lIns="45719" rIns="45719" anchor="ctr"/>
          <a:lstStyle/>
          <a:p>
            <a:pPr>
              <a:defRPr>
                <a:solidFill>
                  <a:schemeClr val="accent6"/>
                </a:solidFill>
              </a:defRPr>
            </a:pPr>
          </a:p>
        </p:txBody>
      </p:sp>
      <p:grpSp>
        <p:nvGrpSpPr>
          <p:cNvPr id="758" name="Google Shape;1254;p33"/>
          <p:cNvGrpSpPr/>
          <p:nvPr/>
        </p:nvGrpSpPr>
        <p:grpSpPr>
          <a:xfrm>
            <a:off x="7546498" y="4067752"/>
            <a:ext cx="884396" cy="536330"/>
            <a:chOff x="0" y="0"/>
            <a:chExt cx="884395" cy="536328"/>
          </a:xfrm>
        </p:grpSpPr>
        <p:grpSp>
          <p:nvGrpSpPr>
            <p:cNvPr id="740" name="Google Shape;1255;p33"/>
            <p:cNvGrpSpPr/>
            <p:nvPr/>
          </p:nvGrpSpPr>
          <p:grpSpPr>
            <a:xfrm>
              <a:off x="0" y="0"/>
              <a:ext cx="536303" cy="536330"/>
              <a:chOff x="0" y="0"/>
              <a:chExt cx="536302" cy="536329"/>
            </a:xfrm>
          </p:grpSpPr>
          <p:sp>
            <p:nvSpPr>
              <p:cNvPr id="724" name="Google Shape;1256;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25" name="Google Shape;1257;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26" name="Google Shape;1258;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27" name="Google Shape;1259;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28" name="Google Shape;1260;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29" name="Google Shape;1261;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0" name="Google Shape;1262;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1" name="Google Shape;1263;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2" name="Google Shape;1264;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3" name="Google Shape;1265;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4" name="Google Shape;1266;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5" name="Google Shape;1267;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6" name="Google Shape;1268;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7" name="Google Shape;1269;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8" name="Google Shape;1270;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39" name="Google Shape;1271;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nvGrpSpPr>
            <p:cNvPr id="757" name="Google Shape;1272;p33"/>
            <p:cNvGrpSpPr/>
            <p:nvPr/>
          </p:nvGrpSpPr>
          <p:grpSpPr>
            <a:xfrm>
              <a:off x="348092" y="0"/>
              <a:ext cx="536304" cy="536330"/>
              <a:chOff x="0" y="0"/>
              <a:chExt cx="536302" cy="536329"/>
            </a:xfrm>
          </p:grpSpPr>
          <p:sp>
            <p:nvSpPr>
              <p:cNvPr id="741" name="Google Shape;1273;p33"/>
              <p:cNvSpPr/>
              <p:nvPr/>
            </p:nvSpPr>
            <p:spPr>
              <a:xfrm flipH="1">
                <a:off x="69424" y="85387"/>
                <a:ext cx="411659" cy="34744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2" name="Google Shape;1274;p33"/>
              <p:cNvSpPr/>
              <p:nvPr/>
            </p:nvSpPr>
            <p:spPr>
              <a:xfrm flipH="1">
                <a:off x="49879" y="108741"/>
                <a:ext cx="411408" cy="34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3" name="Google Shape;1275;p33"/>
              <p:cNvSpPr/>
              <p:nvPr/>
            </p:nvSpPr>
            <p:spPr>
              <a:xfrm flipH="1">
                <a:off x="93050" y="63628"/>
                <a:ext cx="405539" cy="34436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4" name="Google Shape;1276;p33"/>
              <p:cNvSpPr/>
              <p:nvPr/>
            </p:nvSpPr>
            <p:spPr>
              <a:xfrm flipH="1">
                <a:off x="120299" y="42896"/>
                <a:ext cx="393261" cy="333254"/>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5" name="Google Shape;1277;p33"/>
              <p:cNvSpPr/>
              <p:nvPr/>
            </p:nvSpPr>
            <p:spPr>
              <a:xfrm flipH="1">
                <a:off x="33780" y="138150"/>
                <a:ext cx="402205" cy="338632"/>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6" name="Google Shape;1278;p33"/>
              <p:cNvSpPr/>
              <p:nvPr/>
            </p:nvSpPr>
            <p:spPr>
              <a:xfrm flipH="1">
                <a:off x="22630" y="165153"/>
                <a:ext cx="387820" cy="33060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7" name="Google Shape;1279;p33"/>
              <p:cNvSpPr/>
              <p:nvPr/>
            </p:nvSpPr>
            <p:spPr>
              <a:xfrm flipH="1">
                <a:off x="151539" y="23624"/>
                <a:ext cx="375843" cy="320225"/>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8" name="Google Shape;1280;p33"/>
              <p:cNvSpPr/>
              <p:nvPr/>
            </p:nvSpPr>
            <p:spPr>
              <a:xfrm flipH="1">
                <a:off x="8554" y="197481"/>
                <a:ext cx="376529" cy="314819"/>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49" name="Google Shape;1281;p33"/>
              <p:cNvSpPr/>
              <p:nvPr/>
            </p:nvSpPr>
            <p:spPr>
              <a:xfrm flipH="1">
                <a:off x="181554" y="15677"/>
                <a:ext cx="350720" cy="293925"/>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0" name="Google Shape;1282;p33"/>
              <p:cNvSpPr/>
              <p:nvPr/>
            </p:nvSpPr>
            <p:spPr>
              <a:xfrm flipH="1">
                <a:off x="2876" y="232430"/>
                <a:ext cx="344605" cy="290168"/>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1" name="Google Shape;1283;p33"/>
              <p:cNvSpPr/>
              <p:nvPr/>
            </p:nvSpPr>
            <p:spPr>
              <a:xfrm flipH="1">
                <a:off x="217481" y="4405"/>
                <a:ext cx="318822" cy="268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2" name="Google Shape;1284;p33"/>
              <p:cNvSpPr/>
              <p:nvPr/>
            </p:nvSpPr>
            <p:spPr>
              <a:xfrm flipH="1">
                <a:off x="-1" y="272948"/>
                <a:ext cx="308393" cy="260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3" name="Google Shape;1285;p33"/>
              <p:cNvSpPr/>
              <p:nvPr/>
            </p:nvSpPr>
            <p:spPr>
              <a:xfrm flipH="1">
                <a:off x="264274" y="0"/>
                <a:ext cx="267248" cy="227377"/>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4" name="Google Shape;1286;p33"/>
              <p:cNvSpPr/>
              <p:nvPr/>
            </p:nvSpPr>
            <p:spPr>
              <a:xfrm flipH="1">
                <a:off x="5498" y="320197"/>
                <a:ext cx="256857" cy="216133"/>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5" name="Google Shape;1287;p33"/>
              <p:cNvSpPr/>
              <p:nvPr/>
            </p:nvSpPr>
            <p:spPr>
              <a:xfrm flipH="1">
                <a:off x="326259" y="7946"/>
                <a:ext cx="191959" cy="16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56" name="Google Shape;1288;p33"/>
              <p:cNvSpPr/>
              <p:nvPr/>
            </p:nvSpPr>
            <p:spPr>
              <a:xfrm flipH="1">
                <a:off x="23847" y="374716"/>
                <a:ext cx="180145" cy="15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grpSp>
      <p:sp>
        <p:nvSpPr>
          <p:cNvPr id="759" name="Google Shape;1289;p33"/>
          <p:cNvSpPr/>
          <p:nvPr/>
        </p:nvSpPr>
        <p:spPr>
          <a:xfrm>
            <a:off x="6417028" y="399674"/>
            <a:ext cx="279601" cy="279302"/>
          </a:xfrm>
          <a:prstGeom prst="ellipse">
            <a:avLst/>
          </a:prstGeom>
          <a:solidFill>
            <a:srgbClr val="7D3021"/>
          </a:solidFill>
          <a:ln w="12700">
            <a:miter lim="400000"/>
          </a:ln>
        </p:spPr>
        <p:txBody>
          <a:bodyPr lIns="45719" rIns="45719" anchor="ctr"/>
          <a:lstStyle/>
          <a:p>
            <a:pPr>
              <a:defRPr>
                <a:solidFill>
                  <a:schemeClr val="accent6"/>
                </a:solidFill>
              </a:defRPr>
            </a:pPr>
          </a:p>
        </p:txBody>
      </p:sp>
      <p:sp>
        <p:nvSpPr>
          <p:cNvPr id="760" name="Google Shape;1290;p33"/>
          <p:cNvSpPr/>
          <p:nvPr/>
        </p:nvSpPr>
        <p:spPr>
          <a:xfrm>
            <a:off x="5470025" y="4227224"/>
            <a:ext cx="377101" cy="3771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764" name="Google Shape;1291;p33"/>
          <p:cNvGrpSpPr/>
          <p:nvPr/>
        </p:nvGrpSpPr>
        <p:grpSpPr>
          <a:xfrm>
            <a:off x="4095723" y="3415636"/>
            <a:ext cx="779485" cy="652116"/>
            <a:chOff x="13537" y="23451"/>
            <a:chExt cx="779483" cy="652114"/>
          </a:xfrm>
        </p:grpSpPr>
        <p:sp>
          <p:nvSpPr>
            <p:cNvPr id="761" name="Google Shape;1292;p33"/>
            <p:cNvSpPr/>
            <p:nvPr/>
          </p:nvSpPr>
          <p:spPr>
            <a:xfrm rot="17999736">
              <a:off x="399337" y="296851"/>
              <a:ext cx="350073" cy="302844"/>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62" name="Google Shape;1293;p33"/>
            <p:cNvSpPr/>
            <p:nvPr/>
          </p:nvSpPr>
          <p:spPr>
            <a:xfrm rot="17999736">
              <a:off x="57148" y="99322"/>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763" name="Google Shape;1294;p33"/>
            <p:cNvSpPr/>
            <p:nvPr/>
          </p:nvSpPr>
          <p:spPr>
            <a:xfrm rot="17999736">
              <a:off x="228698" y="198349"/>
              <a:ext cx="350073" cy="302845"/>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765" name="Google Shape;1295;p33"/>
          <p:cNvSpPr/>
          <p:nvPr/>
        </p:nvSpPr>
        <p:spPr>
          <a:xfrm>
            <a:off x="4700682" y="4735061"/>
            <a:ext cx="4443495" cy="408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3" y="0"/>
                </a:moveTo>
                <a:cubicBezTo>
                  <a:pt x="21119" y="0"/>
                  <a:pt x="20886" y="269"/>
                  <a:pt x="20657" y="795"/>
                </a:cubicBezTo>
                <a:cubicBezTo>
                  <a:pt x="19944" y="2444"/>
                  <a:pt x="19235" y="4167"/>
                  <a:pt x="18517" y="5406"/>
                </a:cubicBezTo>
                <a:cubicBezTo>
                  <a:pt x="17879" y="6494"/>
                  <a:pt x="17240" y="7447"/>
                  <a:pt x="16600" y="8233"/>
                </a:cubicBezTo>
                <a:cubicBezTo>
                  <a:pt x="16046" y="8915"/>
                  <a:pt x="15490" y="9459"/>
                  <a:pt x="14935" y="9972"/>
                </a:cubicBezTo>
                <a:cubicBezTo>
                  <a:pt x="14258" y="10592"/>
                  <a:pt x="13582" y="11062"/>
                  <a:pt x="12904" y="11469"/>
                </a:cubicBezTo>
                <a:cubicBezTo>
                  <a:pt x="12335" y="11818"/>
                  <a:pt x="11764" y="12089"/>
                  <a:pt x="11194" y="12270"/>
                </a:cubicBezTo>
                <a:cubicBezTo>
                  <a:pt x="10421" y="12513"/>
                  <a:pt x="9646" y="12709"/>
                  <a:pt x="8871" y="12799"/>
                </a:cubicBezTo>
                <a:cubicBezTo>
                  <a:pt x="8448" y="12855"/>
                  <a:pt x="8025" y="12887"/>
                  <a:pt x="7602" y="12887"/>
                </a:cubicBezTo>
                <a:cubicBezTo>
                  <a:pt x="7092" y="12887"/>
                  <a:pt x="6583" y="12840"/>
                  <a:pt x="6074" y="12724"/>
                </a:cubicBezTo>
                <a:cubicBezTo>
                  <a:pt x="5899" y="12682"/>
                  <a:pt x="5725" y="12660"/>
                  <a:pt x="5550" y="12660"/>
                </a:cubicBezTo>
                <a:cubicBezTo>
                  <a:pt x="4925" y="12660"/>
                  <a:pt x="4301" y="12924"/>
                  <a:pt x="3676" y="13374"/>
                </a:cubicBezTo>
                <a:cubicBezTo>
                  <a:pt x="2936" y="13904"/>
                  <a:pt x="2201" y="14811"/>
                  <a:pt x="1475" y="16429"/>
                </a:cubicBezTo>
                <a:cubicBezTo>
                  <a:pt x="1014" y="17441"/>
                  <a:pt x="560" y="18741"/>
                  <a:pt x="126" y="20798"/>
                </a:cubicBezTo>
                <a:cubicBezTo>
                  <a:pt x="82" y="21010"/>
                  <a:pt x="31" y="21100"/>
                  <a:pt x="0" y="21600"/>
                </a:cubicBezTo>
                <a:lnTo>
                  <a:pt x="21600" y="21600"/>
                </a:lnTo>
                <a:lnTo>
                  <a:pt x="21600" y="100"/>
                </a:lnTo>
                <a:cubicBezTo>
                  <a:pt x="21517" y="32"/>
                  <a:pt x="21435" y="0"/>
                  <a:pt x="2135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766" name="Google Shape;1296;p33"/>
          <p:cNvSpPr/>
          <p:nvPr/>
        </p:nvSpPr>
        <p:spPr>
          <a:xfrm>
            <a:off x="8767556" y="2160915"/>
            <a:ext cx="194218" cy="996602"/>
          </a:xfrm>
          <a:custGeom>
            <a:avLst/>
            <a:gdLst/>
            <a:ahLst/>
            <a:cxnLst>
              <a:cxn ang="0">
                <a:pos x="wd2" y="hd2"/>
              </a:cxn>
              <a:cxn ang="5400000">
                <a:pos x="wd2" y="hd2"/>
              </a:cxn>
              <a:cxn ang="10800000">
                <a:pos x="wd2" y="hd2"/>
              </a:cxn>
              <a:cxn ang="16200000">
                <a:pos x="wd2" y="hd2"/>
              </a:cxn>
            </a:cxnLst>
            <a:rect l="0" t="0" r="r" b="b"/>
            <a:pathLst>
              <a:path w="20364" h="21600" fill="norm" stroke="1" extrusionOk="0">
                <a:moveTo>
                  <a:pt x="303" y="0"/>
                </a:moveTo>
                <a:cubicBezTo>
                  <a:pt x="273" y="12"/>
                  <a:pt x="212" y="50"/>
                  <a:pt x="212" y="50"/>
                </a:cubicBezTo>
                <a:cubicBezTo>
                  <a:pt x="488" y="70"/>
                  <a:pt x="-26" y="103"/>
                  <a:pt x="1" y="103"/>
                </a:cubicBezTo>
                <a:cubicBezTo>
                  <a:pt x="4" y="103"/>
                  <a:pt x="34" y="102"/>
                  <a:pt x="95" y="99"/>
                </a:cubicBezTo>
                <a:cubicBezTo>
                  <a:pt x="2879" y="2861"/>
                  <a:pt x="5095" y="5641"/>
                  <a:pt x="6744" y="8440"/>
                </a:cubicBezTo>
                <a:cubicBezTo>
                  <a:pt x="8480" y="11351"/>
                  <a:pt x="9619" y="14274"/>
                  <a:pt x="10280" y="17203"/>
                </a:cubicBezTo>
                <a:cubicBezTo>
                  <a:pt x="10609" y="18664"/>
                  <a:pt x="10757" y="20132"/>
                  <a:pt x="10969" y="21600"/>
                </a:cubicBezTo>
                <a:cubicBezTo>
                  <a:pt x="11687" y="21513"/>
                  <a:pt x="12137" y="21371"/>
                  <a:pt x="12618" y="21240"/>
                </a:cubicBezTo>
                <a:cubicBezTo>
                  <a:pt x="19388" y="19339"/>
                  <a:pt x="21574" y="17203"/>
                  <a:pt x="19747" y="14912"/>
                </a:cubicBezTo>
                <a:cubicBezTo>
                  <a:pt x="17678" y="12330"/>
                  <a:pt x="14505" y="9797"/>
                  <a:pt x="11268" y="7270"/>
                </a:cubicBezTo>
                <a:cubicBezTo>
                  <a:pt x="8333" y="4960"/>
                  <a:pt x="5038" y="2669"/>
                  <a:pt x="1321" y="409"/>
                </a:cubicBezTo>
                <a:cubicBezTo>
                  <a:pt x="1082" y="260"/>
                  <a:pt x="1052" y="93"/>
                  <a:pt x="303" y="0"/>
                </a:cubicBezTo>
                <a:close/>
              </a:path>
            </a:pathLst>
          </a:custGeom>
          <a:solidFill>
            <a:srgbClr val="7D3021"/>
          </a:solidFill>
          <a:ln w="12700">
            <a:miter lim="400000"/>
          </a:ln>
        </p:spPr>
        <p:txBody>
          <a:bodyPr lIns="45719" rIns="45719" anchor="ctr"/>
          <a:lstStyle/>
          <a:p>
            <a:pPr>
              <a:defRPr>
                <a:solidFill>
                  <a:schemeClr val="accent6"/>
                </a:solidFill>
              </a:defRPr>
            </a:pPr>
          </a:p>
        </p:txBody>
      </p:sp>
      <p:sp>
        <p:nvSpPr>
          <p:cNvPr id="767" name="Google Shape;1297;p33"/>
          <p:cNvSpPr/>
          <p:nvPr/>
        </p:nvSpPr>
        <p:spPr>
          <a:xfrm>
            <a:off x="8758738" y="2138279"/>
            <a:ext cx="12701" cy="12701"/>
          </a:xfrm>
          <a:custGeom>
            <a:avLst/>
            <a:gdLst/>
            <a:ahLst/>
            <a:cxnLst>
              <a:cxn ang="0">
                <a:pos x="wd2" y="hd2"/>
              </a:cxn>
              <a:cxn ang="5400000">
                <a:pos x="wd2" y="hd2"/>
              </a:cxn>
              <a:cxn ang="10800000">
                <a:pos x="wd2" y="hd2"/>
              </a:cxn>
              <a:cxn ang="16200000">
                <a:pos x="wd2" y="hd2"/>
              </a:cxn>
            </a:cxnLst>
            <a:rect l="0" t="0" r="r" b="b"/>
            <a:pathLst>
              <a:path w="12595" h="21600" fill="norm" stroke="1" extrusionOk="0">
                <a:moveTo>
                  <a:pt x="0" y="0"/>
                </a:moveTo>
                <a:cubicBezTo>
                  <a:pt x="1215" y="6986"/>
                  <a:pt x="2430" y="13972"/>
                  <a:pt x="3645" y="21600"/>
                </a:cubicBezTo>
                <a:cubicBezTo>
                  <a:pt x="21600" y="13331"/>
                  <a:pt x="8370" y="6986"/>
                  <a:pt x="0" y="0"/>
                </a:cubicBezTo>
                <a:close/>
              </a:path>
            </a:pathLst>
          </a:custGeom>
          <a:solidFill>
            <a:srgbClr val="6D3327"/>
          </a:solidFill>
          <a:ln w="12700">
            <a:miter lim="400000"/>
          </a:ln>
        </p:spPr>
        <p:txBody>
          <a:bodyPr lIns="45719" rIns="45719" anchor="ctr"/>
          <a:lstStyle/>
          <a:p>
            <a:pPr>
              <a:defRPr>
                <a:solidFill>
                  <a:schemeClr val="accent6"/>
                </a:solidFill>
              </a:defRPr>
            </a:pPr>
          </a:p>
        </p:txBody>
      </p:sp>
      <p:sp>
        <p:nvSpPr>
          <p:cNvPr id="768" name="Google Shape;1298;p33"/>
          <p:cNvSpPr/>
          <p:nvPr/>
        </p:nvSpPr>
        <p:spPr>
          <a:xfrm>
            <a:off x="4912788" y="2170620"/>
            <a:ext cx="12701" cy="118599"/>
          </a:xfrm>
          <a:custGeom>
            <a:avLst/>
            <a:gdLst/>
            <a:ahLst/>
            <a:cxnLst>
              <a:cxn ang="0">
                <a:pos x="wd2" y="hd2"/>
              </a:cxn>
              <a:cxn ang="5400000">
                <a:pos x="wd2" y="hd2"/>
              </a:cxn>
              <a:cxn ang="10800000">
                <a:pos x="wd2" y="hd2"/>
              </a:cxn>
              <a:cxn ang="16200000">
                <a:pos x="wd2" y="hd2"/>
              </a:cxn>
            </a:cxnLst>
            <a:rect l="0" t="0" r="r" b="b"/>
            <a:pathLst>
              <a:path w="15377" h="21600" fill="norm" stroke="1" extrusionOk="0">
                <a:moveTo>
                  <a:pt x="3650" y="0"/>
                </a:moveTo>
                <a:cubicBezTo>
                  <a:pt x="-718" y="7186"/>
                  <a:pt x="-4278" y="14419"/>
                  <a:pt x="12306" y="21600"/>
                </a:cubicBezTo>
                <a:cubicBezTo>
                  <a:pt x="17322" y="14367"/>
                  <a:pt x="17322" y="7186"/>
                  <a:pt x="3650"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769" name="Google Shape;1299;p33"/>
          <p:cNvSpPr/>
          <p:nvPr/>
        </p:nvSpPr>
        <p:spPr>
          <a:xfrm>
            <a:off x="6633829" y="1107363"/>
            <a:ext cx="1601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13" y="0"/>
                </a:moveTo>
                <a:cubicBezTo>
                  <a:pt x="9115" y="0"/>
                  <a:pt x="4493" y="6059"/>
                  <a:pt x="0" y="18044"/>
                </a:cubicBezTo>
                <a:cubicBezTo>
                  <a:pt x="2462" y="20415"/>
                  <a:pt x="4795" y="21600"/>
                  <a:pt x="6998" y="21600"/>
                </a:cubicBezTo>
                <a:cubicBezTo>
                  <a:pt x="12442" y="21600"/>
                  <a:pt x="17194" y="14883"/>
                  <a:pt x="21600" y="3951"/>
                </a:cubicBezTo>
                <a:cubicBezTo>
                  <a:pt x="19008" y="1317"/>
                  <a:pt x="16546" y="0"/>
                  <a:pt x="14213" y="0"/>
                </a:cubicBezTo>
                <a:close/>
              </a:path>
            </a:pathLst>
          </a:custGeom>
          <a:solidFill>
            <a:srgbClr val="C4B08D"/>
          </a:solidFill>
          <a:ln w="12700">
            <a:miter lim="400000"/>
          </a:ln>
        </p:spPr>
        <p:txBody>
          <a:bodyPr lIns="45719" rIns="45719" anchor="ctr"/>
          <a:lstStyle/>
          <a:p>
            <a:pPr>
              <a:defRPr>
                <a:solidFill>
                  <a:schemeClr val="accent6"/>
                </a:solidFill>
              </a:defRPr>
            </a:pPr>
          </a:p>
        </p:txBody>
      </p:sp>
      <p:sp>
        <p:nvSpPr>
          <p:cNvPr id="770" name="Google Shape;1300;p33"/>
          <p:cNvSpPr txBox="1"/>
          <p:nvPr>
            <p:ph type="title"/>
          </p:nvPr>
        </p:nvSpPr>
        <p:spPr>
          <a:xfrm>
            <a:off x="581247" y="2411738"/>
            <a:ext cx="3670277" cy="841801"/>
          </a:xfrm>
          <a:prstGeom prst="rect">
            <a:avLst/>
          </a:prstGeom>
        </p:spPr>
        <p:txBody>
          <a:bodyPr/>
          <a:lstStyle>
            <a:lvl1pPr defTabSz="804672">
              <a:defRPr sz="4400"/>
            </a:lvl1pPr>
          </a:lstStyle>
          <a:p>
            <a:pPr/>
            <a:r>
              <a:t>Class Diagram</a:t>
            </a:r>
          </a:p>
        </p:txBody>
      </p:sp>
      <p:sp>
        <p:nvSpPr>
          <p:cNvPr id="771" name="Google Shape;1301;p33"/>
          <p:cNvSpPr txBox="1"/>
          <p:nvPr/>
        </p:nvSpPr>
        <p:spPr>
          <a:xfrm>
            <a:off x="1662150" y="1244537"/>
            <a:ext cx="914401" cy="10629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6000">
                <a:solidFill>
                  <a:srgbClr val="191919"/>
                </a:solidFill>
                <a:latin typeface="Anton"/>
                <a:ea typeface="Anton"/>
                <a:cs typeface="Anton"/>
                <a:sym typeface="Anton"/>
              </a:defRPr>
            </a:lvl1pPr>
          </a:lstStyle>
          <a:p>
            <a:pPr/>
            <a:r>
              <a:t>02</a:t>
            </a:r>
          </a:p>
        </p:txBody>
      </p:sp>
      <p:sp>
        <p:nvSpPr>
          <p:cNvPr id="772" name="Google Shape;1302;p33"/>
          <p:cNvSpPr txBox="1"/>
          <p:nvPr>
            <p:ph type="body" sz="quarter" idx="1"/>
          </p:nvPr>
        </p:nvSpPr>
        <p:spPr>
          <a:xfrm>
            <a:off x="720000" y="3357838"/>
            <a:ext cx="2798700" cy="540901"/>
          </a:xfrm>
          <a:prstGeom prst="rect">
            <a:avLst/>
          </a:prstGeom>
        </p:spPr>
        <p:txBody>
          <a:bodyPr/>
          <a:lstStyle>
            <a:lvl1pPr marL="0" indent="0"/>
          </a:lstStyle>
          <a:p>
            <a:pPr/>
            <a:r>
              <a:t>Including Relations</a:t>
            </a:r>
          </a:p>
        </p:txBody>
      </p:sp>
      <p:grpSp>
        <p:nvGrpSpPr>
          <p:cNvPr id="789" name="Google Shape;1303;p33"/>
          <p:cNvGrpSpPr/>
          <p:nvPr/>
        </p:nvGrpSpPr>
        <p:grpSpPr>
          <a:xfrm>
            <a:off x="4214807" y="539457"/>
            <a:ext cx="540768" cy="540893"/>
            <a:chOff x="0" y="0"/>
            <a:chExt cx="540766" cy="540892"/>
          </a:xfrm>
        </p:grpSpPr>
        <p:sp>
          <p:nvSpPr>
            <p:cNvPr id="773" name="Google Shape;1304;p33"/>
            <p:cNvSpPr/>
            <p:nvPr/>
          </p:nvSpPr>
          <p:spPr>
            <a:xfrm>
              <a:off x="55678" y="86114"/>
              <a:ext cx="415087" cy="350401"/>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4" name="Google Shape;1305;p33"/>
            <p:cNvSpPr/>
            <p:nvPr/>
          </p:nvSpPr>
          <p:spPr>
            <a:xfrm>
              <a:off x="75639" y="109666"/>
              <a:ext cx="414833" cy="35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5" name="Google Shape;1306;p33"/>
            <p:cNvSpPr/>
            <p:nvPr/>
          </p:nvSpPr>
          <p:spPr>
            <a:xfrm>
              <a:off x="38027" y="64170"/>
              <a:ext cx="408915" cy="347293"/>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6" name="Google Shape;1307;p33"/>
            <p:cNvSpPr/>
            <p:nvPr/>
          </p:nvSpPr>
          <p:spPr>
            <a:xfrm>
              <a:off x="22932" y="43261"/>
              <a:ext cx="396534" cy="336090"/>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7" name="Google Shape;1308;p33"/>
            <p:cNvSpPr/>
            <p:nvPr/>
          </p:nvSpPr>
          <p:spPr>
            <a:xfrm>
              <a:off x="101152" y="139325"/>
              <a:ext cx="405554" cy="341514"/>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8" name="Google Shape;1309;p33"/>
            <p:cNvSpPr/>
            <p:nvPr/>
          </p:nvSpPr>
          <p:spPr>
            <a:xfrm>
              <a:off x="126900" y="166558"/>
              <a:ext cx="391048" cy="333418"/>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79" name="Google Shape;1310;p33"/>
            <p:cNvSpPr/>
            <p:nvPr/>
          </p:nvSpPr>
          <p:spPr>
            <a:xfrm>
              <a:off x="8994" y="23825"/>
              <a:ext cx="378972" cy="322950"/>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0" name="Google Shape;1311;p33"/>
            <p:cNvSpPr/>
            <p:nvPr/>
          </p:nvSpPr>
          <p:spPr>
            <a:xfrm>
              <a:off x="152478" y="199161"/>
              <a:ext cx="379664" cy="317498"/>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1" name="Google Shape;1312;p33"/>
            <p:cNvSpPr/>
            <p:nvPr/>
          </p:nvSpPr>
          <p:spPr>
            <a:xfrm>
              <a:off x="4062" y="15810"/>
              <a:ext cx="353639" cy="296426"/>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2" name="Google Shape;1313;p33"/>
            <p:cNvSpPr/>
            <p:nvPr/>
          </p:nvSpPr>
          <p:spPr>
            <a:xfrm>
              <a:off x="190393" y="234408"/>
              <a:ext cx="347474" cy="292637"/>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3" name="Google Shape;1314;p33"/>
            <p:cNvSpPr/>
            <p:nvPr/>
          </p:nvSpPr>
          <p:spPr>
            <a:xfrm>
              <a:off x="0" y="4443"/>
              <a:ext cx="321476" cy="270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4" name="Google Shape;1315;p33"/>
            <p:cNvSpPr/>
            <p:nvPr/>
          </p:nvSpPr>
          <p:spPr>
            <a:xfrm>
              <a:off x="229808" y="275271"/>
              <a:ext cx="310959" cy="263087"/>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5" name="Google Shape;1316;p33"/>
            <p:cNvSpPr/>
            <p:nvPr/>
          </p:nvSpPr>
          <p:spPr>
            <a:xfrm>
              <a:off x="4820" y="0"/>
              <a:ext cx="269473" cy="22931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6" name="Google Shape;1317;p33"/>
            <p:cNvSpPr/>
            <p:nvPr/>
          </p:nvSpPr>
          <p:spPr>
            <a:xfrm>
              <a:off x="276227" y="322921"/>
              <a:ext cx="258996" cy="217972"/>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7" name="Google Shape;1318;p33"/>
            <p:cNvSpPr/>
            <p:nvPr/>
          </p:nvSpPr>
          <p:spPr>
            <a:xfrm>
              <a:off x="18235" y="8014"/>
              <a:ext cx="193556" cy="165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88" name="Google Shape;1319;p33"/>
            <p:cNvSpPr/>
            <p:nvPr/>
          </p:nvSpPr>
          <p:spPr>
            <a:xfrm>
              <a:off x="335076" y="377905"/>
              <a:ext cx="181645" cy="154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1" name="Google Shape;1220;p32"/>
          <p:cNvSpPr/>
          <p:nvPr/>
        </p:nvSpPr>
        <p:spPr>
          <a:xfrm>
            <a:off x="713110" y="2839799"/>
            <a:ext cx="427201" cy="4272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808" name="Google Shape;1221;p32"/>
          <p:cNvGrpSpPr/>
          <p:nvPr/>
        </p:nvGrpSpPr>
        <p:grpSpPr>
          <a:xfrm>
            <a:off x="327739" y="984636"/>
            <a:ext cx="713516" cy="713618"/>
            <a:chOff x="0" y="0"/>
            <a:chExt cx="713515" cy="713617"/>
          </a:xfrm>
        </p:grpSpPr>
        <p:sp>
          <p:nvSpPr>
            <p:cNvPr id="792" name="Google Shape;1222;p32"/>
            <p:cNvSpPr/>
            <p:nvPr/>
          </p:nvSpPr>
          <p:spPr>
            <a:xfrm>
              <a:off x="73465" y="113613"/>
              <a:ext cx="547687" cy="462295"/>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282" y="0"/>
                  </a:moveTo>
                  <a:cubicBezTo>
                    <a:pt x="21236" y="0"/>
                    <a:pt x="21200" y="24"/>
                    <a:pt x="21171" y="57"/>
                  </a:cubicBezTo>
                  <a:cubicBezTo>
                    <a:pt x="14123" y="7058"/>
                    <a:pt x="7087" y="14073"/>
                    <a:pt x="64" y="21089"/>
                  </a:cubicBezTo>
                  <a:cubicBezTo>
                    <a:pt x="-38" y="21195"/>
                    <a:pt x="-25" y="21329"/>
                    <a:pt x="152" y="21600"/>
                  </a:cubicBezTo>
                  <a:cubicBezTo>
                    <a:pt x="7301" y="14478"/>
                    <a:pt x="14438" y="7359"/>
                    <a:pt x="21562" y="252"/>
                  </a:cubicBezTo>
                  <a:cubicBezTo>
                    <a:pt x="21452" y="66"/>
                    <a:pt x="21357" y="0"/>
                    <a:pt x="21282"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3" name="Google Shape;1223;p32"/>
            <p:cNvSpPr/>
            <p:nvPr/>
          </p:nvSpPr>
          <p:spPr>
            <a:xfrm>
              <a:off x="99802" y="144687"/>
              <a:ext cx="547353" cy="462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119" y="119"/>
                    <a:pt x="20929" y="420"/>
                    <a:pt x="20702" y="644"/>
                  </a:cubicBezTo>
                  <a:cubicBezTo>
                    <a:pt x="16889" y="4421"/>
                    <a:pt x="13091" y="8213"/>
                    <a:pt x="9281" y="11992"/>
                  </a:cubicBezTo>
                  <a:cubicBezTo>
                    <a:pt x="6444" y="14825"/>
                    <a:pt x="3582" y="17643"/>
                    <a:pt x="747" y="20491"/>
                  </a:cubicBezTo>
                  <a:cubicBezTo>
                    <a:pt x="468" y="20760"/>
                    <a:pt x="88" y="20970"/>
                    <a:pt x="0" y="21600"/>
                  </a:cubicBezTo>
                  <a:cubicBezTo>
                    <a:pt x="1240" y="20790"/>
                    <a:pt x="21093" y="959"/>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4" name="Google Shape;1224;p32"/>
            <p:cNvSpPr/>
            <p:nvPr/>
          </p:nvSpPr>
          <p:spPr>
            <a:xfrm>
              <a:off x="50175" y="84661"/>
              <a:ext cx="539544" cy="45819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21339" y="0"/>
                  </a:moveTo>
                  <a:cubicBezTo>
                    <a:pt x="20917" y="61"/>
                    <a:pt x="20686" y="454"/>
                    <a:pt x="20404" y="743"/>
                  </a:cubicBezTo>
                  <a:cubicBezTo>
                    <a:pt x="17959" y="3147"/>
                    <a:pt x="15526" y="5566"/>
                    <a:pt x="13093" y="7987"/>
                  </a:cubicBezTo>
                  <a:cubicBezTo>
                    <a:pt x="8959" y="12085"/>
                    <a:pt x="4809" y="16185"/>
                    <a:pt x="687" y="20313"/>
                  </a:cubicBezTo>
                  <a:cubicBezTo>
                    <a:pt x="405" y="20586"/>
                    <a:pt x="-69" y="20768"/>
                    <a:pt x="9" y="21600"/>
                  </a:cubicBezTo>
                  <a:cubicBezTo>
                    <a:pt x="7268" y="14399"/>
                    <a:pt x="14399" y="7321"/>
                    <a:pt x="21531" y="242"/>
                  </a:cubicBezTo>
                  <a:cubicBezTo>
                    <a:pt x="21466" y="168"/>
                    <a:pt x="21403" y="76"/>
                    <a:pt x="2133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5" name="Google Shape;1225;p32"/>
            <p:cNvSpPr/>
            <p:nvPr/>
          </p:nvSpPr>
          <p:spPr>
            <a:xfrm>
              <a:off x="30257" y="57076"/>
              <a:ext cx="523209" cy="443413"/>
            </a:xfrm>
            <a:custGeom>
              <a:avLst/>
              <a:gdLst/>
              <a:ahLst/>
              <a:cxnLst>
                <a:cxn ang="0">
                  <a:pos x="wd2" y="hd2"/>
                </a:cxn>
                <a:cxn ang="5400000">
                  <a:pos x="wd2" y="hd2"/>
                </a:cxn>
                <a:cxn ang="10800000">
                  <a:pos x="wd2" y="hd2"/>
                </a:cxn>
                <a:cxn ang="16200000">
                  <a:pos x="wd2" y="hd2"/>
                </a:cxn>
              </a:cxnLst>
              <a:rect l="0" t="0" r="r" b="b"/>
              <a:pathLst>
                <a:path w="21530" h="21600" fill="norm" stroke="1" extrusionOk="0">
                  <a:moveTo>
                    <a:pt x="21530" y="0"/>
                  </a:moveTo>
                  <a:cubicBezTo>
                    <a:pt x="21042" y="95"/>
                    <a:pt x="20843" y="406"/>
                    <a:pt x="20605" y="641"/>
                  </a:cubicBezTo>
                  <a:cubicBezTo>
                    <a:pt x="16935" y="4284"/>
                    <a:pt x="13264" y="7940"/>
                    <a:pt x="9594" y="11582"/>
                  </a:cubicBezTo>
                  <a:cubicBezTo>
                    <a:pt x="6597" y="14568"/>
                    <a:pt x="3600" y="17553"/>
                    <a:pt x="603" y="20537"/>
                  </a:cubicBezTo>
                  <a:cubicBezTo>
                    <a:pt x="353" y="20787"/>
                    <a:pt x="-70" y="20975"/>
                    <a:pt x="10" y="21600"/>
                  </a:cubicBezTo>
                  <a:cubicBezTo>
                    <a:pt x="1633" y="20396"/>
                    <a:pt x="21042" y="939"/>
                    <a:pt x="2153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6" name="Google Shape;1226;p32"/>
            <p:cNvSpPr/>
            <p:nvPr/>
          </p:nvSpPr>
          <p:spPr>
            <a:xfrm>
              <a:off x="133466" y="183817"/>
              <a:ext cx="535108" cy="450570"/>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536" y="0"/>
                  </a:moveTo>
                  <a:cubicBezTo>
                    <a:pt x="20643" y="447"/>
                    <a:pt x="492" y="20595"/>
                    <a:pt x="0" y="21519"/>
                  </a:cubicBezTo>
                  <a:cubicBezTo>
                    <a:pt x="48" y="21576"/>
                    <a:pt x="100" y="21600"/>
                    <a:pt x="149" y="21600"/>
                  </a:cubicBezTo>
                  <a:cubicBezTo>
                    <a:pt x="206" y="21600"/>
                    <a:pt x="262" y="21567"/>
                    <a:pt x="310" y="21519"/>
                  </a:cubicBezTo>
                  <a:cubicBezTo>
                    <a:pt x="7373" y="14474"/>
                    <a:pt x="14422" y="7414"/>
                    <a:pt x="21484" y="353"/>
                  </a:cubicBezTo>
                  <a:cubicBezTo>
                    <a:pt x="21575" y="278"/>
                    <a:pt x="21600" y="138"/>
                    <a:pt x="21536"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7" name="Google Shape;1227;p32"/>
            <p:cNvSpPr/>
            <p:nvPr/>
          </p:nvSpPr>
          <p:spPr>
            <a:xfrm>
              <a:off x="167438" y="219745"/>
              <a:ext cx="515970" cy="439889"/>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21589" y="0"/>
                  </a:moveTo>
                  <a:cubicBezTo>
                    <a:pt x="14715" y="6774"/>
                    <a:pt x="7856" y="13533"/>
                    <a:pt x="996" y="20307"/>
                  </a:cubicBezTo>
                  <a:cubicBezTo>
                    <a:pt x="660" y="20639"/>
                    <a:pt x="338" y="21001"/>
                    <a:pt x="16" y="21347"/>
                  </a:cubicBezTo>
                  <a:cubicBezTo>
                    <a:pt x="-11" y="21363"/>
                    <a:pt x="3" y="21443"/>
                    <a:pt x="16" y="21489"/>
                  </a:cubicBezTo>
                  <a:cubicBezTo>
                    <a:pt x="21" y="21547"/>
                    <a:pt x="34" y="21565"/>
                    <a:pt x="51" y="21565"/>
                  </a:cubicBezTo>
                  <a:cubicBezTo>
                    <a:pt x="70" y="21565"/>
                    <a:pt x="94" y="21535"/>
                    <a:pt x="102" y="21535"/>
                  </a:cubicBezTo>
                  <a:cubicBezTo>
                    <a:pt x="106" y="21535"/>
                    <a:pt x="102" y="21551"/>
                    <a:pt x="82" y="21600"/>
                  </a:cubicBezTo>
                  <a:cubicBezTo>
                    <a:pt x="1063" y="21049"/>
                    <a:pt x="21253" y="1104"/>
                    <a:pt x="2158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8" name="Google Shape;1228;p32"/>
            <p:cNvSpPr/>
            <p:nvPr/>
          </p:nvSpPr>
          <p:spPr>
            <a:xfrm>
              <a:off x="11868" y="31433"/>
              <a:ext cx="500035" cy="426078"/>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21435" y="0"/>
                  </a:moveTo>
                  <a:cubicBezTo>
                    <a:pt x="14217" y="7156"/>
                    <a:pt x="7109" y="14216"/>
                    <a:pt x="0" y="21274"/>
                  </a:cubicBezTo>
                  <a:cubicBezTo>
                    <a:pt x="69" y="21372"/>
                    <a:pt x="151" y="21485"/>
                    <a:pt x="221" y="21600"/>
                  </a:cubicBezTo>
                  <a:cubicBezTo>
                    <a:pt x="649" y="21421"/>
                    <a:pt x="937" y="21015"/>
                    <a:pt x="1268" y="20688"/>
                  </a:cubicBezTo>
                  <a:cubicBezTo>
                    <a:pt x="4339" y="17647"/>
                    <a:pt x="7398" y="14622"/>
                    <a:pt x="10456" y="11579"/>
                  </a:cubicBezTo>
                  <a:cubicBezTo>
                    <a:pt x="13927" y="8132"/>
                    <a:pt x="17412" y="4700"/>
                    <a:pt x="20871" y="1236"/>
                  </a:cubicBezTo>
                  <a:cubicBezTo>
                    <a:pt x="21132" y="975"/>
                    <a:pt x="21600" y="797"/>
                    <a:pt x="21435"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799" name="Google Shape;1229;p32"/>
            <p:cNvSpPr/>
            <p:nvPr/>
          </p:nvSpPr>
          <p:spPr>
            <a:xfrm>
              <a:off x="201188" y="262760"/>
              <a:ext cx="500947" cy="418885"/>
            </a:xfrm>
            <a:custGeom>
              <a:avLst/>
              <a:gdLst/>
              <a:ahLst/>
              <a:cxnLst>
                <a:cxn ang="0">
                  <a:pos x="wd2" y="hd2"/>
                </a:cxn>
                <a:cxn ang="5400000">
                  <a:pos x="wd2" y="hd2"/>
                </a:cxn>
                <a:cxn ang="10800000">
                  <a:pos x="wd2" y="hd2"/>
                </a:cxn>
                <a:cxn ang="16200000">
                  <a:pos x="wd2" y="hd2"/>
                </a:cxn>
              </a:cxnLst>
              <a:rect l="0" t="0" r="r" b="b"/>
              <a:pathLst>
                <a:path w="21592" h="21600" fill="norm" stroke="1" extrusionOk="0">
                  <a:moveTo>
                    <a:pt x="21434" y="0"/>
                  </a:moveTo>
                  <a:cubicBezTo>
                    <a:pt x="14341" y="7114"/>
                    <a:pt x="7273" y="14228"/>
                    <a:pt x="0" y="21541"/>
                  </a:cubicBezTo>
                  <a:cubicBezTo>
                    <a:pt x="318" y="21565"/>
                    <a:pt x="457" y="21600"/>
                    <a:pt x="524" y="21600"/>
                  </a:cubicBezTo>
                  <a:cubicBezTo>
                    <a:pt x="544" y="21600"/>
                    <a:pt x="557" y="21598"/>
                    <a:pt x="566" y="21591"/>
                  </a:cubicBezTo>
                  <a:cubicBezTo>
                    <a:pt x="7273" y="14874"/>
                    <a:pt x="13981" y="8173"/>
                    <a:pt x="20689" y="1456"/>
                  </a:cubicBezTo>
                  <a:cubicBezTo>
                    <a:pt x="20992" y="1141"/>
                    <a:pt x="21366" y="875"/>
                    <a:pt x="21572" y="430"/>
                  </a:cubicBezTo>
                  <a:cubicBezTo>
                    <a:pt x="21586" y="380"/>
                    <a:pt x="21600" y="330"/>
                    <a:pt x="21586" y="280"/>
                  </a:cubicBezTo>
                  <a:cubicBezTo>
                    <a:pt x="21586" y="247"/>
                    <a:pt x="21546" y="198"/>
                    <a:pt x="2143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0" name="Google Shape;1230;p32"/>
            <p:cNvSpPr/>
            <p:nvPr/>
          </p:nvSpPr>
          <p:spPr>
            <a:xfrm>
              <a:off x="5359" y="20859"/>
              <a:ext cx="466610" cy="391084"/>
            </a:xfrm>
            <a:custGeom>
              <a:avLst/>
              <a:gdLst/>
              <a:ahLst/>
              <a:cxnLst>
                <a:cxn ang="0">
                  <a:pos x="wd2" y="hd2"/>
                </a:cxn>
                <a:cxn ang="5400000">
                  <a:pos x="wd2" y="hd2"/>
                </a:cxn>
                <a:cxn ang="10800000">
                  <a:pos x="wd2" y="hd2"/>
                </a:cxn>
                <a:cxn ang="16200000">
                  <a:pos x="wd2" y="hd2"/>
                </a:cxn>
              </a:cxnLst>
              <a:rect l="0" t="0" r="r" b="b"/>
              <a:pathLst>
                <a:path w="21428" h="21600" fill="norm" stroke="1" extrusionOk="0">
                  <a:moveTo>
                    <a:pt x="21053" y="0"/>
                  </a:moveTo>
                  <a:cubicBezTo>
                    <a:pt x="20650" y="0"/>
                    <a:pt x="20434" y="350"/>
                    <a:pt x="20191" y="602"/>
                  </a:cubicBezTo>
                  <a:cubicBezTo>
                    <a:pt x="14709" y="6130"/>
                    <a:pt x="9227" y="11658"/>
                    <a:pt x="3762" y="17188"/>
                  </a:cubicBezTo>
                  <a:cubicBezTo>
                    <a:pt x="2613" y="18338"/>
                    <a:pt x="1463" y="19508"/>
                    <a:pt x="328" y="20660"/>
                  </a:cubicBezTo>
                  <a:cubicBezTo>
                    <a:pt x="107" y="20891"/>
                    <a:pt x="-172" y="21086"/>
                    <a:pt x="137" y="21600"/>
                  </a:cubicBezTo>
                  <a:cubicBezTo>
                    <a:pt x="7269" y="14387"/>
                    <a:pt x="14341" y="7246"/>
                    <a:pt x="21428" y="87"/>
                  </a:cubicBezTo>
                  <a:cubicBezTo>
                    <a:pt x="21286" y="26"/>
                    <a:pt x="21162" y="0"/>
                    <a:pt x="21053"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1" name="Google Shape;1231;p32"/>
            <p:cNvSpPr/>
            <p:nvPr/>
          </p:nvSpPr>
          <p:spPr>
            <a:xfrm>
              <a:off x="251215" y="309262"/>
              <a:ext cx="458475" cy="386085"/>
            </a:xfrm>
            <a:custGeom>
              <a:avLst/>
              <a:gdLst/>
              <a:ahLst/>
              <a:cxnLst>
                <a:cxn ang="0">
                  <a:pos x="wd2" y="hd2"/>
                </a:cxn>
                <a:cxn ang="5400000">
                  <a:pos x="wd2" y="hd2"/>
                </a:cxn>
                <a:cxn ang="10800000">
                  <a:pos x="wd2" y="hd2"/>
                </a:cxn>
                <a:cxn ang="16200000">
                  <a:pos x="wd2" y="hd2"/>
                </a:cxn>
              </a:cxnLst>
              <a:rect l="0" t="0" r="r" b="b"/>
              <a:pathLst>
                <a:path w="21478" h="21600" fill="norm" stroke="1" extrusionOk="0">
                  <a:moveTo>
                    <a:pt x="21450" y="0"/>
                  </a:moveTo>
                  <a:cubicBezTo>
                    <a:pt x="14220" y="7234"/>
                    <a:pt x="7110" y="14379"/>
                    <a:pt x="0" y="21505"/>
                  </a:cubicBezTo>
                  <a:cubicBezTo>
                    <a:pt x="155" y="21572"/>
                    <a:pt x="286" y="21600"/>
                    <a:pt x="404" y="21600"/>
                  </a:cubicBezTo>
                  <a:cubicBezTo>
                    <a:pt x="822" y="21600"/>
                    <a:pt x="1035" y="21236"/>
                    <a:pt x="1294" y="20984"/>
                  </a:cubicBezTo>
                  <a:cubicBezTo>
                    <a:pt x="4780" y="17483"/>
                    <a:pt x="8252" y="13984"/>
                    <a:pt x="11725" y="10501"/>
                  </a:cubicBezTo>
                  <a:cubicBezTo>
                    <a:pt x="14761" y="7449"/>
                    <a:pt x="17797" y="4417"/>
                    <a:pt x="20833" y="1364"/>
                  </a:cubicBezTo>
                  <a:cubicBezTo>
                    <a:pt x="21118" y="1076"/>
                    <a:pt x="21600" y="861"/>
                    <a:pt x="2145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2" name="Google Shape;1232;p32"/>
            <p:cNvSpPr/>
            <p:nvPr/>
          </p:nvSpPr>
          <p:spPr>
            <a:xfrm>
              <a:off x="0" y="5862"/>
              <a:ext cx="424172" cy="3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70" y="0"/>
                  </a:moveTo>
                  <a:cubicBezTo>
                    <a:pt x="20787" y="0"/>
                    <a:pt x="20635" y="217"/>
                    <a:pt x="20472" y="380"/>
                  </a:cubicBezTo>
                  <a:cubicBezTo>
                    <a:pt x="18822" y="2031"/>
                    <a:pt x="17172" y="3659"/>
                    <a:pt x="15521" y="5307"/>
                  </a:cubicBezTo>
                  <a:cubicBezTo>
                    <a:pt x="10621" y="10195"/>
                    <a:pt x="5720" y="15082"/>
                    <a:pt x="817" y="19972"/>
                  </a:cubicBezTo>
                  <a:cubicBezTo>
                    <a:pt x="491" y="20319"/>
                    <a:pt x="0" y="20572"/>
                    <a:pt x="0" y="21600"/>
                  </a:cubicBezTo>
                  <a:cubicBezTo>
                    <a:pt x="7287" y="14345"/>
                    <a:pt x="14379" y="7286"/>
                    <a:pt x="21600" y="72"/>
                  </a:cubicBezTo>
                  <a:cubicBezTo>
                    <a:pt x="21430" y="20"/>
                    <a:pt x="21289" y="0"/>
                    <a:pt x="2117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3" name="Google Shape;1233;p32"/>
            <p:cNvSpPr/>
            <p:nvPr/>
          </p:nvSpPr>
          <p:spPr>
            <a:xfrm>
              <a:off x="303220" y="363174"/>
              <a:ext cx="410296" cy="347099"/>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21449" y="0"/>
                  </a:moveTo>
                  <a:cubicBezTo>
                    <a:pt x="14249" y="7149"/>
                    <a:pt x="7115" y="14196"/>
                    <a:pt x="0" y="21325"/>
                  </a:cubicBezTo>
                  <a:cubicBezTo>
                    <a:pt x="176" y="21533"/>
                    <a:pt x="306" y="21600"/>
                    <a:pt x="405" y="21600"/>
                  </a:cubicBezTo>
                  <a:cubicBezTo>
                    <a:pt x="476" y="21600"/>
                    <a:pt x="529" y="21564"/>
                    <a:pt x="573" y="21524"/>
                  </a:cubicBezTo>
                  <a:cubicBezTo>
                    <a:pt x="7536" y="14595"/>
                    <a:pt x="14502" y="7668"/>
                    <a:pt x="21466" y="739"/>
                  </a:cubicBezTo>
                  <a:cubicBezTo>
                    <a:pt x="21600" y="618"/>
                    <a:pt x="21600" y="439"/>
                    <a:pt x="2144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4" name="Google Shape;1234;p32"/>
            <p:cNvSpPr/>
            <p:nvPr/>
          </p:nvSpPr>
          <p:spPr>
            <a:xfrm>
              <a:off x="6360" y="0"/>
              <a:ext cx="355556" cy="302538"/>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21044" y="0"/>
                  </a:moveTo>
                  <a:cubicBezTo>
                    <a:pt x="20993" y="0"/>
                    <a:pt x="20952" y="15"/>
                    <a:pt x="20924" y="44"/>
                  </a:cubicBezTo>
                  <a:cubicBezTo>
                    <a:pt x="14074" y="6756"/>
                    <a:pt x="7242" y="13491"/>
                    <a:pt x="393" y="20226"/>
                  </a:cubicBezTo>
                  <a:cubicBezTo>
                    <a:pt x="179" y="20455"/>
                    <a:pt x="-35" y="20683"/>
                    <a:pt x="4" y="21600"/>
                  </a:cubicBezTo>
                  <a:cubicBezTo>
                    <a:pt x="7321" y="14361"/>
                    <a:pt x="14443" y="7305"/>
                    <a:pt x="21565" y="272"/>
                  </a:cubicBezTo>
                  <a:cubicBezTo>
                    <a:pt x="21334" y="82"/>
                    <a:pt x="21161" y="0"/>
                    <a:pt x="21044"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5" name="Google Shape;1235;p32"/>
            <p:cNvSpPr/>
            <p:nvPr/>
          </p:nvSpPr>
          <p:spPr>
            <a:xfrm>
              <a:off x="364469" y="426041"/>
              <a:ext cx="341733" cy="287577"/>
            </a:xfrm>
            <a:custGeom>
              <a:avLst/>
              <a:gdLst/>
              <a:ahLst/>
              <a:cxnLst>
                <a:cxn ang="0">
                  <a:pos x="wd2" y="hd2"/>
                </a:cxn>
                <a:cxn ang="5400000">
                  <a:pos x="wd2" y="hd2"/>
                </a:cxn>
                <a:cxn ang="10800000">
                  <a:pos x="wd2" y="hd2"/>
                </a:cxn>
                <a:cxn ang="16200000">
                  <a:pos x="wd2" y="hd2"/>
                </a:cxn>
              </a:cxnLst>
              <a:rect l="0" t="0" r="r" b="b"/>
              <a:pathLst>
                <a:path w="21561" h="21600" fill="norm" stroke="1" extrusionOk="0">
                  <a:moveTo>
                    <a:pt x="21559" y="0"/>
                  </a:moveTo>
                  <a:cubicBezTo>
                    <a:pt x="20041" y="1159"/>
                    <a:pt x="1073" y="20147"/>
                    <a:pt x="0" y="21570"/>
                  </a:cubicBezTo>
                  <a:cubicBezTo>
                    <a:pt x="104" y="21592"/>
                    <a:pt x="200" y="21600"/>
                    <a:pt x="288" y="21600"/>
                  </a:cubicBezTo>
                  <a:cubicBezTo>
                    <a:pt x="1005" y="21600"/>
                    <a:pt x="1305" y="20968"/>
                    <a:pt x="1702" y="20582"/>
                  </a:cubicBezTo>
                  <a:cubicBezTo>
                    <a:pt x="4920" y="17424"/>
                    <a:pt x="8119" y="14220"/>
                    <a:pt x="11316" y="11013"/>
                  </a:cubicBezTo>
                  <a:cubicBezTo>
                    <a:pt x="14373" y="7953"/>
                    <a:pt x="17429" y="4892"/>
                    <a:pt x="20488" y="1810"/>
                  </a:cubicBezTo>
                  <a:cubicBezTo>
                    <a:pt x="20933" y="1375"/>
                    <a:pt x="21600" y="1037"/>
                    <a:pt x="21559"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6" name="Google Shape;1236;p32"/>
            <p:cNvSpPr/>
            <p:nvPr/>
          </p:nvSpPr>
          <p:spPr>
            <a:xfrm>
              <a:off x="24060" y="10573"/>
              <a:ext cx="255389" cy="218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620" y="949"/>
                    <a:pt x="1195" y="19125"/>
                    <a:pt x="0" y="21600"/>
                  </a:cubicBezTo>
                  <a:cubicBezTo>
                    <a:pt x="5402" y="17159"/>
                    <a:pt x="20760" y="1742"/>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07" name="Google Shape;1237;p32"/>
            <p:cNvSpPr/>
            <p:nvPr/>
          </p:nvSpPr>
          <p:spPr>
            <a:xfrm>
              <a:off x="442117" y="498582"/>
              <a:ext cx="239672" cy="203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229" y="7290"/>
                    <a:pt x="7173" y="14271"/>
                    <a:pt x="0" y="21394"/>
                  </a:cubicBezTo>
                  <a:cubicBezTo>
                    <a:pt x="282" y="21539"/>
                    <a:pt x="522" y="21600"/>
                    <a:pt x="733" y="21600"/>
                  </a:cubicBezTo>
                  <a:cubicBezTo>
                    <a:pt x="1306" y="21600"/>
                    <a:pt x="1666" y="21153"/>
                    <a:pt x="2026" y="20779"/>
                  </a:cubicBezTo>
                  <a:cubicBezTo>
                    <a:pt x="8213" y="14684"/>
                    <a:pt x="14401" y="8585"/>
                    <a:pt x="20560" y="2486"/>
                  </a:cubicBezTo>
                  <a:cubicBezTo>
                    <a:pt x="21052" y="2009"/>
                    <a:pt x="21600" y="1497"/>
                    <a:pt x="21600" y="0"/>
                  </a:cubicBezTo>
                  <a:close/>
                </a:path>
              </a:pathLst>
            </a:custGeom>
            <a:solidFill>
              <a:srgbClr val="191919"/>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sp>
        <p:nvSpPr>
          <p:cNvPr id="809" name="Google Shape;1238;p32"/>
          <p:cNvSpPr/>
          <p:nvPr/>
        </p:nvSpPr>
        <p:spPr>
          <a:xfrm>
            <a:off x="3806250" y="753025"/>
            <a:ext cx="185402" cy="185401"/>
          </a:xfrm>
          <a:prstGeom prst="ellipse">
            <a:avLst/>
          </a:prstGeom>
          <a:solidFill>
            <a:srgbClr val="7D3021"/>
          </a:solidFill>
          <a:ln w="12700">
            <a:miter lim="400000"/>
          </a:ln>
        </p:spPr>
        <p:txBody>
          <a:bodyPr lIns="45719" rIns="45719" anchor="ctr"/>
          <a:lstStyle/>
          <a:p>
            <a:pPr>
              <a:defRPr>
                <a:solidFill>
                  <a:schemeClr val="accent6"/>
                </a:solidFill>
              </a:defRPr>
            </a:pPr>
          </a:p>
        </p:txBody>
      </p:sp>
      <p:grpSp>
        <p:nvGrpSpPr>
          <p:cNvPr id="815" name="Google Shape;1239;p32"/>
          <p:cNvGrpSpPr/>
          <p:nvPr/>
        </p:nvGrpSpPr>
        <p:grpSpPr>
          <a:xfrm>
            <a:off x="6772794" y="3326268"/>
            <a:ext cx="989999" cy="1376136"/>
            <a:chOff x="31698" y="18300"/>
            <a:chExt cx="989997" cy="1376134"/>
          </a:xfrm>
        </p:grpSpPr>
        <p:grpSp>
          <p:nvGrpSpPr>
            <p:cNvPr id="813" name="Google Shape;1240;p32"/>
            <p:cNvGrpSpPr/>
            <p:nvPr/>
          </p:nvGrpSpPr>
          <p:grpSpPr>
            <a:xfrm>
              <a:off x="31698" y="18300"/>
              <a:ext cx="881507" cy="1053629"/>
              <a:chOff x="31698" y="18300"/>
              <a:chExt cx="881506" cy="1053628"/>
            </a:xfrm>
          </p:grpSpPr>
          <p:sp>
            <p:nvSpPr>
              <p:cNvPr id="810" name="Google Shape;1241;p32"/>
              <p:cNvSpPr/>
              <p:nvPr/>
            </p:nvSpPr>
            <p:spPr>
              <a:xfrm rot="19800029">
                <a:off x="369369" y="571697"/>
                <a:ext cx="473196" cy="409356"/>
              </a:xfrm>
              <a:prstGeom prst="triangl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sp>
            <p:nvSpPr>
              <p:cNvPr id="811" name="Google Shape;1242;p32"/>
              <p:cNvSpPr/>
              <p:nvPr/>
            </p:nvSpPr>
            <p:spPr>
              <a:xfrm rot="19800029">
                <a:off x="102338" y="109176"/>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sp>
            <p:nvSpPr>
              <p:cNvPr id="812" name="Google Shape;1243;p32"/>
              <p:cNvSpPr/>
              <p:nvPr/>
            </p:nvSpPr>
            <p:spPr>
              <a:xfrm rot="19800029">
                <a:off x="236209" y="341052"/>
                <a:ext cx="473196" cy="409356"/>
              </a:xfrm>
              <a:prstGeom prst="triangle">
                <a:avLst/>
              </a:prstGeom>
              <a:noFill/>
              <a:ln w="9525" cap="flat">
                <a:solidFill>
                  <a:srgbClr val="191919"/>
                </a:solidFill>
                <a:prstDash val="solid"/>
                <a:round/>
              </a:ln>
              <a:effectLst/>
            </p:spPr>
            <p:txBody>
              <a:bodyPr wrap="square" lIns="45719" tIns="45719" rIns="45719" bIns="45719" numCol="1" anchor="ctr">
                <a:noAutofit/>
              </a:bodyPr>
              <a:lstStyle/>
              <a:p>
                <a:pPr>
                  <a:defRPr>
                    <a:solidFill>
                      <a:schemeClr val="accent6"/>
                    </a:solidFill>
                  </a:defRPr>
                </a:pPr>
              </a:p>
            </p:txBody>
          </p:sp>
        </p:grpSp>
        <p:sp>
          <p:nvSpPr>
            <p:cNvPr id="814" name="Google Shape;1244;p32"/>
            <p:cNvSpPr/>
            <p:nvPr/>
          </p:nvSpPr>
          <p:spPr>
            <a:xfrm rot="19800029">
              <a:off x="780136" y="1152876"/>
              <a:ext cx="204191" cy="204191"/>
            </a:xfrm>
            <a:prstGeom prst="ellipse">
              <a:avLst/>
            </a:prstGeom>
            <a:solidFill>
              <a:srgbClr val="7D3021"/>
            </a:solidFill>
            <a:ln w="12700" cap="flat">
              <a:noFill/>
              <a:miter lim="400000"/>
            </a:ln>
            <a:effectLst/>
          </p:spPr>
          <p:txBody>
            <a:bodyPr wrap="square" lIns="45719" tIns="45719" rIns="45719" bIns="45719" numCol="1" anchor="ctr">
              <a:noAutofit/>
            </a:bodyPr>
            <a:lstStyle/>
            <a:p>
              <a:pPr>
                <a:defRPr>
                  <a:solidFill>
                    <a:schemeClr val="accent6"/>
                  </a:solidFill>
                </a:defRPr>
              </a:pPr>
            </a:p>
          </p:txBody>
        </p:sp>
      </p:grpSp>
      <p:pic>
        <p:nvPicPr>
          <p:cNvPr id="816" name="Picture 3" descr="Picture 3"/>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ublic Libraries Thesis Defense by Slidesgo">
  <a:themeElements>
    <a:clrScheme name="Public Libraries Thesis Defense by Slidesgo">
      <a:dk1>
        <a:srgbClr val="7D3021"/>
      </a:dk1>
      <a:lt1>
        <a:srgbClr val="C2A87C"/>
      </a:lt1>
      <a:dk2>
        <a:srgbClr val="A7A7A7"/>
      </a:dk2>
      <a:lt2>
        <a:srgbClr val="535353"/>
      </a:lt2>
      <a:accent1>
        <a:srgbClr val="8F8F8F"/>
      </a:accent1>
      <a:accent2>
        <a:srgbClr val="6E6E6E"/>
      </a:accent2>
      <a:accent3>
        <a:srgbClr val="4D4D4D"/>
      </a:accent3>
      <a:accent4>
        <a:srgbClr val="2B2B2B"/>
      </a:accent4>
      <a:accent5>
        <a:srgbClr val="0A0A0A"/>
      </a:accent5>
      <a:accent6>
        <a:srgbClr val="000000"/>
      </a:accent6>
      <a:hlink>
        <a:srgbClr val="0000FF"/>
      </a:hlink>
      <a:folHlink>
        <a:srgbClr val="FF00FF"/>
      </a:folHlink>
    </a:clrScheme>
    <a:fontScheme name="Public Libraries Thesis Defense by Slidesgo">
      <a:majorFont>
        <a:latin typeface="Arial"/>
        <a:ea typeface="Arial"/>
        <a:cs typeface="Arial"/>
      </a:majorFont>
      <a:minorFont>
        <a:latin typeface="Helvetica"/>
        <a:ea typeface="Helvetica"/>
        <a:cs typeface="Helvetica"/>
      </a:minorFont>
    </a:fontScheme>
    <a:fmtScheme name="Public Libraries Thesis Defen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chemeClr val="accent6">
                <a:alpha val="35000"/>
              </a:schemeClr>
            </a:outerShdw>
          </a:effectLst>
        </a:effectStyle>
        <a:effectStyle>
          <a:effectLst>
            <a:outerShdw sx="100000" sy="100000" kx="0" ky="0" algn="b" rotWithShape="0" blurRad="38100" dist="23000" dir="5400000">
              <a:schemeClr val="accent6">
                <a:alpha val="35000"/>
              </a:schemeClr>
            </a:outerShdw>
          </a:effectLst>
        </a:effectStyle>
        <a:effectStyle>
          <a:effectLst>
            <a:outerShdw sx="100000" sy="100000" kx="0" ky="0" algn="b" rotWithShape="0" blurRad="38100" dist="20000" dir="5400000">
              <a:schemeClr val="accent6">
                <a:alpha val="38000"/>
              </a:scheme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2A87C"/>
        </a:solidFill>
        <a:ln w="25400" cap="flat">
          <a:solidFill>
            <a:schemeClr val="accent1">
              <a:lumOff val="44000"/>
            </a:schemeClr>
          </a:solidFill>
          <a:prstDash val="solid"/>
          <a:round/>
        </a:ln>
        <a:effectLst>
          <a:outerShdw sx="100000" sy="100000" kx="0" ky="0" algn="b" rotWithShape="0" blurRad="38100" dist="23000" dir="5400000">
            <a:schemeClr val="accent6">
              <a:alpha val="35000"/>
            </a:scheme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chemeClr val="accent6">
              <a:alpha val="38000"/>
            </a:scheme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ublic Libraries Thesis Defense by Slidesgo">
  <a:themeElements>
    <a:clrScheme name="Public Libraries Thesis Defense by Slidesgo">
      <a:dk1>
        <a:srgbClr val="000000"/>
      </a:dk1>
      <a:lt1>
        <a:srgbClr val="FFFFFF"/>
      </a:lt1>
      <a:dk2>
        <a:srgbClr val="A7A7A7"/>
      </a:dk2>
      <a:lt2>
        <a:srgbClr val="535353"/>
      </a:lt2>
      <a:accent1>
        <a:srgbClr val="8F8F8F"/>
      </a:accent1>
      <a:accent2>
        <a:srgbClr val="6E6E6E"/>
      </a:accent2>
      <a:accent3>
        <a:srgbClr val="4D4D4D"/>
      </a:accent3>
      <a:accent4>
        <a:srgbClr val="2B2B2B"/>
      </a:accent4>
      <a:accent5>
        <a:srgbClr val="0A0A0A"/>
      </a:accent5>
      <a:accent6>
        <a:srgbClr val="000000"/>
      </a:accent6>
      <a:hlink>
        <a:srgbClr val="0000FF"/>
      </a:hlink>
      <a:folHlink>
        <a:srgbClr val="FF00FF"/>
      </a:folHlink>
    </a:clrScheme>
    <a:fontScheme name="Public Libraries Thesis Defense by Slidesgo">
      <a:majorFont>
        <a:latin typeface="Arial"/>
        <a:ea typeface="Arial"/>
        <a:cs typeface="Arial"/>
      </a:majorFont>
      <a:minorFont>
        <a:latin typeface="Helvetica"/>
        <a:ea typeface="Helvetica"/>
        <a:cs typeface="Helvetica"/>
      </a:minorFont>
    </a:fontScheme>
    <a:fmtScheme name="Public Libraries Thesis Defen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chemeClr val="accent6">
                <a:alpha val="35000"/>
              </a:schemeClr>
            </a:outerShdw>
          </a:effectLst>
        </a:effectStyle>
        <a:effectStyle>
          <a:effectLst>
            <a:outerShdw sx="100000" sy="100000" kx="0" ky="0" algn="b" rotWithShape="0" blurRad="38100" dist="23000" dir="5400000">
              <a:schemeClr val="accent6">
                <a:alpha val="35000"/>
              </a:schemeClr>
            </a:outerShdw>
          </a:effectLst>
        </a:effectStyle>
        <a:effectStyle>
          <a:effectLst>
            <a:outerShdw sx="100000" sy="100000" kx="0" ky="0" algn="b" rotWithShape="0" blurRad="38100" dist="20000" dir="5400000">
              <a:schemeClr val="accent6">
                <a:alpha val="38000"/>
              </a:scheme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2A87C"/>
        </a:solidFill>
        <a:ln w="25400" cap="flat">
          <a:solidFill>
            <a:schemeClr val="accent1">
              <a:lumOff val="44000"/>
            </a:schemeClr>
          </a:solidFill>
          <a:prstDash val="solid"/>
          <a:round/>
        </a:ln>
        <a:effectLst>
          <a:outerShdw sx="100000" sy="100000" kx="0" ky="0" algn="b" rotWithShape="0" blurRad="38100" dist="23000" dir="5400000">
            <a:schemeClr val="accent6">
              <a:alpha val="35000"/>
            </a:scheme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chemeClr val="accent6">
              <a:alpha val="38000"/>
            </a:scheme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7D3021"/>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