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34"/>
  </p:notesMasterIdLst>
  <p:sldIdLst>
    <p:sldId id="256" r:id="rId2"/>
    <p:sldId id="257" r:id="rId3"/>
    <p:sldId id="305" r:id="rId4"/>
    <p:sldId id="306" r:id="rId5"/>
    <p:sldId id="307" r:id="rId6"/>
    <p:sldId id="308" r:id="rId7"/>
    <p:sldId id="309" r:id="rId8"/>
    <p:sldId id="310" r:id="rId9"/>
    <p:sldId id="312" r:id="rId10"/>
    <p:sldId id="313" r:id="rId11"/>
    <p:sldId id="314" r:id="rId12"/>
    <p:sldId id="316" r:id="rId13"/>
    <p:sldId id="317" r:id="rId14"/>
    <p:sldId id="318" r:id="rId15"/>
    <p:sldId id="319" r:id="rId16"/>
    <p:sldId id="320" r:id="rId17"/>
    <p:sldId id="321" r:id="rId18"/>
    <p:sldId id="322" r:id="rId19"/>
    <p:sldId id="323" r:id="rId20"/>
    <p:sldId id="325" r:id="rId21"/>
    <p:sldId id="262" r:id="rId22"/>
    <p:sldId id="326" r:id="rId23"/>
    <p:sldId id="327" r:id="rId24"/>
    <p:sldId id="311" r:id="rId25"/>
    <p:sldId id="328" r:id="rId26"/>
    <p:sldId id="329" r:id="rId27"/>
    <p:sldId id="330" r:id="rId28"/>
    <p:sldId id="331" r:id="rId29"/>
    <p:sldId id="332" r:id="rId30"/>
    <p:sldId id="333" r:id="rId31"/>
    <p:sldId id="259" r:id="rId32"/>
    <p:sldId id="334" r:id="rId33"/>
  </p:sldIdLst>
  <p:sldSz cx="9144000" cy="5143500" type="screen16x9"/>
  <p:notesSz cx="6858000" cy="9144000"/>
  <p:embeddedFontLst>
    <p:embeddedFont>
      <p:font typeface="Black Han Sans" pitchFamily="2" charset="-127"/>
      <p:regular r:id="rId35"/>
    </p:embeddedFont>
    <p:embeddedFont>
      <p:font typeface="ABeeZee" pitchFamily="2" charset="0"/>
      <p:regular r:id="rId36"/>
      <p:italic r:id="rId37"/>
    </p:embeddedFont>
    <p:embeddedFont>
      <p:font typeface="Roboto Condensed Light" panose="02000000000000000000" pitchFamily="2" charset="0"/>
      <p:regular r:id="rId38"/>
      <p: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AE6EB0-B562-4F0B-AF28-9C9236E24539}">
  <a:tblStyle styleId="{11AE6EB0-B562-4F0B-AF28-9C9236E2453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font" Target="fonts/font5.fntdata"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notesMaster" Target="notesMasters/notesMaster1.xml" /><Relationship Id="rId42"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font" Target="fonts/font4.fntdata"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font" Target="fonts/font3.fntdata" /><Relationship Id="rId40"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font" Target="fonts/font2.fntdata"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font" Target="fonts/font1.fntdata" /><Relationship Id="rId43"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2"/>
        <p:cNvGrpSpPr/>
        <p:nvPr/>
      </p:nvGrpSpPr>
      <p:grpSpPr>
        <a:xfrm>
          <a:off x="0" y="0"/>
          <a:ext cx="0" cy="0"/>
          <a:chOff x="0" y="0"/>
          <a:chExt cx="0" cy="0"/>
        </a:xfrm>
      </p:grpSpPr>
      <p:sp>
        <p:nvSpPr>
          <p:cNvPr id="4333" name="Google Shape;4333;g100fd3d694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4" name="Google Shape;4334;g100fd3d694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210df720b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210df720b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210df720bd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210df720bd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6"/>
        <p:cNvGrpSpPr/>
        <p:nvPr/>
      </p:nvGrpSpPr>
      <p:grpSpPr>
        <a:xfrm>
          <a:off x="0" y="0"/>
          <a:ext cx="0" cy="0"/>
          <a:chOff x="0" y="0"/>
          <a:chExt cx="0" cy="0"/>
        </a:xfrm>
      </p:grpSpPr>
      <p:sp>
        <p:nvSpPr>
          <p:cNvPr id="4427" name="Google Shape;4427;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8" name="Google Shape;4428;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10df720bd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10df720bd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210df720bd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210df720bd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9"/>
        <p:cNvGrpSpPr/>
        <p:nvPr/>
      </p:nvGrpSpPr>
      <p:grpSpPr>
        <a:xfrm>
          <a:off x="0" y="0"/>
          <a:ext cx="0" cy="0"/>
          <a:chOff x="0" y="0"/>
          <a:chExt cx="0" cy="0"/>
        </a:xfrm>
      </p:grpSpPr>
      <p:sp>
        <p:nvSpPr>
          <p:cNvPr id="4370" name="Google Shape;4370;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1" name="Google Shape;4371;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0"/>
        <p:cNvGrpSpPr/>
        <p:nvPr/>
      </p:nvGrpSpPr>
      <p:grpSpPr>
        <a:xfrm>
          <a:off x="0" y="0"/>
          <a:ext cx="0" cy="0"/>
          <a:chOff x="0" y="0"/>
          <a:chExt cx="0" cy="0"/>
        </a:xfrm>
      </p:grpSpPr>
      <p:sp>
        <p:nvSpPr>
          <p:cNvPr id="4341" name="Google Shape;4341;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2" name="Google Shape;4342;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210df720b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210df720b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210df720bd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210df720bd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210df720b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210df720b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210df720bd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210df720b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210df720bd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210df720b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210df720bd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210df720b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210df720b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210df720b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rot="10800000" flipH="1">
            <a:off x="4945033" y="3106601"/>
            <a:ext cx="4198961" cy="2036907"/>
            <a:chOff x="4643125" y="3610400"/>
            <a:chExt cx="2050875" cy="994875"/>
          </a:xfrm>
        </p:grpSpPr>
        <p:sp>
          <p:nvSpPr>
            <p:cNvPr id="10" name="Google Shape;10;p2"/>
            <p:cNvSpPr/>
            <p:nvPr/>
          </p:nvSpPr>
          <p:spPr>
            <a:xfrm>
              <a:off x="5600100" y="3665175"/>
              <a:ext cx="147050" cy="30375"/>
            </a:xfrm>
            <a:custGeom>
              <a:avLst/>
              <a:gdLst/>
              <a:ahLst/>
              <a:cxnLst/>
              <a:rect l="l" t="t" r="r" b="b"/>
              <a:pathLst>
                <a:path w="5882" h="1215" extrusionOk="0">
                  <a:moveTo>
                    <a:pt x="5810" y="0"/>
                  </a:moveTo>
                  <a:lnTo>
                    <a:pt x="72" y="905"/>
                  </a:lnTo>
                  <a:lnTo>
                    <a:pt x="0" y="1214"/>
                  </a:lnTo>
                  <a:lnTo>
                    <a:pt x="5882" y="286"/>
                  </a:lnTo>
                  <a:cubicBezTo>
                    <a:pt x="5834" y="191"/>
                    <a:pt x="5799" y="107"/>
                    <a:pt x="581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504550" y="3688675"/>
              <a:ext cx="89625" cy="20275"/>
            </a:xfrm>
            <a:custGeom>
              <a:avLst/>
              <a:gdLst/>
              <a:ahLst/>
              <a:cxnLst/>
              <a:rect l="l" t="t" r="r" b="b"/>
              <a:pathLst>
                <a:path w="3585" h="811" extrusionOk="0">
                  <a:moveTo>
                    <a:pt x="3584" y="1"/>
                  </a:moveTo>
                  <a:lnTo>
                    <a:pt x="0" y="560"/>
                  </a:lnTo>
                  <a:lnTo>
                    <a:pt x="0" y="655"/>
                  </a:lnTo>
                  <a:lnTo>
                    <a:pt x="262" y="810"/>
                  </a:lnTo>
                  <a:lnTo>
                    <a:pt x="3513" y="310"/>
                  </a:lnTo>
                  <a:lnTo>
                    <a:pt x="358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497700" y="3708925"/>
              <a:ext cx="25" cy="625"/>
            </a:xfrm>
            <a:custGeom>
              <a:avLst/>
              <a:gdLst/>
              <a:ahLst/>
              <a:cxnLst/>
              <a:rect l="l" t="t" r="r" b="b"/>
              <a:pathLst>
                <a:path w="1" h="25" extrusionOk="0">
                  <a:moveTo>
                    <a:pt x="0" y="0"/>
                  </a:moveTo>
                  <a:cubicBezTo>
                    <a:pt x="0" y="0"/>
                    <a:pt x="0" y="24"/>
                    <a:pt x="0" y="0"/>
                  </a:cubicBezTo>
                  <a:cubicBezTo>
                    <a:pt x="0" y="24"/>
                    <a:pt x="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498600" y="371010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497400" y="3708925"/>
              <a:ext cx="325" cy="25"/>
            </a:xfrm>
            <a:custGeom>
              <a:avLst/>
              <a:gdLst/>
              <a:ahLst/>
              <a:cxnLst/>
              <a:rect l="l" t="t" r="r" b="b"/>
              <a:pathLst>
                <a:path w="13" h="1" extrusionOk="0">
                  <a:moveTo>
                    <a:pt x="1" y="0"/>
                  </a:moveTo>
                  <a:cubicBezTo>
                    <a:pt x="12" y="0"/>
                    <a:pt x="12" y="0"/>
                    <a:pt x="1" y="0"/>
                  </a:cubicBezTo>
                  <a:cubicBezTo>
                    <a:pt x="12" y="0"/>
                    <a:pt x="12" y="0"/>
                    <a:pt x="1" y="0"/>
                  </a:cubicBezTo>
                  <a:cubicBezTo>
                    <a:pt x="12" y="0"/>
                    <a:pt x="1" y="0"/>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498000" y="3709525"/>
              <a:ext cx="925" cy="300"/>
            </a:xfrm>
            <a:custGeom>
              <a:avLst/>
              <a:gdLst/>
              <a:ahLst/>
              <a:cxnLst/>
              <a:rect l="l" t="t" r="r" b="b"/>
              <a:pathLst>
                <a:path w="37" h="12" extrusionOk="0">
                  <a:moveTo>
                    <a:pt x="0" y="0"/>
                  </a:moveTo>
                  <a:cubicBezTo>
                    <a:pt x="0" y="12"/>
                    <a:pt x="24" y="12"/>
                    <a:pt x="36" y="12"/>
                  </a:cubicBezTo>
                  <a:lnTo>
                    <a:pt x="36" y="12"/>
                  </a:lnTo>
                  <a:cubicBezTo>
                    <a:pt x="24" y="12"/>
                    <a:pt x="0" y="12"/>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497100" y="3707125"/>
              <a:ext cx="25" cy="325"/>
            </a:xfrm>
            <a:custGeom>
              <a:avLst/>
              <a:gdLst/>
              <a:ahLst/>
              <a:cxnLst/>
              <a:rect l="l" t="t" r="r" b="b"/>
              <a:pathLst>
                <a:path w="1" h="13" extrusionOk="0">
                  <a:moveTo>
                    <a:pt x="1" y="1"/>
                  </a:moveTo>
                  <a:cubicBezTo>
                    <a:pt x="1" y="13"/>
                    <a:pt x="1" y="13"/>
                    <a:pt x="1" y="1"/>
                  </a:cubicBezTo>
                  <a:lnTo>
                    <a:pt x="1" y="13"/>
                  </a:lnTo>
                  <a:lnTo>
                    <a:pt x="1"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695050" y="3824700"/>
              <a:ext cx="212250" cy="130700"/>
            </a:xfrm>
            <a:custGeom>
              <a:avLst/>
              <a:gdLst/>
              <a:ahLst/>
              <a:cxnLst/>
              <a:rect l="l" t="t" r="r" b="b"/>
              <a:pathLst>
                <a:path w="8490" h="5228" extrusionOk="0">
                  <a:moveTo>
                    <a:pt x="298" y="1"/>
                  </a:moveTo>
                  <a:lnTo>
                    <a:pt x="0" y="167"/>
                  </a:lnTo>
                  <a:lnTo>
                    <a:pt x="8370" y="5228"/>
                  </a:lnTo>
                  <a:cubicBezTo>
                    <a:pt x="8382" y="5132"/>
                    <a:pt x="8430" y="5061"/>
                    <a:pt x="8489" y="4989"/>
                  </a:cubicBezTo>
                  <a:lnTo>
                    <a:pt x="8466" y="4930"/>
                  </a:ln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583725" y="3754175"/>
              <a:ext cx="111650" cy="70250"/>
            </a:xfrm>
            <a:custGeom>
              <a:avLst/>
              <a:gdLst/>
              <a:ahLst/>
              <a:cxnLst/>
              <a:rect l="l" t="t" r="r" b="b"/>
              <a:pathLst>
                <a:path w="4466" h="2810" extrusionOk="0">
                  <a:moveTo>
                    <a:pt x="72" y="0"/>
                  </a:moveTo>
                  <a:lnTo>
                    <a:pt x="0" y="298"/>
                  </a:lnTo>
                  <a:lnTo>
                    <a:pt x="4168" y="2810"/>
                  </a:lnTo>
                  <a:lnTo>
                    <a:pt x="4465" y="2643"/>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498600" y="3705050"/>
              <a:ext cx="80375" cy="52400"/>
            </a:xfrm>
            <a:custGeom>
              <a:avLst/>
              <a:gdLst/>
              <a:ahLst/>
              <a:cxnLst/>
              <a:rect l="l" t="t" r="r" b="b"/>
              <a:pathLst>
                <a:path w="3215" h="2096" extrusionOk="0">
                  <a:moveTo>
                    <a:pt x="0" y="203"/>
                  </a:moveTo>
                  <a:cubicBezTo>
                    <a:pt x="18" y="212"/>
                    <a:pt x="44" y="228"/>
                    <a:pt x="65" y="235"/>
                  </a:cubicBezTo>
                  <a:lnTo>
                    <a:pt x="65" y="235"/>
                  </a:lnTo>
                  <a:lnTo>
                    <a:pt x="12" y="203"/>
                  </a:lnTo>
                  <a:close/>
                  <a:moveTo>
                    <a:pt x="238" y="0"/>
                  </a:moveTo>
                  <a:lnTo>
                    <a:pt x="238" y="84"/>
                  </a:lnTo>
                  <a:cubicBezTo>
                    <a:pt x="238" y="155"/>
                    <a:pt x="179" y="239"/>
                    <a:pt x="84" y="239"/>
                  </a:cubicBezTo>
                  <a:cubicBezTo>
                    <a:pt x="78" y="239"/>
                    <a:pt x="72" y="237"/>
                    <a:pt x="65" y="235"/>
                  </a:cubicBezTo>
                  <a:lnTo>
                    <a:pt x="65" y="235"/>
                  </a:lnTo>
                  <a:lnTo>
                    <a:pt x="3132" y="2096"/>
                  </a:lnTo>
                  <a:lnTo>
                    <a:pt x="3215" y="1798"/>
                  </a:lnTo>
                  <a:lnTo>
                    <a:pt x="500" y="155"/>
                  </a:lnTo>
                  <a:lnTo>
                    <a:pt x="23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497100" y="370802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498600" y="37101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497700" y="3708925"/>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643125" y="3610700"/>
              <a:ext cx="30400" cy="48250"/>
            </a:xfrm>
            <a:custGeom>
              <a:avLst/>
              <a:gdLst/>
              <a:ahLst/>
              <a:cxnLst/>
              <a:rect l="l" t="t" r="r" b="b"/>
              <a:pathLst>
                <a:path w="1216" h="1930" extrusionOk="0">
                  <a:moveTo>
                    <a:pt x="1" y="0"/>
                  </a:moveTo>
                  <a:lnTo>
                    <a:pt x="953" y="1929"/>
                  </a:lnTo>
                  <a:lnTo>
                    <a:pt x="1215" y="1810"/>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743450" y="3642850"/>
              <a:ext cx="94675" cy="72950"/>
            </a:xfrm>
            <a:custGeom>
              <a:avLst/>
              <a:gdLst/>
              <a:ahLst/>
              <a:cxnLst/>
              <a:rect l="l" t="t" r="r" b="b"/>
              <a:pathLst>
                <a:path w="3787" h="2918" extrusionOk="0">
                  <a:moveTo>
                    <a:pt x="179" y="0"/>
                  </a:moveTo>
                  <a:cubicBezTo>
                    <a:pt x="155" y="107"/>
                    <a:pt x="95" y="179"/>
                    <a:pt x="0" y="238"/>
                  </a:cubicBezTo>
                  <a:lnTo>
                    <a:pt x="3627" y="2879"/>
                  </a:lnTo>
                  <a:lnTo>
                    <a:pt x="3627" y="2879"/>
                  </a:lnTo>
                  <a:cubicBezTo>
                    <a:pt x="3622" y="2872"/>
                    <a:pt x="3620" y="2864"/>
                    <a:pt x="3620" y="2858"/>
                  </a:cubicBezTo>
                  <a:cubicBezTo>
                    <a:pt x="3596" y="2786"/>
                    <a:pt x="3631" y="2691"/>
                    <a:pt x="3715" y="2667"/>
                  </a:cubicBezTo>
                  <a:lnTo>
                    <a:pt x="3786" y="2631"/>
                  </a:lnTo>
                  <a:lnTo>
                    <a:pt x="179" y="0"/>
                  </a:lnTo>
                  <a:close/>
                  <a:moveTo>
                    <a:pt x="3627" y="2879"/>
                  </a:moveTo>
                  <a:lnTo>
                    <a:pt x="3627" y="2879"/>
                  </a:lnTo>
                  <a:cubicBezTo>
                    <a:pt x="3638" y="2898"/>
                    <a:pt x="3662" y="2917"/>
                    <a:pt x="3679" y="2917"/>
                  </a:cubicBezTo>
                  <a:lnTo>
                    <a:pt x="3627" y="2879"/>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835125" y="3716075"/>
              <a:ext cx="600" cy="300"/>
            </a:xfrm>
            <a:custGeom>
              <a:avLst/>
              <a:gdLst/>
              <a:ahLst/>
              <a:cxnLst/>
              <a:rect l="l" t="t" r="r" b="b"/>
              <a:pathLst>
                <a:path w="24" h="12" extrusionOk="0">
                  <a:moveTo>
                    <a:pt x="0" y="0"/>
                  </a:moveTo>
                  <a:cubicBezTo>
                    <a:pt x="12" y="0"/>
                    <a:pt x="12" y="12"/>
                    <a:pt x="24" y="12"/>
                  </a:cubicBezTo>
                  <a:cubicBezTo>
                    <a:pt x="12" y="12"/>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833325" y="3649975"/>
              <a:ext cx="176825" cy="67000"/>
            </a:xfrm>
            <a:custGeom>
              <a:avLst/>
              <a:gdLst/>
              <a:ahLst/>
              <a:cxnLst/>
              <a:rect l="l" t="t" r="r" b="b"/>
              <a:pathLst>
                <a:path w="7073" h="2680" extrusionOk="0">
                  <a:moveTo>
                    <a:pt x="7049" y="1"/>
                  </a:moveTo>
                  <a:lnTo>
                    <a:pt x="191" y="2358"/>
                  </a:lnTo>
                  <a:lnTo>
                    <a:pt x="120" y="2394"/>
                  </a:lnTo>
                  <a:cubicBezTo>
                    <a:pt x="36" y="2418"/>
                    <a:pt x="1" y="2501"/>
                    <a:pt x="25" y="2584"/>
                  </a:cubicBezTo>
                  <a:cubicBezTo>
                    <a:pt x="36" y="2620"/>
                    <a:pt x="60" y="2644"/>
                    <a:pt x="84" y="2656"/>
                  </a:cubicBezTo>
                  <a:cubicBezTo>
                    <a:pt x="96" y="2656"/>
                    <a:pt x="96" y="2680"/>
                    <a:pt x="120" y="2680"/>
                  </a:cubicBezTo>
                  <a:lnTo>
                    <a:pt x="215" y="2680"/>
                  </a:lnTo>
                  <a:lnTo>
                    <a:pt x="7073" y="310"/>
                  </a:lnTo>
                  <a:cubicBezTo>
                    <a:pt x="7025" y="239"/>
                    <a:pt x="7002" y="156"/>
                    <a:pt x="7025" y="72"/>
                  </a:cubicBezTo>
                  <a:cubicBezTo>
                    <a:pt x="7025" y="37"/>
                    <a:pt x="7037" y="25"/>
                    <a:pt x="704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694925" y="3610700"/>
              <a:ext cx="34250" cy="24725"/>
            </a:xfrm>
            <a:custGeom>
              <a:avLst/>
              <a:gdLst/>
              <a:ahLst/>
              <a:cxnLst/>
              <a:rect l="l" t="t" r="r" b="b"/>
              <a:pathLst>
                <a:path w="1370" h="989" extrusionOk="0">
                  <a:moveTo>
                    <a:pt x="0" y="0"/>
                  </a:moveTo>
                  <a:lnTo>
                    <a:pt x="1119" y="988"/>
                  </a:lnTo>
                  <a:lnTo>
                    <a:pt x="1262" y="929"/>
                  </a:lnTo>
                  <a:cubicBezTo>
                    <a:pt x="1274" y="881"/>
                    <a:pt x="1322" y="834"/>
                    <a:pt x="1370" y="798"/>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663675" y="3633900"/>
              <a:ext cx="62525" cy="32775"/>
            </a:xfrm>
            <a:custGeom>
              <a:avLst/>
              <a:gdLst/>
              <a:ahLst/>
              <a:cxnLst/>
              <a:rect l="l" t="t" r="r" b="b"/>
              <a:pathLst>
                <a:path w="2501" h="1311" extrusionOk="0">
                  <a:moveTo>
                    <a:pt x="2500" y="1"/>
                  </a:moveTo>
                  <a:lnTo>
                    <a:pt x="2358" y="60"/>
                  </a:lnTo>
                  <a:lnTo>
                    <a:pt x="381" y="894"/>
                  </a:lnTo>
                  <a:lnTo>
                    <a:pt x="119" y="1013"/>
                  </a:lnTo>
                  <a:lnTo>
                    <a:pt x="95" y="1025"/>
                  </a:lnTo>
                  <a:cubicBezTo>
                    <a:pt x="24" y="1061"/>
                    <a:pt x="0" y="1144"/>
                    <a:pt x="24" y="1215"/>
                  </a:cubicBezTo>
                  <a:cubicBezTo>
                    <a:pt x="36" y="1251"/>
                    <a:pt x="60" y="1263"/>
                    <a:pt x="72" y="1275"/>
                  </a:cubicBezTo>
                  <a:cubicBezTo>
                    <a:pt x="95" y="1299"/>
                    <a:pt x="119" y="1311"/>
                    <a:pt x="143" y="1311"/>
                  </a:cubicBezTo>
                  <a:cubicBezTo>
                    <a:pt x="131" y="1263"/>
                    <a:pt x="119" y="1215"/>
                    <a:pt x="131" y="1156"/>
                  </a:cubicBezTo>
                  <a:cubicBezTo>
                    <a:pt x="142" y="1040"/>
                    <a:pt x="245" y="961"/>
                    <a:pt x="352" y="961"/>
                  </a:cubicBezTo>
                  <a:cubicBezTo>
                    <a:pt x="366" y="961"/>
                    <a:pt x="379" y="963"/>
                    <a:pt x="393" y="965"/>
                  </a:cubicBezTo>
                  <a:cubicBezTo>
                    <a:pt x="488" y="977"/>
                    <a:pt x="560" y="1061"/>
                    <a:pt x="572" y="1132"/>
                  </a:cubicBezTo>
                  <a:lnTo>
                    <a:pt x="2453" y="346"/>
                  </a:lnTo>
                  <a:cubicBezTo>
                    <a:pt x="2453" y="287"/>
                    <a:pt x="2441" y="203"/>
                    <a:pt x="2453" y="132"/>
                  </a:cubicBezTo>
                  <a:cubicBezTo>
                    <a:pt x="2453" y="84"/>
                    <a:pt x="2477" y="49"/>
                    <a:pt x="250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740175" y="3610700"/>
              <a:ext cx="60725" cy="22925"/>
            </a:xfrm>
            <a:custGeom>
              <a:avLst/>
              <a:gdLst/>
              <a:ahLst/>
              <a:cxnLst/>
              <a:rect l="l" t="t" r="r" b="b"/>
              <a:pathLst>
                <a:path w="2429" h="917" extrusionOk="0">
                  <a:moveTo>
                    <a:pt x="1667" y="0"/>
                  </a:moveTo>
                  <a:lnTo>
                    <a:pt x="0" y="703"/>
                  </a:lnTo>
                  <a:cubicBezTo>
                    <a:pt x="107" y="738"/>
                    <a:pt x="214" y="810"/>
                    <a:pt x="274" y="917"/>
                  </a:cubicBezTo>
                  <a:lnTo>
                    <a:pt x="2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999125" y="3610700"/>
              <a:ext cx="19375" cy="36925"/>
            </a:xfrm>
            <a:custGeom>
              <a:avLst/>
              <a:gdLst/>
              <a:ahLst/>
              <a:cxnLst/>
              <a:rect l="l" t="t" r="r" b="b"/>
              <a:pathLst>
                <a:path w="775" h="1477" extrusionOk="0">
                  <a:moveTo>
                    <a:pt x="0" y="0"/>
                  </a:moveTo>
                  <a:lnTo>
                    <a:pt x="477" y="1477"/>
                  </a:lnTo>
                  <a:cubicBezTo>
                    <a:pt x="526" y="1437"/>
                    <a:pt x="584" y="1414"/>
                    <a:pt x="656" y="1414"/>
                  </a:cubicBezTo>
                  <a:cubicBezTo>
                    <a:pt x="671" y="1414"/>
                    <a:pt x="687" y="1415"/>
                    <a:pt x="703" y="1417"/>
                  </a:cubicBezTo>
                  <a:cubicBezTo>
                    <a:pt x="727" y="1417"/>
                    <a:pt x="762" y="1429"/>
                    <a:pt x="774" y="1453"/>
                  </a:cubicBez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014900" y="3656825"/>
              <a:ext cx="92900" cy="270000"/>
            </a:xfrm>
            <a:custGeom>
              <a:avLst/>
              <a:gdLst/>
              <a:ahLst/>
              <a:cxnLst/>
              <a:rect l="l" t="t" r="r" b="b"/>
              <a:pathLst>
                <a:path w="3716" h="10800" extrusionOk="0">
                  <a:moveTo>
                    <a:pt x="239" y="1"/>
                  </a:moveTo>
                  <a:cubicBezTo>
                    <a:pt x="187" y="74"/>
                    <a:pt x="116" y="110"/>
                    <a:pt x="36" y="110"/>
                  </a:cubicBezTo>
                  <a:cubicBezTo>
                    <a:pt x="24" y="110"/>
                    <a:pt x="12" y="109"/>
                    <a:pt x="1" y="108"/>
                  </a:cubicBezTo>
                  <a:lnTo>
                    <a:pt x="1" y="108"/>
                  </a:lnTo>
                  <a:lnTo>
                    <a:pt x="3430" y="10800"/>
                  </a:lnTo>
                  <a:cubicBezTo>
                    <a:pt x="3513" y="10740"/>
                    <a:pt x="3608" y="10704"/>
                    <a:pt x="3715" y="10704"/>
                  </a:cubicBezTo>
                  <a:lnTo>
                    <a:pt x="274" y="24"/>
                  </a:lnTo>
                  <a:cubicBezTo>
                    <a:pt x="262" y="24"/>
                    <a:pt x="251" y="1"/>
                    <a:pt x="23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021150" y="3610400"/>
              <a:ext cx="159875" cy="46900"/>
            </a:xfrm>
            <a:custGeom>
              <a:avLst/>
              <a:gdLst/>
              <a:ahLst/>
              <a:cxnLst/>
              <a:rect l="l" t="t" r="r" b="b"/>
              <a:pathLst>
                <a:path w="6395" h="1876" extrusionOk="0">
                  <a:moveTo>
                    <a:pt x="5370" y="0"/>
                  </a:moveTo>
                  <a:lnTo>
                    <a:pt x="60" y="1584"/>
                  </a:lnTo>
                  <a:lnTo>
                    <a:pt x="36" y="1584"/>
                  </a:lnTo>
                  <a:lnTo>
                    <a:pt x="48" y="1739"/>
                  </a:lnTo>
                  <a:cubicBezTo>
                    <a:pt x="48" y="1786"/>
                    <a:pt x="12" y="1822"/>
                    <a:pt x="1" y="1846"/>
                  </a:cubicBezTo>
                  <a:cubicBezTo>
                    <a:pt x="12" y="1858"/>
                    <a:pt x="24" y="1858"/>
                    <a:pt x="48" y="1858"/>
                  </a:cubicBezTo>
                  <a:cubicBezTo>
                    <a:pt x="60" y="1870"/>
                    <a:pt x="75" y="1876"/>
                    <a:pt x="90" y="1876"/>
                  </a:cubicBezTo>
                  <a:cubicBezTo>
                    <a:pt x="105" y="1876"/>
                    <a:pt x="120" y="1870"/>
                    <a:pt x="132" y="1858"/>
                  </a:cubicBezTo>
                  <a:lnTo>
                    <a:pt x="639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109250" y="3610700"/>
              <a:ext cx="133375" cy="317625"/>
            </a:xfrm>
            <a:custGeom>
              <a:avLst/>
              <a:gdLst/>
              <a:ahLst/>
              <a:cxnLst/>
              <a:rect l="l" t="t" r="r" b="b"/>
              <a:pathLst>
                <a:path w="5335" h="12705" extrusionOk="0">
                  <a:moveTo>
                    <a:pt x="5013" y="0"/>
                  </a:moveTo>
                  <a:lnTo>
                    <a:pt x="1" y="12561"/>
                  </a:lnTo>
                  <a:lnTo>
                    <a:pt x="13" y="12561"/>
                  </a:lnTo>
                  <a:cubicBezTo>
                    <a:pt x="120" y="12585"/>
                    <a:pt x="203" y="12621"/>
                    <a:pt x="275" y="12704"/>
                  </a:cubicBezTo>
                  <a:lnTo>
                    <a:pt x="533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97100" y="3610700"/>
              <a:ext cx="7475" cy="100325"/>
            </a:xfrm>
            <a:custGeom>
              <a:avLst/>
              <a:gdLst/>
              <a:ahLst/>
              <a:cxnLst/>
              <a:rect l="l" t="t" r="r" b="b"/>
              <a:pathLst>
                <a:path w="299" h="4013" extrusionOk="0">
                  <a:moveTo>
                    <a:pt x="1" y="0"/>
                  </a:moveTo>
                  <a:lnTo>
                    <a:pt x="1" y="3858"/>
                  </a:lnTo>
                  <a:lnTo>
                    <a:pt x="1" y="3870"/>
                  </a:lnTo>
                  <a:lnTo>
                    <a:pt x="1" y="3882"/>
                  </a:lnTo>
                  <a:lnTo>
                    <a:pt x="1" y="3905"/>
                  </a:lnTo>
                  <a:lnTo>
                    <a:pt x="1" y="3917"/>
                  </a:lnTo>
                  <a:lnTo>
                    <a:pt x="1" y="3929"/>
                  </a:lnTo>
                  <a:lnTo>
                    <a:pt x="1" y="3953"/>
                  </a:lnTo>
                  <a:lnTo>
                    <a:pt x="1" y="3965"/>
                  </a:lnTo>
                  <a:cubicBezTo>
                    <a:pt x="1" y="3977"/>
                    <a:pt x="13" y="3977"/>
                    <a:pt x="24" y="3977"/>
                  </a:cubicBezTo>
                  <a:cubicBezTo>
                    <a:pt x="60" y="3989"/>
                    <a:pt x="84" y="4013"/>
                    <a:pt x="120" y="4013"/>
                  </a:cubicBezTo>
                  <a:cubicBezTo>
                    <a:pt x="239" y="4013"/>
                    <a:pt x="298" y="3929"/>
                    <a:pt x="298" y="3858"/>
                  </a:cubicBezTo>
                  <a:lnTo>
                    <a:pt x="298" y="3774"/>
                  </a:lnTo>
                  <a:lnTo>
                    <a:pt x="298" y="3679"/>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539175" y="3610700"/>
              <a:ext cx="82375" cy="297075"/>
            </a:xfrm>
            <a:custGeom>
              <a:avLst/>
              <a:gdLst/>
              <a:ahLst/>
              <a:cxnLst/>
              <a:rect l="l" t="t" r="r" b="b"/>
              <a:pathLst>
                <a:path w="3295" h="11883" extrusionOk="0">
                  <a:moveTo>
                    <a:pt x="2997" y="0"/>
                  </a:moveTo>
                  <a:lnTo>
                    <a:pt x="2211" y="3120"/>
                  </a:lnTo>
                  <a:lnTo>
                    <a:pt x="2140" y="3429"/>
                  </a:lnTo>
                  <a:lnTo>
                    <a:pt x="1604" y="5572"/>
                  </a:lnTo>
                  <a:lnTo>
                    <a:pt x="1532" y="5870"/>
                  </a:lnTo>
                  <a:lnTo>
                    <a:pt x="30" y="11797"/>
                  </a:lnTo>
                  <a:lnTo>
                    <a:pt x="30" y="11797"/>
                  </a:lnTo>
                  <a:cubicBezTo>
                    <a:pt x="42" y="11783"/>
                    <a:pt x="59" y="11772"/>
                    <a:pt x="80" y="11764"/>
                  </a:cubicBezTo>
                  <a:lnTo>
                    <a:pt x="377" y="11597"/>
                  </a:lnTo>
                  <a:lnTo>
                    <a:pt x="1782" y="6037"/>
                  </a:lnTo>
                  <a:lnTo>
                    <a:pt x="1854" y="5739"/>
                  </a:lnTo>
                  <a:lnTo>
                    <a:pt x="2449" y="3382"/>
                  </a:lnTo>
                  <a:lnTo>
                    <a:pt x="2521" y="3072"/>
                  </a:lnTo>
                  <a:lnTo>
                    <a:pt x="3294" y="0"/>
                  </a:lnTo>
                  <a:close/>
                  <a:moveTo>
                    <a:pt x="30" y="11797"/>
                  </a:moveTo>
                  <a:cubicBezTo>
                    <a:pt x="8" y="11821"/>
                    <a:pt x="1" y="11852"/>
                    <a:pt x="8" y="11883"/>
                  </a:cubicBezTo>
                  <a:lnTo>
                    <a:pt x="30" y="11797"/>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722725" y="3610700"/>
              <a:ext cx="32775" cy="47350"/>
            </a:xfrm>
            <a:custGeom>
              <a:avLst/>
              <a:gdLst/>
              <a:ahLst/>
              <a:cxnLst/>
              <a:rect l="l" t="t" r="r" b="b"/>
              <a:pathLst>
                <a:path w="1311" h="1894" extrusionOk="0">
                  <a:moveTo>
                    <a:pt x="1" y="0"/>
                  </a:moveTo>
                  <a:lnTo>
                    <a:pt x="1048" y="1893"/>
                  </a:lnTo>
                  <a:cubicBezTo>
                    <a:pt x="1120" y="1822"/>
                    <a:pt x="1215" y="1774"/>
                    <a:pt x="1310" y="1762"/>
                  </a:cubicBez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59625" y="3674100"/>
              <a:ext cx="51525" cy="86350"/>
            </a:xfrm>
            <a:custGeom>
              <a:avLst/>
              <a:gdLst/>
              <a:ahLst/>
              <a:cxnLst/>
              <a:rect l="l" t="t" r="r" b="b"/>
              <a:pathLst>
                <a:path w="2061" h="3454" extrusionOk="0">
                  <a:moveTo>
                    <a:pt x="251" y="0"/>
                  </a:moveTo>
                  <a:cubicBezTo>
                    <a:pt x="191" y="72"/>
                    <a:pt x="108" y="131"/>
                    <a:pt x="1" y="143"/>
                  </a:cubicBezTo>
                  <a:lnTo>
                    <a:pt x="1799" y="3453"/>
                  </a:lnTo>
                  <a:lnTo>
                    <a:pt x="2061" y="3298"/>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1425" y="3763100"/>
              <a:ext cx="102425" cy="186350"/>
            </a:xfrm>
            <a:custGeom>
              <a:avLst/>
              <a:gdLst/>
              <a:ahLst/>
              <a:cxnLst/>
              <a:rect l="l" t="t" r="r" b="b"/>
              <a:pathLst>
                <a:path w="4097" h="7454" extrusionOk="0">
                  <a:moveTo>
                    <a:pt x="120" y="0"/>
                  </a:moveTo>
                  <a:lnTo>
                    <a:pt x="1" y="84"/>
                  </a:lnTo>
                  <a:cubicBezTo>
                    <a:pt x="132" y="119"/>
                    <a:pt x="227" y="250"/>
                    <a:pt x="203" y="393"/>
                  </a:cubicBezTo>
                  <a:cubicBezTo>
                    <a:pt x="191" y="476"/>
                    <a:pt x="167" y="536"/>
                    <a:pt x="108" y="560"/>
                  </a:cubicBezTo>
                  <a:lnTo>
                    <a:pt x="3811" y="7394"/>
                  </a:lnTo>
                  <a:lnTo>
                    <a:pt x="3834" y="7453"/>
                  </a:lnTo>
                  <a:cubicBezTo>
                    <a:pt x="3894" y="7382"/>
                    <a:pt x="4001" y="7334"/>
                    <a:pt x="4096" y="7299"/>
                  </a:cubicBezTo>
                  <a:lnTo>
                    <a:pt x="12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767375" y="3647600"/>
              <a:ext cx="243200" cy="24725"/>
            </a:xfrm>
            <a:custGeom>
              <a:avLst/>
              <a:gdLst/>
              <a:ahLst/>
              <a:cxnLst/>
              <a:rect l="l" t="t" r="r" b="b"/>
              <a:pathLst>
                <a:path w="9728" h="989" extrusionOk="0">
                  <a:moveTo>
                    <a:pt x="9728" y="1"/>
                  </a:moveTo>
                  <a:lnTo>
                    <a:pt x="60" y="691"/>
                  </a:lnTo>
                  <a:cubicBezTo>
                    <a:pt x="84" y="727"/>
                    <a:pt x="84" y="774"/>
                    <a:pt x="60" y="822"/>
                  </a:cubicBezTo>
                  <a:cubicBezTo>
                    <a:pt x="48" y="882"/>
                    <a:pt x="36" y="929"/>
                    <a:pt x="1" y="965"/>
                  </a:cubicBezTo>
                  <a:cubicBezTo>
                    <a:pt x="12" y="965"/>
                    <a:pt x="36" y="989"/>
                    <a:pt x="60" y="989"/>
                  </a:cubicBezTo>
                  <a:lnTo>
                    <a:pt x="9097" y="346"/>
                  </a:lnTo>
                  <a:lnTo>
                    <a:pt x="972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011150" y="3652075"/>
              <a:ext cx="80100" cy="97650"/>
            </a:xfrm>
            <a:custGeom>
              <a:avLst/>
              <a:gdLst/>
              <a:ahLst/>
              <a:cxnLst/>
              <a:rect l="l" t="t" r="r" b="b"/>
              <a:pathLst>
                <a:path w="3204" h="3906" extrusionOk="0">
                  <a:moveTo>
                    <a:pt x="251" y="0"/>
                  </a:moveTo>
                  <a:lnTo>
                    <a:pt x="1" y="155"/>
                  </a:lnTo>
                  <a:lnTo>
                    <a:pt x="3013" y="3905"/>
                  </a:lnTo>
                  <a:lnTo>
                    <a:pt x="3204" y="3667"/>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091225" y="3749700"/>
              <a:ext cx="73550" cy="93200"/>
            </a:xfrm>
            <a:custGeom>
              <a:avLst/>
              <a:gdLst/>
              <a:ahLst/>
              <a:cxnLst/>
              <a:rect l="l" t="t" r="r" b="b"/>
              <a:pathLst>
                <a:path w="2942" h="3728" extrusionOk="0">
                  <a:moveTo>
                    <a:pt x="191" y="0"/>
                  </a:moveTo>
                  <a:lnTo>
                    <a:pt x="1" y="239"/>
                  </a:lnTo>
                  <a:lnTo>
                    <a:pt x="2810" y="3727"/>
                  </a:lnTo>
                  <a:cubicBezTo>
                    <a:pt x="2798" y="3691"/>
                    <a:pt x="2798" y="3656"/>
                    <a:pt x="2810" y="3608"/>
                  </a:cubicBezTo>
                  <a:cubicBezTo>
                    <a:pt x="2822" y="3525"/>
                    <a:pt x="2870" y="3465"/>
                    <a:pt x="2941" y="3418"/>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167125" y="3845850"/>
              <a:ext cx="108675" cy="131575"/>
            </a:xfrm>
            <a:custGeom>
              <a:avLst/>
              <a:gdLst/>
              <a:ahLst/>
              <a:cxnLst/>
              <a:rect l="l" t="t" r="r" b="b"/>
              <a:pathLst>
                <a:path w="4347" h="5263" extrusionOk="0">
                  <a:moveTo>
                    <a:pt x="263" y="0"/>
                  </a:moveTo>
                  <a:lnTo>
                    <a:pt x="215" y="36"/>
                  </a:lnTo>
                  <a:cubicBezTo>
                    <a:pt x="191" y="48"/>
                    <a:pt x="155" y="60"/>
                    <a:pt x="120" y="72"/>
                  </a:cubicBezTo>
                  <a:lnTo>
                    <a:pt x="1" y="131"/>
                  </a:lnTo>
                  <a:lnTo>
                    <a:pt x="4108" y="5263"/>
                  </a:lnTo>
                  <a:cubicBezTo>
                    <a:pt x="4168" y="5179"/>
                    <a:pt x="4251" y="5120"/>
                    <a:pt x="4346" y="5084"/>
                  </a:cubicBez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539375" y="3610700"/>
              <a:ext cx="553650" cy="299750"/>
            </a:xfrm>
            <a:custGeom>
              <a:avLst/>
              <a:gdLst/>
              <a:ahLst/>
              <a:cxnLst/>
              <a:rect l="l" t="t" r="r" b="b"/>
              <a:pathLst>
                <a:path w="22146" h="11990" extrusionOk="0">
                  <a:moveTo>
                    <a:pt x="21539" y="0"/>
                  </a:moveTo>
                  <a:lnTo>
                    <a:pt x="18848" y="1477"/>
                  </a:lnTo>
                  <a:lnTo>
                    <a:pt x="18217" y="1822"/>
                  </a:lnTo>
                  <a:lnTo>
                    <a:pt x="10859" y="5834"/>
                  </a:lnTo>
                  <a:lnTo>
                    <a:pt x="10609" y="5989"/>
                  </a:lnTo>
                  <a:lnTo>
                    <a:pt x="6239" y="8382"/>
                  </a:lnTo>
                  <a:lnTo>
                    <a:pt x="5942" y="8549"/>
                  </a:lnTo>
                  <a:lnTo>
                    <a:pt x="369" y="11597"/>
                  </a:lnTo>
                  <a:lnTo>
                    <a:pt x="72" y="11764"/>
                  </a:lnTo>
                  <a:cubicBezTo>
                    <a:pt x="24" y="11787"/>
                    <a:pt x="0" y="11835"/>
                    <a:pt x="0" y="11895"/>
                  </a:cubicBezTo>
                  <a:lnTo>
                    <a:pt x="84" y="11895"/>
                  </a:lnTo>
                  <a:cubicBezTo>
                    <a:pt x="167" y="11906"/>
                    <a:pt x="238" y="11942"/>
                    <a:pt x="298" y="11990"/>
                  </a:cubicBezTo>
                  <a:lnTo>
                    <a:pt x="6251" y="8727"/>
                  </a:lnTo>
                  <a:lnTo>
                    <a:pt x="6549" y="8561"/>
                  </a:lnTo>
                  <a:lnTo>
                    <a:pt x="7073" y="8263"/>
                  </a:lnTo>
                  <a:lnTo>
                    <a:pt x="7073" y="8239"/>
                  </a:lnTo>
                  <a:cubicBezTo>
                    <a:pt x="7093" y="8105"/>
                    <a:pt x="7213" y="8006"/>
                    <a:pt x="7330" y="8006"/>
                  </a:cubicBezTo>
                  <a:cubicBezTo>
                    <a:pt x="7348" y="8006"/>
                    <a:pt x="7365" y="8008"/>
                    <a:pt x="7382" y="8013"/>
                  </a:cubicBezTo>
                  <a:cubicBezTo>
                    <a:pt x="7418" y="8013"/>
                    <a:pt x="7442" y="8025"/>
                    <a:pt x="7454" y="8037"/>
                  </a:cubicBezTo>
                  <a:lnTo>
                    <a:pt x="10537" y="6358"/>
                  </a:lnTo>
                  <a:cubicBezTo>
                    <a:pt x="10579" y="6244"/>
                    <a:pt x="10684" y="6175"/>
                    <a:pt x="10797" y="6175"/>
                  </a:cubicBezTo>
                  <a:cubicBezTo>
                    <a:pt x="10813" y="6175"/>
                    <a:pt x="10830" y="6176"/>
                    <a:pt x="10847" y="6180"/>
                  </a:cubicBezTo>
                  <a:lnTo>
                    <a:pt x="10859" y="6180"/>
                  </a:lnTo>
                  <a:lnTo>
                    <a:pt x="11002" y="6108"/>
                  </a:lnTo>
                  <a:lnTo>
                    <a:pt x="18860" y="1810"/>
                  </a:lnTo>
                  <a:lnTo>
                    <a:pt x="19122" y="1655"/>
                  </a:lnTo>
                  <a:lnTo>
                    <a:pt x="221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10250" y="3967875"/>
              <a:ext cx="8650" cy="4525"/>
            </a:xfrm>
            <a:custGeom>
              <a:avLst/>
              <a:gdLst/>
              <a:ahLst/>
              <a:cxnLst/>
              <a:rect l="l" t="t" r="r" b="b"/>
              <a:pathLst>
                <a:path w="346" h="181" extrusionOk="0">
                  <a:moveTo>
                    <a:pt x="24" y="1"/>
                  </a:moveTo>
                  <a:lnTo>
                    <a:pt x="24" y="1"/>
                  </a:lnTo>
                  <a:cubicBezTo>
                    <a:pt x="1" y="60"/>
                    <a:pt x="24" y="120"/>
                    <a:pt x="60" y="155"/>
                  </a:cubicBezTo>
                  <a:cubicBezTo>
                    <a:pt x="82" y="173"/>
                    <a:pt x="109" y="181"/>
                    <a:pt x="136" y="181"/>
                  </a:cubicBezTo>
                  <a:cubicBezTo>
                    <a:pt x="185" y="181"/>
                    <a:pt x="237" y="157"/>
                    <a:pt x="274" y="120"/>
                  </a:cubicBezTo>
                  <a:lnTo>
                    <a:pt x="346" y="24"/>
                  </a:lnTo>
                  <a:lnTo>
                    <a:pt x="346" y="24"/>
                  </a:lnTo>
                  <a:cubicBezTo>
                    <a:pt x="311" y="42"/>
                    <a:pt x="263" y="53"/>
                    <a:pt x="212" y="53"/>
                  </a:cubicBezTo>
                  <a:cubicBezTo>
                    <a:pt x="194" y="53"/>
                    <a:pt x="174" y="51"/>
                    <a:pt x="155" y="48"/>
                  </a:cubicBezTo>
                  <a:lnTo>
                    <a:pt x="2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25125" y="3610700"/>
              <a:ext cx="282500" cy="339050"/>
            </a:xfrm>
            <a:custGeom>
              <a:avLst/>
              <a:gdLst/>
              <a:ahLst/>
              <a:cxnLst/>
              <a:rect l="l" t="t" r="r" b="b"/>
              <a:pathLst>
                <a:path w="11300" h="13562" extrusionOk="0">
                  <a:moveTo>
                    <a:pt x="10931" y="0"/>
                  </a:moveTo>
                  <a:lnTo>
                    <a:pt x="6645" y="5322"/>
                  </a:lnTo>
                  <a:lnTo>
                    <a:pt x="6454" y="5560"/>
                  </a:lnTo>
                  <a:lnTo>
                    <a:pt x="1" y="13561"/>
                  </a:lnTo>
                  <a:lnTo>
                    <a:pt x="584" y="13311"/>
                  </a:lnTo>
                  <a:lnTo>
                    <a:pt x="6645" y="5799"/>
                  </a:lnTo>
                  <a:lnTo>
                    <a:pt x="6835" y="5560"/>
                  </a:lnTo>
                  <a:lnTo>
                    <a:pt x="1130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413300" y="3610700"/>
              <a:ext cx="111625" cy="99125"/>
            </a:xfrm>
            <a:custGeom>
              <a:avLst/>
              <a:gdLst/>
              <a:ahLst/>
              <a:cxnLst/>
              <a:rect l="l" t="t" r="r" b="b"/>
              <a:pathLst>
                <a:path w="4465" h="3965" extrusionOk="0">
                  <a:moveTo>
                    <a:pt x="0" y="0"/>
                  </a:moveTo>
                  <a:lnTo>
                    <a:pt x="4263" y="3965"/>
                  </a:lnTo>
                  <a:cubicBezTo>
                    <a:pt x="4310" y="3894"/>
                    <a:pt x="4382" y="3810"/>
                    <a:pt x="4465" y="3774"/>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404950" y="3728850"/>
              <a:ext cx="119975" cy="132500"/>
            </a:xfrm>
            <a:custGeom>
              <a:avLst/>
              <a:gdLst/>
              <a:ahLst/>
              <a:cxnLst/>
              <a:rect l="l" t="t" r="r" b="b"/>
              <a:pathLst>
                <a:path w="4799" h="5300" extrusionOk="0">
                  <a:moveTo>
                    <a:pt x="4585" y="1"/>
                  </a:moveTo>
                  <a:lnTo>
                    <a:pt x="1" y="4918"/>
                  </a:lnTo>
                  <a:lnTo>
                    <a:pt x="36" y="5299"/>
                  </a:lnTo>
                  <a:lnTo>
                    <a:pt x="4799" y="191"/>
                  </a:lnTo>
                  <a:cubicBezTo>
                    <a:pt x="4716" y="144"/>
                    <a:pt x="4644" y="72"/>
                    <a:pt x="458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291250" y="3858950"/>
              <a:ext cx="108375" cy="119975"/>
            </a:xfrm>
            <a:custGeom>
              <a:avLst/>
              <a:gdLst/>
              <a:ahLst/>
              <a:cxnLst/>
              <a:rect l="l" t="t" r="r" b="b"/>
              <a:pathLst>
                <a:path w="4335" h="4799" extrusionOk="0">
                  <a:moveTo>
                    <a:pt x="4287" y="0"/>
                  </a:moveTo>
                  <a:lnTo>
                    <a:pt x="1" y="4596"/>
                  </a:lnTo>
                  <a:cubicBezTo>
                    <a:pt x="84" y="4643"/>
                    <a:pt x="155" y="4715"/>
                    <a:pt x="203" y="4798"/>
                  </a:cubicBezTo>
                  <a:lnTo>
                    <a:pt x="262" y="4762"/>
                  </a:lnTo>
                  <a:lnTo>
                    <a:pt x="4334" y="369"/>
                  </a:lnTo>
                  <a:lnTo>
                    <a:pt x="4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172200" y="3745825"/>
              <a:ext cx="206875" cy="100625"/>
            </a:xfrm>
            <a:custGeom>
              <a:avLst/>
              <a:gdLst/>
              <a:ahLst/>
              <a:cxnLst/>
              <a:rect l="l" t="t" r="r" b="b"/>
              <a:pathLst>
                <a:path w="8275" h="4025" extrusionOk="0">
                  <a:moveTo>
                    <a:pt x="8168" y="1"/>
                  </a:moveTo>
                  <a:lnTo>
                    <a:pt x="4893" y="1477"/>
                  </a:lnTo>
                  <a:cubicBezTo>
                    <a:pt x="4917" y="1525"/>
                    <a:pt x="4917" y="1548"/>
                    <a:pt x="4893" y="1596"/>
                  </a:cubicBezTo>
                  <a:cubicBezTo>
                    <a:pt x="4871" y="1731"/>
                    <a:pt x="4753" y="1823"/>
                    <a:pt x="4610" y="1823"/>
                  </a:cubicBezTo>
                  <a:cubicBezTo>
                    <a:pt x="4601" y="1823"/>
                    <a:pt x="4593" y="1823"/>
                    <a:pt x="4584" y="1822"/>
                  </a:cubicBezTo>
                  <a:cubicBezTo>
                    <a:pt x="4512" y="1798"/>
                    <a:pt x="4441" y="1763"/>
                    <a:pt x="4405" y="1703"/>
                  </a:cubicBezTo>
                  <a:lnTo>
                    <a:pt x="60" y="3668"/>
                  </a:lnTo>
                  <a:cubicBezTo>
                    <a:pt x="95" y="3727"/>
                    <a:pt x="107" y="3787"/>
                    <a:pt x="107" y="3858"/>
                  </a:cubicBezTo>
                  <a:cubicBezTo>
                    <a:pt x="98" y="3914"/>
                    <a:pt x="74" y="3963"/>
                    <a:pt x="36" y="3998"/>
                  </a:cubicBezTo>
                  <a:lnTo>
                    <a:pt x="36" y="3998"/>
                  </a:lnTo>
                  <a:lnTo>
                    <a:pt x="48" y="3989"/>
                  </a:lnTo>
                  <a:lnTo>
                    <a:pt x="8275" y="274"/>
                  </a:lnTo>
                  <a:cubicBezTo>
                    <a:pt x="8215" y="191"/>
                    <a:pt x="8168" y="96"/>
                    <a:pt x="8168" y="1"/>
                  </a:cubicBezTo>
                  <a:close/>
                  <a:moveTo>
                    <a:pt x="36" y="3998"/>
                  </a:moveTo>
                  <a:lnTo>
                    <a:pt x="0" y="4025"/>
                  </a:lnTo>
                  <a:cubicBezTo>
                    <a:pt x="13" y="4017"/>
                    <a:pt x="25" y="4008"/>
                    <a:pt x="36" y="3998"/>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924825" y="3842875"/>
              <a:ext cx="244400" cy="112525"/>
            </a:xfrm>
            <a:custGeom>
              <a:avLst/>
              <a:gdLst/>
              <a:ahLst/>
              <a:cxnLst/>
              <a:rect l="l" t="t" r="r" b="b"/>
              <a:pathLst>
                <a:path w="9776" h="4501" extrusionOk="0">
                  <a:moveTo>
                    <a:pt x="9776" y="179"/>
                  </a:moveTo>
                  <a:lnTo>
                    <a:pt x="9744" y="195"/>
                  </a:lnTo>
                  <a:lnTo>
                    <a:pt x="9744" y="195"/>
                  </a:lnTo>
                  <a:cubicBezTo>
                    <a:pt x="9757" y="192"/>
                    <a:pt x="9768" y="187"/>
                    <a:pt x="9776" y="179"/>
                  </a:cubicBezTo>
                  <a:close/>
                  <a:moveTo>
                    <a:pt x="9454" y="0"/>
                  </a:moveTo>
                  <a:lnTo>
                    <a:pt x="584" y="4024"/>
                  </a:lnTo>
                  <a:lnTo>
                    <a:pt x="1" y="4274"/>
                  </a:lnTo>
                  <a:cubicBezTo>
                    <a:pt x="49" y="4334"/>
                    <a:pt x="84" y="4405"/>
                    <a:pt x="108" y="4489"/>
                  </a:cubicBezTo>
                  <a:lnTo>
                    <a:pt x="227" y="4501"/>
                  </a:lnTo>
                  <a:lnTo>
                    <a:pt x="9657" y="238"/>
                  </a:lnTo>
                  <a:lnTo>
                    <a:pt x="9744" y="195"/>
                  </a:lnTo>
                  <a:lnTo>
                    <a:pt x="9744" y="195"/>
                  </a:lnTo>
                  <a:cubicBezTo>
                    <a:pt x="9738" y="196"/>
                    <a:pt x="9732" y="197"/>
                    <a:pt x="9725" y="197"/>
                  </a:cubicBezTo>
                  <a:cubicBezTo>
                    <a:pt x="9705" y="197"/>
                    <a:pt x="9681" y="191"/>
                    <a:pt x="9657" y="179"/>
                  </a:cubicBezTo>
                  <a:cubicBezTo>
                    <a:pt x="9562" y="167"/>
                    <a:pt x="9478" y="95"/>
                    <a:pt x="945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926625" y="3955375"/>
              <a:ext cx="339650" cy="35450"/>
            </a:xfrm>
            <a:custGeom>
              <a:avLst/>
              <a:gdLst/>
              <a:ahLst/>
              <a:cxnLst/>
              <a:rect l="l" t="t" r="r" b="b"/>
              <a:pathLst>
                <a:path w="13586" h="1418" extrusionOk="0">
                  <a:moveTo>
                    <a:pt x="48" y="1"/>
                  </a:moveTo>
                  <a:lnTo>
                    <a:pt x="48" y="1"/>
                  </a:lnTo>
                  <a:cubicBezTo>
                    <a:pt x="60" y="60"/>
                    <a:pt x="60" y="108"/>
                    <a:pt x="48" y="167"/>
                  </a:cubicBezTo>
                  <a:lnTo>
                    <a:pt x="0" y="298"/>
                  </a:lnTo>
                  <a:lnTo>
                    <a:pt x="13573" y="1417"/>
                  </a:lnTo>
                  <a:cubicBezTo>
                    <a:pt x="13562" y="1334"/>
                    <a:pt x="13562" y="1263"/>
                    <a:pt x="13573" y="1191"/>
                  </a:cubicBezTo>
                  <a:cubicBezTo>
                    <a:pt x="13573" y="1156"/>
                    <a:pt x="13585" y="1144"/>
                    <a:pt x="13585" y="1120"/>
                  </a:cubicBezTo>
                  <a:lnTo>
                    <a:pt x="167" y="13"/>
                  </a:ln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920375" y="3963425"/>
              <a:ext cx="554850" cy="615875"/>
            </a:xfrm>
            <a:custGeom>
              <a:avLst/>
              <a:gdLst/>
              <a:ahLst/>
              <a:cxnLst/>
              <a:rect l="l" t="t" r="r" b="b"/>
              <a:pathLst>
                <a:path w="22194" h="24635" extrusionOk="0">
                  <a:moveTo>
                    <a:pt x="227" y="0"/>
                  </a:moveTo>
                  <a:cubicBezTo>
                    <a:pt x="167" y="95"/>
                    <a:pt x="96" y="155"/>
                    <a:pt x="0" y="202"/>
                  </a:cubicBezTo>
                  <a:lnTo>
                    <a:pt x="21967" y="24634"/>
                  </a:lnTo>
                  <a:cubicBezTo>
                    <a:pt x="22027" y="24563"/>
                    <a:pt x="22098" y="24491"/>
                    <a:pt x="22194" y="24444"/>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287975" y="3999125"/>
              <a:ext cx="141700" cy="223275"/>
            </a:xfrm>
            <a:custGeom>
              <a:avLst/>
              <a:gdLst/>
              <a:ahLst/>
              <a:cxnLst/>
              <a:rect l="l" t="t" r="r" b="b"/>
              <a:pathLst>
                <a:path w="5668" h="8931" extrusionOk="0">
                  <a:moveTo>
                    <a:pt x="251" y="1"/>
                  </a:moveTo>
                  <a:cubicBezTo>
                    <a:pt x="179" y="84"/>
                    <a:pt x="108" y="120"/>
                    <a:pt x="1" y="168"/>
                  </a:cubicBezTo>
                  <a:lnTo>
                    <a:pt x="5418" y="8931"/>
                  </a:lnTo>
                  <a:cubicBezTo>
                    <a:pt x="5489" y="8871"/>
                    <a:pt x="5585" y="8811"/>
                    <a:pt x="5668" y="8788"/>
                  </a:cubicBez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6385000" y="3756250"/>
              <a:ext cx="29800" cy="175050"/>
            </a:xfrm>
            <a:custGeom>
              <a:avLst/>
              <a:gdLst/>
              <a:ahLst/>
              <a:cxnLst/>
              <a:rect l="l" t="t" r="r" b="b"/>
              <a:pathLst>
                <a:path w="1192" h="7002" extrusionOk="0">
                  <a:moveTo>
                    <a:pt x="287" y="0"/>
                  </a:moveTo>
                  <a:cubicBezTo>
                    <a:pt x="233" y="27"/>
                    <a:pt x="180" y="41"/>
                    <a:pt x="116" y="41"/>
                  </a:cubicBezTo>
                  <a:cubicBezTo>
                    <a:pt x="95" y="41"/>
                    <a:pt x="72" y="39"/>
                    <a:pt x="49" y="36"/>
                  </a:cubicBezTo>
                  <a:cubicBezTo>
                    <a:pt x="37" y="36"/>
                    <a:pt x="25" y="12"/>
                    <a:pt x="1" y="12"/>
                  </a:cubicBezTo>
                  <a:lnTo>
                    <a:pt x="537" y="4108"/>
                  </a:lnTo>
                  <a:lnTo>
                    <a:pt x="584" y="4477"/>
                  </a:lnTo>
                  <a:lnTo>
                    <a:pt x="918" y="7001"/>
                  </a:lnTo>
                  <a:lnTo>
                    <a:pt x="1192" y="6882"/>
                  </a:lnTo>
                  <a:lnTo>
                    <a:pt x="834" y="4203"/>
                  </a:lnTo>
                  <a:lnTo>
                    <a:pt x="799" y="3822"/>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6414775" y="3936025"/>
              <a:ext cx="1525" cy="1825"/>
            </a:xfrm>
            <a:custGeom>
              <a:avLst/>
              <a:gdLst/>
              <a:ahLst/>
              <a:cxnLst/>
              <a:rect l="l" t="t" r="r" b="b"/>
              <a:pathLst>
                <a:path w="61" h="73" extrusionOk="0">
                  <a:moveTo>
                    <a:pt x="48" y="1"/>
                  </a:moveTo>
                  <a:lnTo>
                    <a:pt x="1" y="13"/>
                  </a:lnTo>
                  <a:cubicBezTo>
                    <a:pt x="24" y="25"/>
                    <a:pt x="48" y="48"/>
                    <a:pt x="60" y="72"/>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6410025" y="3943775"/>
              <a:ext cx="42875" cy="272675"/>
            </a:xfrm>
            <a:custGeom>
              <a:avLst/>
              <a:gdLst/>
              <a:ahLst/>
              <a:cxnLst/>
              <a:rect l="l" t="t" r="r" b="b"/>
              <a:pathLst>
                <a:path w="1715" h="10907" extrusionOk="0">
                  <a:moveTo>
                    <a:pt x="298" y="0"/>
                  </a:moveTo>
                  <a:cubicBezTo>
                    <a:pt x="243" y="111"/>
                    <a:pt x="146" y="180"/>
                    <a:pt x="28" y="180"/>
                  </a:cubicBezTo>
                  <a:cubicBezTo>
                    <a:pt x="19" y="180"/>
                    <a:pt x="10" y="180"/>
                    <a:pt x="0" y="179"/>
                  </a:cubicBezTo>
                  <a:lnTo>
                    <a:pt x="0" y="179"/>
                  </a:lnTo>
                  <a:lnTo>
                    <a:pt x="1405" y="10871"/>
                  </a:lnTo>
                  <a:cubicBezTo>
                    <a:pt x="1465" y="10871"/>
                    <a:pt x="1524" y="10871"/>
                    <a:pt x="1596" y="10883"/>
                  </a:cubicBezTo>
                  <a:cubicBezTo>
                    <a:pt x="1619" y="10883"/>
                    <a:pt x="1655" y="10894"/>
                    <a:pt x="1703" y="10906"/>
                  </a:cubicBezTo>
                  <a:cubicBezTo>
                    <a:pt x="1715" y="10894"/>
                    <a:pt x="1715" y="10871"/>
                    <a:pt x="1715" y="10835"/>
                  </a:cubicBez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6296300" y="3868175"/>
              <a:ext cx="262875" cy="117600"/>
            </a:xfrm>
            <a:custGeom>
              <a:avLst/>
              <a:gdLst/>
              <a:ahLst/>
              <a:cxnLst/>
              <a:rect l="l" t="t" r="r" b="b"/>
              <a:pathLst>
                <a:path w="10515" h="4704" extrusionOk="0">
                  <a:moveTo>
                    <a:pt x="10395" y="0"/>
                  </a:moveTo>
                  <a:lnTo>
                    <a:pt x="4763" y="2381"/>
                  </a:lnTo>
                  <a:lnTo>
                    <a:pt x="4478" y="2500"/>
                  </a:lnTo>
                  <a:lnTo>
                    <a:pt x="60" y="4382"/>
                  </a:lnTo>
                  <a:lnTo>
                    <a:pt x="1" y="4429"/>
                  </a:lnTo>
                  <a:cubicBezTo>
                    <a:pt x="60" y="4513"/>
                    <a:pt x="84" y="4608"/>
                    <a:pt x="96" y="4703"/>
                  </a:cubicBezTo>
                  <a:lnTo>
                    <a:pt x="4299" y="2917"/>
                  </a:lnTo>
                  <a:lnTo>
                    <a:pt x="4299" y="2893"/>
                  </a:lnTo>
                  <a:cubicBezTo>
                    <a:pt x="4321" y="2748"/>
                    <a:pt x="4459" y="2666"/>
                    <a:pt x="4584" y="2666"/>
                  </a:cubicBezTo>
                  <a:cubicBezTo>
                    <a:pt x="4592" y="2666"/>
                    <a:pt x="4600" y="2666"/>
                    <a:pt x="4609" y="2667"/>
                  </a:cubicBezTo>
                  <a:cubicBezTo>
                    <a:pt x="4656" y="2679"/>
                    <a:pt x="4704" y="2703"/>
                    <a:pt x="4728" y="2727"/>
                  </a:cubicBezTo>
                  <a:lnTo>
                    <a:pt x="4775" y="2715"/>
                  </a:lnTo>
                  <a:lnTo>
                    <a:pt x="10514" y="274"/>
                  </a:lnTo>
                  <a:lnTo>
                    <a:pt x="10443" y="226"/>
                  </a:lnTo>
                  <a:cubicBezTo>
                    <a:pt x="10431" y="226"/>
                    <a:pt x="10431" y="214"/>
                    <a:pt x="10431" y="214"/>
                  </a:cubicBezTo>
                  <a:lnTo>
                    <a:pt x="10431" y="191"/>
                  </a:lnTo>
                  <a:cubicBezTo>
                    <a:pt x="10431" y="191"/>
                    <a:pt x="10431" y="179"/>
                    <a:pt x="10419" y="179"/>
                  </a:cubicBezTo>
                  <a:lnTo>
                    <a:pt x="10419" y="167"/>
                  </a:lnTo>
                  <a:lnTo>
                    <a:pt x="10419" y="155"/>
                  </a:lnTo>
                  <a:lnTo>
                    <a:pt x="10419" y="131"/>
                  </a:lnTo>
                  <a:lnTo>
                    <a:pt x="10419" y="119"/>
                  </a:lnTo>
                  <a:lnTo>
                    <a:pt x="1039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562125" y="3681225"/>
              <a:ext cx="131575" cy="189050"/>
            </a:xfrm>
            <a:custGeom>
              <a:avLst/>
              <a:gdLst/>
              <a:ahLst/>
              <a:cxnLst/>
              <a:rect l="l" t="t" r="r" b="b"/>
              <a:pathLst>
                <a:path w="5263" h="7562" extrusionOk="0">
                  <a:moveTo>
                    <a:pt x="5263" y="1"/>
                  </a:moveTo>
                  <a:lnTo>
                    <a:pt x="0" y="7216"/>
                  </a:lnTo>
                  <a:lnTo>
                    <a:pt x="48" y="7502"/>
                  </a:lnTo>
                  <a:lnTo>
                    <a:pt x="119" y="7561"/>
                  </a:lnTo>
                  <a:lnTo>
                    <a:pt x="5263" y="501"/>
                  </a:lnTo>
                  <a:lnTo>
                    <a:pt x="526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6533550" y="3734225"/>
              <a:ext cx="29775" cy="137825"/>
            </a:xfrm>
            <a:custGeom>
              <a:avLst/>
              <a:gdLst/>
              <a:ahLst/>
              <a:cxnLst/>
              <a:rect l="l" t="t" r="r" b="b"/>
              <a:pathLst>
                <a:path w="1191" h="5513" extrusionOk="0">
                  <a:moveTo>
                    <a:pt x="286" y="0"/>
                  </a:moveTo>
                  <a:cubicBezTo>
                    <a:pt x="191" y="48"/>
                    <a:pt x="107" y="84"/>
                    <a:pt x="0" y="84"/>
                  </a:cubicBezTo>
                  <a:lnTo>
                    <a:pt x="893" y="5382"/>
                  </a:lnTo>
                  <a:lnTo>
                    <a:pt x="901" y="5464"/>
                  </a:lnTo>
                  <a:lnTo>
                    <a:pt x="901" y="5464"/>
                  </a:lnTo>
                  <a:cubicBezTo>
                    <a:pt x="904" y="5435"/>
                    <a:pt x="918" y="5409"/>
                    <a:pt x="941" y="5394"/>
                  </a:cubicBezTo>
                  <a:cubicBezTo>
                    <a:pt x="971" y="5356"/>
                    <a:pt x="1016" y="5327"/>
                    <a:pt x="1063" y="5327"/>
                  </a:cubicBezTo>
                  <a:cubicBezTo>
                    <a:pt x="1090" y="5327"/>
                    <a:pt x="1117" y="5337"/>
                    <a:pt x="1143" y="5358"/>
                  </a:cubicBezTo>
                  <a:lnTo>
                    <a:pt x="1191" y="5394"/>
                  </a:lnTo>
                  <a:lnTo>
                    <a:pt x="1143" y="5108"/>
                  </a:lnTo>
                  <a:lnTo>
                    <a:pt x="286" y="0"/>
                  </a:lnTo>
                  <a:close/>
                  <a:moveTo>
                    <a:pt x="901" y="5464"/>
                  </a:moveTo>
                  <a:lnTo>
                    <a:pt x="901" y="5464"/>
                  </a:lnTo>
                  <a:cubicBezTo>
                    <a:pt x="900" y="5479"/>
                    <a:pt x="901" y="5496"/>
                    <a:pt x="905" y="5513"/>
                  </a:cubicBezTo>
                  <a:lnTo>
                    <a:pt x="905" y="5501"/>
                  </a:lnTo>
                  <a:lnTo>
                    <a:pt x="901" y="5464"/>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557650" y="3873825"/>
              <a:ext cx="25" cy="25"/>
            </a:xfrm>
            <a:custGeom>
              <a:avLst/>
              <a:gdLst/>
              <a:ahLst/>
              <a:cxnLst/>
              <a:rect l="l" t="t" r="r" b="b"/>
              <a:pathLst>
                <a:path w="1" h="1" extrusionOk="0">
                  <a:moveTo>
                    <a:pt x="1"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679700" y="3952700"/>
              <a:ext cx="14000" cy="17300"/>
            </a:xfrm>
            <a:custGeom>
              <a:avLst/>
              <a:gdLst/>
              <a:ahLst/>
              <a:cxnLst/>
              <a:rect l="l" t="t" r="r" b="b"/>
              <a:pathLst>
                <a:path w="560" h="692" extrusionOk="0">
                  <a:moveTo>
                    <a:pt x="84" y="0"/>
                  </a:moveTo>
                  <a:lnTo>
                    <a:pt x="0" y="298"/>
                  </a:lnTo>
                  <a:lnTo>
                    <a:pt x="560" y="691"/>
                  </a:lnTo>
                  <a:lnTo>
                    <a:pt x="560" y="334"/>
                  </a:lnTo>
                  <a:lnTo>
                    <a:pt x="8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555875" y="3867675"/>
              <a:ext cx="119375" cy="88025"/>
            </a:xfrm>
            <a:custGeom>
              <a:avLst/>
              <a:gdLst/>
              <a:ahLst/>
              <a:cxnLst/>
              <a:rect l="l" t="t" r="r" b="b"/>
              <a:pathLst>
                <a:path w="4775" h="3521" extrusionOk="0">
                  <a:moveTo>
                    <a:pt x="157" y="0"/>
                  </a:moveTo>
                  <a:cubicBezTo>
                    <a:pt x="107" y="0"/>
                    <a:pt x="54" y="19"/>
                    <a:pt x="24" y="56"/>
                  </a:cubicBezTo>
                  <a:cubicBezTo>
                    <a:pt x="0" y="80"/>
                    <a:pt x="0" y="127"/>
                    <a:pt x="0" y="175"/>
                  </a:cubicBezTo>
                  <a:cubicBezTo>
                    <a:pt x="4" y="171"/>
                    <a:pt x="6" y="170"/>
                    <a:pt x="8" y="170"/>
                  </a:cubicBezTo>
                  <a:cubicBezTo>
                    <a:pt x="12" y="170"/>
                    <a:pt x="12" y="178"/>
                    <a:pt x="12" y="187"/>
                  </a:cubicBezTo>
                  <a:cubicBezTo>
                    <a:pt x="24" y="199"/>
                    <a:pt x="24" y="199"/>
                    <a:pt x="24" y="222"/>
                  </a:cubicBezTo>
                  <a:cubicBezTo>
                    <a:pt x="24" y="222"/>
                    <a:pt x="24" y="234"/>
                    <a:pt x="48" y="234"/>
                  </a:cubicBezTo>
                  <a:lnTo>
                    <a:pt x="48" y="246"/>
                  </a:lnTo>
                  <a:lnTo>
                    <a:pt x="60" y="258"/>
                  </a:lnTo>
                  <a:lnTo>
                    <a:pt x="131" y="306"/>
                  </a:lnTo>
                  <a:lnTo>
                    <a:pt x="4691" y="3521"/>
                  </a:lnTo>
                  <a:lnTo>
                    <a:pt x="4775" y="3223"/>
                  </a:lnTo>
                  <a:lnTo>
                    <a:pt x="357" y="103"/>
                  </a:lnTo>
                  <a:lnTo>
                    <a:pt x="286" y="56"/>
                  </a:lnTo>
                  <a:lnTo>
                    <a:pt x="238" y="20"/>
                  </a:lnTo>
                  <a:cubicBezTo>
                    <a:pt x="216" y="7"/>
                    <a:pt x="187" y="0"/>
                    <a:pt x="1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6604375" y="4211350"/>
              <a:ext cx="3600" cy="2725"/>
            </a:xfrm>
            <a:custGeom>
              <a:avLst/>
              <a:gdLst/>
              <a:ahLst/>
              <a:cxnLst/>
              <a:rect l="l" t="t" r="r" b="b"/>
              <a:pathLst>
                <a:path w="144" h="109" extrusionOk="0">
                  <a:moveTo>
                    <a:pt x="25" y="1"/>
                  </a:moveTo>
                  <a:lnTo>
                    <a:pt x="1" y="108"/>
                  </a:lnTo>
                  <a:cubicBezTo>
                    <a:pt x="60" y="108"/>
                    <a:pt x="120" y="72"/>
                    <a:pt x="144" y="13"/>
                  </a:cubicBezTo>
                  <a:cubicBezTo>
                    <a:pt x="96" y="1"/>
                    <a:pt x="72" y="1"/>
                    <a:pt x="2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6613600" y="3885425"/>
              <a:ext cx="80400" cy="282800"/>
            </a:xfrm>
            <a:custGeom>
              <a:avLst/>
              <a:gdLst/>
              <a:ahLst/>
              <a:cxnLst/>
              <a:rect l="l" t="t" r="r" b="b"/>
              <a:pathLst>
                <a:path w="3216" h="11312" extrusionOk="0">
                  <a:moveTo>
                    <a:pt x="3216" y="1"/>
                  </a:moveTo>
                  <a:lnTo>
                    <a:pt x="2489" y="2525"/>
                  </a:lnTo>
                  <a:lnTo>
                    <a:pt x="2394" y="2811"/>
                  </a:lnTo>
                  <a:lnTo>
                    <a:pt x="1" y="11204"/>
                  </a:lnTo>
                  <a:cubicBezTo>
                    <a:pt x="108" y="11216"/>
                    <a:pt x="191" y="11252"/>
                    <a:pt x="287" y="11312"/>
                  </a:cubicBezTo>
                  <a:lnTo>
                    <a:pt x="2644" y="3001"/>
                  </a:lnTo>
                  <a:lnTo>
                    <a:pt x="2739" y="2703"/>
                  </a:lnTo>
                  <a:lnTo>
                    <a:pt x="3216" y="1072"/>
                  </a:lnTo>
                  <a:lnTo>
                    <a:pt x="321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6443950" y="4280425"/>
              <a:ext cx="42875" cy="292625"/>
            </a:xfrm>
            <a:custGeom>
              <a:avLst/>
              <a:gdLst/>
              <a:ahLst/>
              <a:cxnLst/>
              <a:rect l="l" t="t" r="r" b="b"/>
              <a:pathLst>
                <a:path w="1715" h="11705" extrusionOk="0">
                  <a:moveTo>
                    <a:pt x="298" y="0"/>
                  </a:moveTo>
                  <a:cubicBezTo>
                    <a:pt x="191" y="36"/>
                    <a:pt x="108" y="48"/>
                    <a:pt x="0" y="48"/>
                  </a:cubicBezTo>
                  <a:lnTo>
                    <a:pt x="1417" y="11704"/>
                  </a:lnTo>
                  <a:cubicBezTo>
                    <a:pt x="1475" y="11696"/>
                    <a:pt x="1538" y="11682"/>
                    <a:pt x="1599" y="11682"/>
                  </a:cubicBezTo>
                  <a:cubicBezTo>
                    <a:pt x="1626" y="11682"/>
                    <a:pt x="1653" y="11685"/>
                    <a:pt x="1679" y="11692"/>
                  </a:cubicBezTo>
                  <a:lnTo>
                    <a:pt x="1715" y="11692"/>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486800" y="4208675"/>
              <a:ext cx="118200" cy="365250"/>
            </a:xfrm>
            <a:custGeom>
              <a:avLst/>
              <a:gdLst/>
              <a:ahLst/>
              <a:cxnLst/>
              <a:rect l="l" t="t" r="r" b="b"/>
              <a:pathLst>
                <a:path w="4728" h="14610" extrusionOk="0">
                  <a:moveTo>
                    <a:pt x="4442" y="1"/>
                  </a:moveTo>
                  <a:lnTo>
                    <a:pt x="1" y="14574"/>
                  </a:lnTo>
                  <a:cubicBezTo>
                    <a:pt x="37" y="14586"/>
                    <a:pt x="84" y="14586"/>
                    <a:pt x="108" y="14610"/>
                  </a:cubicBezTo>
                  <a:lnTo>
                    <a:pt x="430" y="14181"/>
                  </a:lnTo>
                  <a:lnTo>
                    <a:pt x="4704" y="215"/>
                  </a:lnTo>
                  <a:lnTo>
                    <a:pt x="4728" y="108"/>
                  </a:lnTo>
                  <a:cubicBezTo>
                    <a:pt x="4621" y="96"/>
                    <a:pt x="4537" y="48"/>
                    <a:pt x="444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6475500" y="4189625"/>
              <a:ext cx="112550" cy="56575"/>
            </a:xfrm>
            <a:custGeom>
              <a:avLst/>
              <a:gdLst/>
              <a:ahLst/>
              <a:cxnLst/>
              <a:rect l="l" t="t" r="r" b="b"/>
              <a:pathLst>
                <a:path w="4502" h="2263" extrusionOk="0">
                  <a:moveTo>
                    <a:pt x="4418" y="1"/>
                  </a:moveTo>
                  <a:lnTo>
                    <a:pt x="0" y="1965"/>
                  </a:lnTo>
                  <a:cubicBezTo>
                    <a:pt x="36" y="2061"/>
                    <a:pt x="48" y="2168"/>
                    <a:pt x="60" y="2263"/>
                  </a:cubicBezTo>
                  <a:lnTo>
                    <a:pt x="4501" y="298"/>
                  </a:lnTo>
                  <a:cubicBezTo>
                    <a:pt x="4453" y="215"/>
                    <a:pt x="4442" y="108"/>
                    <a:pt x="441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6626125" y="4142000"/>
              <a:ext cx="67575" cy="36350"/>
            </a:xfrm>
            <a:custGeom>
              <a:avLst/>
              <a:gdLst/>
              <a:ahLst/>
              <a:cxnLst/>
              <a:rect l="l" t="t" r="r" b="b"/>
              <a:pathLst>
                <a:path w="2703" h="1454" extrusionOk="0">
                  <a:moveTo>
                    <a:pt x="2703" y="1"/>
                  </a:moveTo>
                  <a:lnTo>
                    <a:pt x="0" y="1191"/>
                  </a:lnTo>
                  <a:cubicBezTo>
                    <a:pt x="60" y="1287"/>
                    <a:pt x="119" y="1358"/>
                    <a:pt x="167" y="1453"/>
                  </a:cubicBezTo>
                  <a:lnTo>
                    <a:pt x="2703" y="334"/>
                  </a:lnTo>
                  <a:lnTo>
                    <a:pt x="27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6489775" y="4289950"/>
              <a:ext cx="203925" cy="288750"/>
            </a:xfrm>
            <a:custGeom>
              <a:avLst/>
              <a:gdLst/>
              <a:ahLst/>
              <a:cxnLst/>
              <a:rect l="l" t="t" r="r" b="b"/>
              <a:pathLst>
                <a:path w="8157" h="11550" extrusionOk="0">
                  <a:moveTo>
                    <a:pt x="8157" y="0"/>
                  </a:moveTo>
                  <a:lnTo>
                    <a:pt x="311" y="10930"/>
                  </a:lnTo>
                  <a:lnTo>
                    <a:pt x="1" y="11371"/>
                  </a:lnTo>
                  <a:cubicBezTo>
                    <a:pt x="84" y="11406"/>
                    <a:pt x="180" y="11466"/>
                    <a:pt x="239" y="11549"/>
                  </a:cubicBezTo>
                  <a:lnTo>
                    <a:pt x="8157" y="500"/>
                  </a:lnTo>
                  <a:lnTo>
                    <a:pt x="815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6585925" y="4164825"/>
              <a:ext cx="47350" cy="46925"/>
            </a:xfrm>
            <a:custGeom>
              <a:avLst/>
              <a:gdLst/>
              <a:ahLst/>
              <a:cxnLst/>
              <a:rect l="l" t="t" r="r" b="b"/>
              <a:pathLst>
                <a:path w="1894" h="1877" extrusionOk="0">
                  <a:moveTo>
                    <a:pt x="941" y="0"/>
                  </a:moveTo>
                  <a:cubicBezTo>
                    <a:pt x="489" y="0"/>
                    <a:pt x="98" y="315"/>
                    <a:pt x="25" y="779"/>
                  </a:cubicBezTo>
                  <a:cubicBezTo>
                    <a:pt x="1" y="850"/>
                    <a:pt x="1" y="921"/>
                    <a:pt x="1" y="993"/>
                  </a:cubicBezTo>
                  <a:cubicBezTo>
                    <a:pt x="1" y="1100"/>
                    <a:pt x="36" y="1195"/>
                    <a:pt x="84" y="1290"/>
                  </a:cubicBezTo>
                  <a:cubicBezTo>
                    <a:pt x="155" y="1493"/>
                    <a:pt x="298" y="1648"/>
                    <a:pt x="501" y="1755"/>
                  </a:cubicBezTo>
                  <a:cubicBezTo>
                    <a:pt x="584" y="1802"/>
                    <a:pt x="679" y="1826"/>
                    <a:pt x="775" y="1862"/>
                  </a:cubicBezTo>
                  <a:cubicBezTo>
                    <a:pt x="810" y="1862"/>
                    <a:pt x="858" y="1874"/>
                    <a:pt x="882" y="1874"/>
                  </a:cubicBezTo>
                  <a:cubicBezTo>
                    <a:pt x="905" y="1876"/>
                    <a:pt x="927" y="1876"/>
                    <a:pt x="950" y="1876"/>
                  </a:cubicBezTo>
                  <a:cubicBezTo>
                    <a:pt x="1387" y="1876"/>
                    <a:pt x="1779" y="1553"/>
                    <a:pt x="1870" y="1112"/>
                  </a:cubicBezTo>
                  <a:cubicBezTo>
                    <a:pt x="1894" y="921"/>
                    <a:pt x="1870" y="719"/>
                    <a:pt x="1787" y="552"/>
                  </a:cubicBezTo>
                  <a:cubicBezTo>
                    <a:pt x="1751" y="457"/>
                    <a:pt x="1691" y="374"/>
                    <a:pt x="1632" y="302"/>
                  </a:cubicBezTo>
                  <a:cubicBezTo>
                    <a:pt x="1572" y="219"/>
                    <a:pt x="1477" y="159"/>
                    <a:pt x="1406" y="124"/>
                  </a:cubicBezTo>
                  <a:cubicBezTo>
                    <a:pt x="1310" y="76"/>
                    <a:pt x="1227" y="40"/>
                    <a:pt x="1120" y="17"/>
                  </a:cubicBezTo>
                  <a:cubicBezTo>
                    <a:pt x="1060" y="6"/>
                    <a:pt x="1000" y="0"/>
                    <a:pt x="9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6407925" y="4215525"/>
              <a:ext cx="69375" cy="65800"/>
            </a:xfrm>
            <a:custGeom>
              <a:avLst/>
              <a:gdLst/>
              <a:ahLst/>
              <a:cxnLst/>
              <a:rect l="l" t="t" r="r" b="b"/>
              <a:pathLst>
                <a:path w="2775" h="2632" extrusionOk="0">
                  <a:moveTo>
                    <a:pt x="1489" y="1"/>
                  </a:moveTo>
                  <a:cubicBezTo>
                    <a:pt x="1263" y="1"/>
                    <a:pt x="1049" y="36"/>
                    <a:pt x="870" y="120"/>
                  </a:cubicBezTo>
                  <a:cubicBezTo>
                    <a:pt x="787" y="155"/>
                    <a:pt x="691" y="203"/>
                    <a:pt x="620" y="263"/>
                  </a:cubicBezTo>
                  <a:cubicBezTo>
                    <a:pt x="370" y="453"/>
                    <a:pt x="191" y="739"/>
                    <a:pt x="132" y="1060"/>
                  </a:cubicBezTo>
                  <a:cubicBezTo>
                    <a:pt x="1" y="1775"/>
                    <a:pt x="477" y="2477"/>
                    <a:pt x="1203" y="2608"/>
                  </a:cubicBezTo>
                  <a:cubicBezTo>
                    <a:pt x="1275" y="2632"/>
                    <a:pt x="1370" y="2632"/>
                    <a:pt x="1441" y="2632"/>
                  </a:cubicBezTo>
                  <a:cubicBezTo>
                    <a:pt x="1549" y="2632"/>
                    <a:pt x="1632" y="2608"/>
                    <a:pt x="1739" y="2596"/>
                  </a:cubicBezTo>
                  <a:cubicBezTo>
                    <a:pt x="2239" y="2477"/>
                    <a:pt x="2644" y="2072"/>
                    <a:pt x="2751" y="1537"/>
                  </a:cubicBezTo>
                  <a:cubicBezTo>
                    <a:pt x="2763" y="1441"/>
                    <a:pt x="2775" y="1322"/>
                    <a:pt x="2763" y="1215"/>
                  </a:cubicBezTo>
                  <a:cubicBezTo>
                    <a:pt x="2763" y="1108"/>
                    <a:pt x="2739" y="1001"/>
                    <a:pt x="2703" y="917"/>
                  </a:cubicBezTo>
                  <a:cubicBezTo>
                    <a:pt x="2573" y="501"/>
                    <a:pt x="2227" y="155"/>
                    <a:pt x="1787" y="36"/>
                  </a:cubicBezTo>
                  <a:cubicBezTo>
                    <a:pt x="1751" y="24"/>
                    <a:pt x="1727" y="24"/>
                    <a:pt x="1680" y="13"/>
                  </a:cubicBezTo>
                  <a:cubicBezTo>
                    <a:pt x="1620" y="1"/>
                    <a:pt x="1560" y="1"/>
                    <a:pt x="148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4666950" y="3657525"/>
              <a:ext cx="11925" cy="12150"/>
            </a:xfrm>
            <a:custGeom>
              <a:avLst/>
              <a:gdLst/>
              <a:ahLst/>
              <a:cxnLst/>
              <a:rect l="l" t="t" r="r" b="b"/>
              <a:pathLst>
                <a:path w="477" h="486" extrusionOk="0">
                  <a:moveTo>
                    <a:pt x="233" y="1"/>
                  </a:moveTo>
                  <a:cubicBezTo>
                    <a:pt x="128" y="1"/>
                    <a:pt x="22" y="87"/>
                    <a:pt x="12" y="199"/>
                  </a:cubicBezTo>
                  <a:cubicBezTo>
                    <a:pt x="0" y="247"/>
                    <a:pt x="12" y="306"/>
                    <a:pt x="24" y="354"/>
                  </a:cubicBezTo>
                  <a:cubicBezTo>
                    <a:pt x="60" y="413"/>
                    <a:pt x="119" y="461"/>
                    <a:pt x="203" y="485"/>
                  </a:cubicBezTo>
                  <a:cubicBezTo>
                    <a:pt x="213" y="486"/>
                    <a:pt x="223" y="486"/>
                    <a:pt x="233" y="486"/>
                  </a:cubicBezTo>
                  <a:cubicBezTo>
                    <a:pt x="362" y="486"/>
                    <a:pt x="465" y="416"/>
                    <a:pt x="476" y="294"/>
                  </a:cubicBezTo>
                  <a:lnTo>
                    <a:pt x="476" y="187"/>
                  </a:lnTo>
                  <a:cubicBezTo>
                    <a:pt x="429" y="92"/>
                    <a:pt x="369" y="20"/>
                    <a:pt x="286" y="8"/>
                  </a:cubicBezTo>
                  <a:cubicBezTo>
                    <a:pt x="269" y="3"/>
                    <a:pt x="251" y="1"/>
                    <a:pt x="2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5526275" y="3907750"/>
              <a:ext cx="25325" cy="23650"/>
            </a:xfrm>
            <a:custGeom>
              <a:avLst/>
              <a:gdLst/>
              <a:ahLst/>
              <a:cxnLst/>
              <a:rect l="l" t="t" r="r" b="b"/>
              <a:pathLst>
                <a:path w="1013" h="946" extrusionOk="0">
                  <a:moveTo>
                    <a:pt x="512" y="1"/>
                  </a:moveTo>
                  <a:cubicBezTo>
                    <a:pt x="286" y="13"/>
                    <a:pt x="84" y="167"/>
                    <a:pt x="48" y="382"/>
                  </a:cubicBezTo>
                  <a:cubicBezTo>
                    <a:pt x="0" y="644"/>
                    <a:pt x="179" y="894"/>
                    <a:pt x="441" y="941"/>
                  </a:cubicBezTo>
                  <a:cubicBezTo>
                    <a:pt x="462" y="944"/>
                    <a:pt x="484" y="946"/>
                    <a:pt x="505" y="946"/>
                  </a:cubicBezTo>
                  <a:cubicBezTo>
                    <a:pt x="732" y="946"/>
                    <a:pt x="945" y="777"/>
                    <a:pt x="989" y="548"/>
                  </a:cubicBezTo>
                  <a:cubicBezTo>
                    <a:pt x="1012" y="370"/>
                    <a:pt x="941" y="191"/>
                    <a:pt x="798" y="84"/>
                  </a:cubicBezTo>
                  <a:cubicBezTo>
                    <a:pt x="739" y="48"/>
                    <a:pt x="679" y="13"/>
                    <a:pt x="58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515675" y="3702325"/>
              <a:ext cx="35450" cy="33100"/>
            </a:xfrm>
            <a:custGeom>
              <a:avLst/>
              <a:gdLst/>
              <a:ahLst/>
              <a:cxnLst/>
              <a:rect l="l" t="t" r="r" b="b"/>
              <a:pathLst>
                <a:path w="1418" h="1324" extrusionOk="0">
                  <a:moveTo>
                    <a:pt x="679" y="0"/>
                  </a:moveTo>
                  <a:cubicBezTo>
                    <a:pt x="563" y="0"/>
                    <a:pt x="454" y="33"/>
                    <a:pt x="358" y="86"/>
                  </a:cubicBezTo>
                  <a:cubicBezTo>
                    <a:pt x="275" y="133"/>
                    <a:pt x="191" y="205"/>
                    <a:pt x="132" y="276"/>
                  </a:cubicBezTo>
                  <a:cubicBezTo>
                    <a:pt x="96" y="360"/>
                    <a:pt x="48" y="443"/>
                    <a:pt x="37" y="538"/>
                  </a:cubicBezTo>
                  <a:cubicBezTo>
                    <a:pt x="1" y="717"/>
                    <a:pt x="48" y="907"/>
                    <a:pt x="156" y="1038"/>
                  </a:cubicBezTo>
                  <a:cubicBezTo>
                    <a:pt x="215" y="1145"/>
                    <a:pt x="287" y="1205"/>
                    <a:pt x="370" y="1252"/>
                  </a:cubicBezTo>
                  <a:cubicBezTo>
                    <a:pt x="429" y="1276"/>
                    <a:pt x="513" y="1312"/>
                    <a:pt x="572" y="1312"/>
                  </a:cubicBezTo>
                  <a:cubicBezTo>
                    <a:pt x="608" y="1324"/>
                    <a:pt x="656" y="1324"/>
                    <a:pt x="703" y="1324"/>
                  </a:cubicBezTo>
                  <a:cubicBezTo>
                    <a:pt x="810" y="1324"/>
                    <a:pt x="894" y="1300"/>
                    <a:pt x="989" y="1252"/>
                  </a:cubicBezTo>
                  <a:cubicBezTo>
                    <a:pt x="1168" y="1157"/>
                    <a:pt x="1299" y="979"/>
                    <a:pt x="1346" y="776"/>
                  </a:cubicBezTo>
                  <a:cubicBezTo>
                    <a:pt x="1418" y="419"/>
                    <a:pt x="1168" y="62"/>
                    <a:pt x="810" y="14"/>
                  </a:cubicBezTo>
                  <a:cubicBezTo>
                    <a:pt x="766" y="5"/>
                    <a:pt x="722" y="0"/>
                    <a:pt x="6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6265350" y="3971075"/>
              <a:ext cx="33375" cy="33075"/>
            </a:xfrm>
            <a:custGeom>
              <a:avLst/>
              <a:gdLst/>
              <a:ahLst/>
              <a:cxnLst/>
              <a:rect l="l" t="t" r="r" b="b"/>
              <a:pathLst>
                <a:path w="1335" h="1323" extrusionOk="0">
                  <a:moveTo>
                    <a:pt x="652" y="1"/>
                  </a:moveTo>
                  <a:cubicBezTo>
                    <a:pt x="556" y="1"/>
                    <a:pt x="466" y="26"/>
                    <a:pt x="382" y="51"/>
                  </a:cubicBezTo>
                  <a:cubicBezTo>
                    <a:pt x="298" y="99"/>
                    <a:pt x="227" y="158"/>
                    <a:pt x="144" y="230"/>
                  </a:cubicBezTo>
                  <a:cubicBezTo>
                    <a:pt x="84" y="289"/>
                    <a:pt x="48" y="385"/>
                    <a:pt x="24" y="468"/>
                  </a:cubicBezTo>
                  <a:cubicBezTo>
                    <a:pt x="24" y="504"/>
                    <a:pt x="13" y="516"/>
                    <a:pt x="13" y="551"/>
                  </a:cubicBezTo>
                  <a:cubicBezTo>
                    <a:pt x="1" y="623"/>
                    <a:pt x="1" y="694"/>
                    <a:pt x="13" y="766"/>
                  </a:cubicBezTo>
                  <a:cubicBezTo>
                    <a:pt x="60" y="1039"/>
                    <a:pt x="263" y="1278"/>
                    <a:pt x="548" y="1301"/>
                  </a:cubicBezTo>
                  <a:cubicBezTo>
                    <a:pt x="595" y="1316"/>
                    <a:pt x="642" y="1322"/>
                    <a:pt x="689" y="1322"/>
                  </a:cubicBezTo>
                  <a:cubicBezTo>
                    <a:pt x="759" y="1322"/>
                    <a:pt x="829" y="1306"/>
                    <a:pt x="894" y="1278"/>
                  </a:cubicBezTo>
                  <a:cubicBezTo>
                    <a:pt x="977" y="1242"/>
                    <a:pt x="1072" y="1182"/>
                    <a:pt x="1144" y="1111"/>
                  </a:cubicBezTo>
                  <a:cubicBezTo>
                    <a:pt x="1251" y="1039"/>
                    <a:pt x="1310" y="920"/>
                    <a:pt x="1322" y="789"/>
                  </a:cubicBezTo>
                  <a:cubicBezTo>
                    <a:pt x="1334" y="706"/>
                    <a:pt x="1334" y="647"/>
                    <a:pt x="1322" y="575"/>
                  </a:cubicBezTo>
                  <a:cubicBezTo>
                    <a:pt x="1310" y="468"/>
                    <a:pt x="1275" y="385"/>
                    <a:pt x="1215" y="289"/>
                  </a:cubicBezTo>
                  <a:cubicBezTo>
                    <a:pt x="1179" y="218"/>
                    <a:pt x="1096" y="147"/>
                    <a:pt x="1025" y="99"/>
                  </a:cubicBezTo>
                  <a:cubicBezTo>
                    <a:pt x="953" y="51"/>
                    <a:pt x="858" y="27"/>
                    <a:pt x="775" y="16"/>
                  </a:cubicBezTo>
                  <a:cubicBezTo>
                    <a:pt x="733" y="5"/>
                    <a:pt x="692" y="1"/>
                    <a:pt x="6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6376075" y="3733725"/>
              <a:ext cx="25025" cy="23625"/>
            </a:xfrm>
            <a:custGeom>
              <a:avLst/>
              <a:gdLst/>
              <a:ahLst/>
              <a:cxnLst/>
              <a:rect l="l" t="t" r="r" b="b"/>
              <a:pathLst>
                <a:path w="1001" h="945" extrusionOk="0">
                  <a:moveTo>
                    <a:pt x="490" y="1"/>
                  </a:moveTo>
                  <a:cubicBezTo>
                    <a:pt x="268" y="1"/>
                    <a:pt x="56" y="168"/>
                    <a:pt x="25" y="401"/>
                  </a:cubicBezTo>
                  <a:cubicBezTo>
                    <a:pt x="25" y="425"/>
                    <a:pt x="1" y="473"/>
                    <a:pt x="1" y="497"/>
                  </a:cubicBezTo>
                  <a:cubicBezTo>
                    <a:pt x="1" y="604"/>
                    <a:pt x="48" y="699"/>
                    <a:pt x="108" y="770"/>
                  </a:cubicBezTo>
                  <a:cubicBezTo>
                    <a:pt x="179" y="830"/>
                    <a:pt x="263" y="889"/>
                    <a:pt x="358" y="913"/>
                  </a:cubicBezTo>
                  <a:cubicBezTo>
                    <a:pt x="370" y="913"/>
                    <a:pt x="394" y="937"/>
                    <a:pt x="406" y="937"/>
                  </a:cubicBezTo>
                  <a:cubicBezTo>
                    <a:pt x="436" y="941"/>
                    <a:pt x="467" y="944"/>
                    <a:pt x="497" y="944"/>
                  </a:cubicBezTo>
                  <a:cubicBezTo>
                    <a:pt x="550" y="944"/>
                    <a:pt x="603" y="936"/>
                    <a:pt x="656" y="913"/>
                  </a:cubicBezTo>
                  <a:cubicBezTo>
                    <a:pt x="810" y="854"/>
                    <a:pt x="929" y="723"/>
                    <a:pt x="953" y="556"/>
                  </a:cubicBezTo>
                  <a:cubicBezTo>
                    <a:pt x="1001" y="306"/>
                    <a:pt x="834" y="56"/>
                    <a:pt x="572" y="8"/>
                  </a:cubicBezTo>
                  <a:cubicBezTo>
                    <a:pt x="545" y="3"/>
                    <a:pt x="518" y="1"/>
                    <a:pt x="4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6507050" y="3935025"/>
              <a:ext cx="26225" cy="23850"/>
            </a:xfrm>
            <a:custGeom>
              <a:avLst/>
              <a:gdLst/>
              <a:ahLst/>
              <a:cxnLst/>
              <a:rect l="l" t="t" r="r" b="b"/>
              <a:pathLst>
                <a:path w="1049" h="954" extrusionOk="0">
                  <a:moveTo>
                    <a:pt x="532" y="0"/>
                  </a:moveTo>
                  <a:cubicBezTo>
                    <a:pt x="306" y="0"/>
                    <a:pt x="103" y="169"/>
                    <a:pt x="48" y="398"/>
                  </a:cubicBezTo>
                  <a:cubicBezTo>
                    <a:pt x="1" y="648"/>
                    <a:pt x="167" y="898"/>
                    <a:pt x="441" y="946"/>
                  </a:cubicBezTo>
                  <a:cubicBezTo>
                    <a:pt x="470" y="951"/>
                    <a:pt x="498" y="954"/>
                    <a:pt x="527" y="954"/>
                  </a:cubicBezTo>
                  <a:cubicBezTo>
                    <a:pt x="746" y="954"/>
                    <a:pt x="947" y="796"/>
                    <a:pt x="989" y="565"/>
                  </a:cubicBezTo>
                  <a:cubicBezTo>
                    <a:pt x="1048" y="291"/>
                    <a:pt x="870" y="53"/>
                    <a:pt x="596" y="5"/>
                  </a:cubicBezTo>
                  <a:cubicBezTo>
                    <a:pt x="574" y="2"/>
                    <a:pt x="553" y="0"/>
                    <a:pt x="53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903100" y="3945425"/>
              <a:ext cx="25025" cy="23875"/>
            </a:xfrm>
            <a:custGeom>
              <a:avLst/>
              <a:gdLst/>
              <a:ahLst/>
              <a:cxnLst/>
              <a:rect l="l" t="t" r="r" b="b"/>
              <a:pathLst>
                <a:path w="1001" h="955" extrusionOk="0">
                  <a:moveTo>
                    <a:pt x="537" y="0"/>
                  </a:moveTo>
                  <a:cubicBezTo>
                    <a:pt x="497" y="0"/>
                    <a:pt x="457" y="6"/>
                    <a:pt x="417" y="6"/>
                  </a:cubicBezTo>
                  <a:cubicBezTo>
                    <a:pt x="322" y="30"/>
                    <a:pt x="227" y="89"/>
                    <a:pt x="167" y="160"/>
                  </a:cubicBezTo>
                  <a:cubicBezTo>
                    <a:pt x="108" y="220"/>
                    <a:pt x="60" y="303"/>
                    <a:pt x="48" y="399"/>
                  </a:cubicBezTo>
                  <a:cubicBezTo>
                    <a:pt x="1" y="601"/>
                    <a:pt x="120" y="815"/>
                    <a:pt x="298" y="899"/>
                  </a:cubicBezTo>
                  <a:cubicBezTo>
                    <a:pt x="346" y="922"/>
                    <a:pt x="382" y="934"/>
                    <a:pt x="441" y="946"/>
                  </a:cubicBezTo>
                  <a:cubicBezTo>
                    <a:pt x="471" y="951"/>
                    <a:pt x="500" y="954"/>
                    <a:pt x="529" y="954"/>
                  </a:cubicBezTo>
                  <a:cubicBezTo>
                    <a:pt x="570" y="954"/>
                    <a:pt x="609" y="948"/>
                    <a:pt x="644" y="934"/>
                  </a:cubicBezTo>
                  <a:cubicBezTo>
                    <a:pt x="656" y="934"/>
                    <a:pt x="679" y="922"/>
                    <a:pt x="691" y="922"/>
                  </a:cubicBezTo>
                  <a:cubicBezTo>
                    <a:pt x="798" y="887"/>
                    <a:pt x="870" y="815"/>
                    <a:pt x="929" y="720"/>
                  </a:cubicBezTo>
                  <a:cubicBezTo>
                    <a:pt x="929" y="708"/>
                    <a:pt x="941" y="696"/>
                    <a:pt x="941" y="684"/>
                  </a:cubicBezTo>
                  <a:cubicBezTo>
                    <a:pt x="953" y="637"/>
                    <a:pt x="977" y="601"/>
                    <a:pt x="989" y="541"/>
                  </a:cubicBezTo>
                  <a:cubicBezTo>
                    <a:pt x="1001" y="482"/>
                    <a:pt x="1001" y="446"/>
                    <a:pt x="989" y="387"/>
                  </a:cubicBezTo>
                  <a:cubicBezTo>
                    <a:pt x="977" y="303"/>
                    <a:pt x="941" y="232"/>
                    <a:pt x="882" y="172"/>
                  </a:cubicBezTo>
                  <a:cubicBezTo>
                    <a:pt x="810" y="101"/>
                    <a:pt x="727" y="41"/>
                    <a:pt x="596" y="6"/>
                  </a:cubicBezTo>
                  <a:cubicBezTo>
                    <a:pt x="576" y="2"/>
                    <a:pt x="556" y="0"/>
                    <a:pt x="5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745650" y="3654300"/>
              <a:ext cx="23825" cy="23825"/>
            </a:xfrm>
            <a:custGeom>
              <a:avLst/>
              <a:gdLst/>
              <a:ahLst/>
              <a:cxnLst/>
              <a:rect l="l" t="t" r="r" b="b"/>
              <a:pathLst>
                <a:path w="953" h="953" extrusionOk="0">
                  <a:moveTo>
                    <a:pt x="471" y="0"/>
                  </a:moveTo>
                  <a:cubicBezTo>
                    <a:pt x="444" y="0"/>
                    <a:pt x="417" y="6"/>
                    <a:pt x="393" y="18"/>
                  </a:cubicBezTo>
                  <a:cubicBezTo>
                    <a:pt x="298" y="30"/>
                    <a:pt x="203" y="78"/>
                    <a:pt x="131" y="149"/>
                  </a:cubicBezTo>
                  <a:cubicBezTo>
                    <a:pt x="72" y="209"/>
                    <a:pt x="24" y="292"/>
                    <a:pt x="0" y="387"/>
                  </a:cubicBezTo>
                  <a:lnTo>
                    <a:pt x="0" y="423"/>
                  </a:lnTo>
                  <a:cubicBezTo>
                    <a:pt x="0" y="518"/>
                    <a:pt x="12" y="626"/>
                    <a:pt x="60" y="721"/>
                  </a:cubicBezTo>
                  <a:cubicBezTo>
                    <a:pt x="131" y="840"/>
                    <a:pt x="238" y="923"/>
                    <a:pt x="381" y="935"/>
                  </a:cubicBezTo>
                  <a:cubicBezTo>
                    <a:pt x="411" y="947"/>
                    <a:pt x="441" y="953"/>
                    <a:pt x="471" y="953"/>
                  </a:cubicBezTo>
                  <a:cubicBezTo>
                    <a:pt x="500" y="953"/>
                    <a:pt x="530" y="947"/>
                    <a:pt x="560" y="935"/>
                  </a:cubicBezTo>
                  <a:cubicBezTo>
                    <a:pt x="667" y="923"/>
                    <a:pt x="750" y="864"/>
                    <a:pt x="810" y="792"/>
                  </a:cubicBezTo>
                  <a:cubicBezTo>
                    <a:pt x="846" y="757"/>
                    <a:pt x="858" y="733"/>
                    <a:pt x="870" y="697"/>
                  </a:cubicBezTo>
                  <a:cubicBezTo>
                    <a:pt x="905" y="661"/>
                    <a:pt x="917" y="614"/>
                    <a:pt x="929" y="554"/>
                  </a:cubicBezTo>
                  <a:cubicBezTo>
                    <a:pt x="953" y="506"/>
                    <a:pt x="953" y="459"/>
                    <a:pt x="929" y="423"/>
                  </a:cubicBezTo>
                  <a:cubicBezTo>
                    <a:pt x="905" y="221"/>
                    <a:pt x="750" y="42"/>
                    <a:pt x="548" y="18"/>
                  </a:cubicBezTo>
                  <a:cubicBezTo>
                    <a:pt x="524" y="6"/>
                    <a:pt x="497" y="0"/>
                    <a:pt x="47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724975" y="3627350"/>
              <a:ext cx="23850" cy="23175"/>
            </a:xfrm>
            <a:custGeom>
              <a:avLst/>
              <a:gdLst/>
              <a:ahLst/>
              <a:cxnLst/>
              <a:rect l="l" t="t" r="r" b="b"/>
              <a:pathLst>
                <a:path w="954" h="927" extrusionOk="0">
                  <a:moveTo>
                    <a:pt x="446" y="1"/>
                  </a:moveTo>
                  <a:cubicBezTo>
                    <a:pt x="336" y="1"/>
                    <a:pt x="241" y="44"/>
                    <a:pt x="168" y="108"/>
                  </a:cubicBezTo>
                  <a:cubicBezTo>
                    <a:pt x="120" y="144"/>
                    <a:pt x="84" y="191"/>
                    <a:pt x="60" y="251"/>
                  </a:cubicBezTo>
                  <a:cubicBezTo>
                    <a:pt x="48" y="287"/>
                    <a:pt x="13" y="334"/>
                    <a:pt x="13" y="382"/>
                  </a:cubicBezTo>
                  <a:cubicBezTo>
                    <a:pt x="1" y="453"/>
                    <a:pt x="1" y="513"/>
                    <a:pt x="13" y="572"/>
                  </a:cubicBezTo>
                  <a:cubicBezTo>
                    <a:pt x="60" y="751"/>
                    <a:pt x="191" y="882"/>
                    <a:pt x="382" y="918"/>
                  </a:cubicBezTo>
                  <a:cubicBezTo>
                    <a:pt x="416" y="924"/>
                    <a:pt x="450" y="926"/>
                    <a:pt x="482" y="926"/>
                  </a:cubicBezTo>
                  <a:cubicBezTo>
                    <a:pt x="581" y="926"/>
                    <a:pt x="667" y="898"/>
                    <a:pt x="739" y="834"/>
                  </a:cubicBezTo>
                  <a:cubicBezTo>
                    <a:pt x="822" y="811"/>
                    <a:pt x="882" y="739"/>
                    <a:pt x="906" y="632"/>
                  </a:cubicBezTo>
                  <a:cubicBezTo>
                    <a:pt x="918" y="608"/>
                    <a:pt x="918" y="584"/>
                    <a:pt x="918" y="561"/>
                  </a:cubicBezTo>
                  <a:cubicBezTo>
                    <a:pt x="953" y="441"/>
                    <a:pt x="918" y="334"/>
                    <a:pt x="858" y="227"/>
                  </a:cubicBezTo>
                  <a:cubicBezTo>
                    <a:pt x="799" y="132"/>
                    <a:pt x="715" y="49"/>
                    <a:pt x="596" y="25"/>
                  </a:cubicBezTo>
                  <a:cubicBezTo>
                    <a:pt x="584" y="25"/>
                    <a:pt x="560" y="13"/>
                    <a:pt x="549" y="13"/>
                  </a:cubicBezTo>
                  <a:cubicBezTo>
                    <a:pt x="513" y="5"/>
                    <a:pt x="479" y="1"/>
                    <a:pt x="44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094675" y="3924725"/>
              <a:ext cx="25325" cy="23725"/>
            </a:xfrm>
            <a:custGeom>
              <a:avLst/>
              <a:gdLst/>
              <a:ahLst/>
              <a:cxnLst/>
              <a:rect l="l" t="t" r="r" b="b"/>
              <a:pathLst>
                <a:path w="1013" h="949" extrusionOk="0">
                  <a:moveTo>
                    <a:pt x="524" y="0"/>
                  </a:moveTo>
                  <a:cubicBezTo>
                    <a:pt x="417" y="0"/>
                    <a:pt x="334" y="36"/>
                    <a:pt x="239" y="96"/>
                  </a:cubicBezTo>
                  <a:cubicBezTo>
                    <a:pt x="131" y="167"/>
                    <a:pt x="60" y="274"/>
                    <a:pt x="48" y="393"/>
                  </a:cubicBezTo>
                  <a:cubicBezTo>
                    <a:pt x="0" y="643"/>
                    <a:pt x="167" y="893"/>
                    <a:pt x="429" y="941"/>
                  </a:cubicBezTo>
                  <a:cubicBezTo>
                    <a:pt x="459" y="946"/>
                    <a:pt x="489" y="949"/>
                    <a:pt x="518" y="949"/>
                  </a:cubicBezTo>
                  <a:cubicBezTo>
                    <a:pt x="746" y="949"/>
                    <a:pt x="946" y="792"/>
                    <a:pt x="989" y="560"/>
                  </a:cubicBezTo>
                  <a:cubicBezTo>
                    <a:pt x="1012" y="405"/>
                    <a:pt x="977" y="238"/>
                    <a:pt x="870" y="143"/>
                  </a:cubicBezTo>
                  <a:cubicBezTo>
                    <a:pt x="774" y="84"/>
                    <a:pt x="691" y="24"/>
                    <a:pt x="58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6464775" y="4572300"/>
              <a:ext cx="35450" cy="32975"/>
            </a:xfrm>
            <a:custGeom>
              <a:avLst/>
              <a:gdLst/>
              <a:ahLst/>
              <a:cxnLst/>
              <a:rect l="l" t="t" r="r" b="b"/>
              <a:pathLst>
                <a:path w="1418" h="1319" extrusionOk="0">
                  <a:moveTo>
                    <a:pt x="729" y="1"/>
                  </a:moveTo>
                  <a:cubicBezTo>
                    <a:pt x="680" y="1"/>
                    <a:pt x="630" y="9"/>
                    <a:pt x="584" y="29"/>
                  </a:cubicBezTo>
                  <a:cubicBezTo>
                    <a:pt x="525" y="41"/>
                    <a:pt x="477" y="53"/>
                    <a:pt x="418" y="89"/>
                  </a:cubicBezTo>
                  <a:cubicBezTo>
                    <a:pt x="322" y="136"/>
                    <a:pt x="251" y="208"/>
                    <a:pt x="191" y="279"/>
                  </a:cubicBezTo>
                  <a:cubicBezTo>
                    <a:pt x="132" y="351"/>
                    <a:pt x="84" y="446"/>
                    <a:pt x="72" y="553"/>
                  </a:cubicBezTo>
                  <a:cubicBezTo>
                    <a:pt x="1" y="910"/>
                    <a:pt x="251" y="1267"/>
                    <a:pt x="608" y="1303"/>
                  </a:cubicBezTo>
                  <a:cubicBezTo>
                    <a:pt x="653" y="1314"/>
                    <a:pt x="698" y="1319"/>
                    <a:pt x="743" y="1319"/>
                  </a:cubicBezTo>
                  <a:cubicBezTo>
                    <a:pt x="1051" y="1319"/>
                    <a:pt x="1328" y="1079"/>
                    <a:pt x="1370" y="767"/>
                  </a:cubicBezTo>
                  <a:cubicBezTo>
                    <a:pt x="1418" y="565"/>
                    <a:pt x="1358" y="374"/>
                    <a:pt x="1215" y="220"/>
                  </a:cubicBezTo>
                  <a:cubicBezTo>
                    <a:pt x="1180" y="160"/>
                    <a:pt x="1096" y="100"/>
                    <a:pt x="1001" y="53"/>
                  </a:cubicBezTo>
                  <a:cubicBezTo>
                    <a:pt x="953" y="41"/>
                    <a:pt x="918" y="29"/>
                    <a:pt x="882" y="17"/>
                  </a:cubicBezTo>
                  <a:lnTo>
                    <a:pt x="846" y="17"/>
                  </a:lnTo>
                  <a:cubicBezTo>
                    <a:pt x="809" y="6"/>
                    <a:pt x="769" y="1"/>
                    <a:pt x="72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403775" y="3934525"/>
              <a:ext cx="13700" cy="13725"/>
            </a:xfrm>
            <a:custGeom>
              <a:avLst/>
              <a:gdLst/>
              <a:ahLst/>
              <a:cxnLst/>
              <a:rect l="l" t="t" r="r" b="b"/>
              <a:pathLst>
                <a:path w="548" h="549" extrusionOk="0">
                  <a:moveTo>
                    <a:pt x="295" y="0"/>
                  </a:moveTo>
                  <a:cubicBezTo>
                    <a:pt x="163" y="0"/>
                    <a:pt x="45" y="82"/>
                    <a:pt x="12" y="227"/>
                  </a:cubicBezTo>
                  <a:lnTo>
                    <a:pt x="12" y="251"/>
                  </a:lnTo>
                  <a:cubicBezTo>
                    <a:pt x="0" y="406"/>
                    <a:pt x="72" y="537"/>
                    <a:pt x="226" y="549"/>
                  </a:cubicBezTo>
                  <a:lnTo>
                    <a:pt x="250" y="549"/>
                  </a:lnTo>
                  <a:cubicBezTo>
                    <a:pt x="369" y="549"/>
                    <a:pt x="488" y="489"/>
                    <a:pt x="524" y="370"/>
                  </a:cubicBezTo>
                  <a:cubicBezTo>
                    <a:pt x="524" y="358"/>
                    <a:pt x="536" y="346"/>
                    <a:pt x="536" y="323"/>
                  </a:cubicBezTo>
                  <a:cubicBezTo>
                    <a:pt x="548" y="251"/>
                    <a:pt x="536" y="180"/>
                    <a:pt x="488" y="120"/>
                  </a:cubicBezTo>
                  <a:cubicBezTo>
                    <a:pt x="476" y="108"/>
                    <a:pt x="453" y="73"/>
                    <a:pt x="441" y="61"/>
                  </a:cubicBezTo>
                  <a:cubicBezTo>
                    <a:pt x="417" y="25"/>
                    <a:pt x="369" y="13"/>
                    <a:pt x="322" y="1"/>
                  </a:cubicBezTo>
                  <a:cubicBezTo>
                    <a:pt x="313" y="0"/>
                    <a:pt x="304" y="0"/>
                    <a:pt x="29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6161475" y="3834275"/>
              <a:ext cx="13725" cy="13075"/>
            </a:xfrm>
            <a:custGeom>
              <a:avLst/>
              <a:gdLst/>
              <a:ahLst/>
              <a:cxnLst/>
              <a:rect l="l" t="t" r="r" b="b"/>
              <a:pathLst>
                <a:path w="549" h="523" extrusionOk="0">
                  <a:moveTo>
                    <a:pt x="255" y="1"/>
                  </a:moveTo>
                  <a:cubicBezTo>
                    <a:pt x="211" y="1"/>
                    <a:pt x="165" y="18"/>
                    <a:pt x="131" y="35"/>
                  </a:cubicBezTo>
                  <a:cubicBezTo>
                    <a:pt x="60" y="70"/>
                    <a:pt x="0" y="142"/>
                    <a:pt x="0" y="213"/>
                  </a:cubicBezTo>
                  <a:lnTo>
                    <a:pt x="0" y="332"/>
                  </a:lnTo>
                  <a:lnTo>
                    <a:pt x="0" y="344"/>
                  </a:lnTo>
                  <a:cubicBezTo>
                    <a:pt x="36" y="439"/>
                    <a:pt x="108" y="511"/>
                    <a:pt x="215" y="523"/>
                  </a:cubicBezTo>
                  <a:lnTo>
                    <a:pt x="334" y="523"/>
                  </a:lnTo>
                  <a:cubicBezTo>
                    <a:pt x="358" y="511"/>
                    <a:pt x="405" y="499"/>
                    <a:pt x="429" y="487"/>
                  </a:cubicBezTo>
                  <a:cubicBezTo>
                    <a:pt x="489" y="439"/>
                    <a:pt x="524" y="380"/>
                    <a:pt x="536" y="320"/>
                  </a:cubicBezTo>
                  <a:cubicBezTo>
                    <a:pt x="548" y="249"/>
                    <a:pt x="536" y="189"/>
                    <a:pt x="512" y="142"/>
                  </a:cubicBezTo>
                  <a:cubicBezTo>
                    <a:pt x="465" y="70"/>
                    <a:pt x="405" y="23"/>
                    <a:pt x="310" y="11"/>
                  </a:cubicBezTo>
                  <a:cubicBezTo>
                    <a:pt x="293" y="4"/>
                    <a:pt x="274" y="1"/>
                    <a:pt x="2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281425" y="3778100"/>
              <a:ext cx="13425" cy="13675"/>
            </a:xfrm>
            <a:custGeom>
              <a:avLst/>
              <a:gdLst/>
              <a:ahLst/>
              <a:cxnLst/>
              <a:rect l="l" t="t" r="r" b="b"/>
              <a:pathLst>
                <a:path w="537" h="547" extrusionOk="0">
                  <a:moveTo>
                    <a:pt x="266" y="1"/>
                  </a:moveTo>
                  <a:cubicBezTo>
                    <a:pt x="144" y="1"/>
                    <a:pt x="33" y="99"/>
                    <a:pt x="13" y="234"/>
                  </a:cubicBezTo>
                  <a:cubicBezTo>
                    <a:pt x="1" y="305"/>
                    <a:pt x="13" y="365"/>
                    <a:pt x="60" y="424"/>
                  </a:cubicBezTo>
                  <a:cubicBezTo>
                    <a:pt x="84" y="484"/>
                    <a:pt x="143" y="531"/>
                    <a:pt x="215" y="543"/>
                  </a:cubicBezTo>
                  <a:cubicBezTo>
                    <a:pt x="231" y="546"/>
                    <a:pt x="247" y="547"/>
                    <a:pt x="262" y="547"/>
                  </a:cubicBezTo>
                  <a:cubicBezTo>
                    <a:pt x="398" y="547"/>
                    <a:pt x="515" y="456"/>
                    <a:pt x="536" y="317"/>
                  </a:cubicBezTo>
                  <a:lnTo>
                    <a:pt x="536" y="198"/>
                  </a:lnTo>
                  <a:cubicBezTo>
                    <a:pt x="501" y="91"/>
                    <a:pt x="429" y="19"/>
                    <a:pt x="322" y="7"/>
                  </a:cubicBezTo>
                  <a:cubicBezTo>
                    <a:pt x="303" y="3"/>
                    <a:pt x="285" y="1"/>
                    <a:pt x="26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725700" y="3689500"/>
              <a:ext cx="14625" cy="13575"/>
            </a:xfrm>
            <a:custGeom>
              <a:avLst/>
              <a:gdLst/>
              <a:ahLst/>
              <a:cxnLst/>
              <a:rect l="l" t="t" r="r" b="b"/>
              <a:pathLst>
                <a:path w="585" h="543" extrusionOk="0">
                  <a:moveTo>
                    <a:pt x="305" y="0"/>
                  </a:moveTo>
                  <a:cubicBezTo>
                    <a:pt x="175" y="0"/>
                    <a:pt x="47" y="100"/>
                    <a:pt x="36" y="230"/>
                  </a:cubicBezTo>
                  <a:cubicBezTo>
                    <a:pt x="1" y="384"/>
                    <a:pt x="108" y="527"/>
                    <a:pt x="263" y="539"/>
                  </a:cubicBezTo>
                  <a:cubicBezTo>
                    <a:pt x="277" y="542"/>
                    <a:pt x="292" y="543"/>
                    <a:pt x="307" y="543"/>
                  </a:cubicBezTo>
                  <a:cubicBezTo>
                    <a:pt x="436" y="543"/>
                    <a:pt x="561" y="453"/>
                    <a:pt x="572" y="325"/>
                  </a:cubicBezTo>
                  <a:cubicBezTo>
                    <a:pt x="584" y="182"/>
                    <a:pt x="501" y="39"/>
                    <a:pt x="346" y="3"/>
                  </a:cubicBezTo>
                  <a:cubicBezTo>
                    <a:pt x="332" y="1"/>
                    <a:pt x="319" y="0"/>
                    <a:pt x="30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008050" y="3646000"/>
              <a:ext cx="14325" cy="13600"/>
            </a:xfrm>
            <a:custGeom>
              <a:avLst/>
              <a:gdLst/>
              <a:ahLst/>
              <a:cxnLst/>
              <a:rect l="l" t="t" r="r" b="b"/>
              <a:pathLst>
                <a:path w="573" h="544" extrusionOk="0">
                  <a:moveTo>
                    <a:pt x="295" y="1"/>
                  </a:moveTo>
                  <a:cubicBezTo>
                    <a:pt x="233" y="1"/>
                    <a:pt x="166" y="18"/>
                    <a:pt x="120" y="65"/>
                  </a:cubicBezTo>
                  <a:cubicBezTo>
                    <a:pt x="96" y="88"/>
                    <a:pt x="60" y="124"/>
                    <a:pt x="48" y="148"/>
                  </a:cubicBezTo>
                  <a:cubicBezTo>
                    <a:pt x="36" y="172"/>
                    <a:pt x="36" y="196"/>
                    <a:pt x="13" y="231"/>
                  </a:cubicBezTo>
                  <a:cubicBezTo>
                    <a:pt x="1" y="315"/>
                    <a:pt x="36" y="386"/>
                    <a:pt x="72" y="446"/>
                  </a:cubicBezTo>
                  <a:cubicBezTo>
                    <a:pt x="120" y="493"/>
                    <a:pt x="167" y="529"/>
                    <a:pt x="239" y="541"/>
                  </a:cubicBezTo>
                  <a:lnTo>
                    <a:pt x="275" y="541"/>
                  </a:lnTo>
                  <a:cubicBezTo>
                    <a:pt x="286" y="542"/>
                    <a:pt x="298" y="543"/>
                    <a:pt x="310" y="543"/>
                  </a:cubicBezTo>
                  <a:cubicBezTo>
                    <a:pt x="393" y="543"/>
                    <a:pt x="471" y="507"/>
                    <a:pt x="513" y="434"/>
                  </a:cubicBezTo>
                  <a:cubicBezTo>
                    <a:pt x="536" y="410"/>
                    <a:pt x="548" y="362"/>
                    <a:pt x="548" y="327"/>
                  </a:cubicBezTo>
                  <a:cubicBezTo>
                    <a:pt x="572" y="291"/>
                    <a:pt x="548" y="231"/>
                    <a:pt x="536" y="184"/>
                  </a:cubicBezTo>
                  <a:cubicBezTo>
                    <a:pt x="525" y="124"/>
                    <a:pt x="477" y="65"/>
                    <a:pt x="417" y="29"/>
                  </a:cubicBezTo>
                  <a:cubicBezTo>
                    <a:pt x="394" y="17"/>
                    <a:pt x="370" y="5"/>
                    <a:pt x="346" y="5"/>
                  </a:cubicBezTo>
                  <a:cubicBezTo>
                    <a:pt x="330" y="2"/>
                    <a:pt x="313" y="1"/>
                    <a:pt x="29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802500" y="3765075"/>
              <a:ext cx="14600" cy="13325"/>
            </a:xfrm>
            <a:custGeom>
              <a:avLst/>
              <a:gdLst/>
              <a:ahLst/>
              <a:cxnLst/>
              <a:rect l="l" t="t" r="r" b="b"/>
              <a:pathLst>
                <a:path w="584" h="533" extrusionOk="0">
                  <a:moveTo>
                    <a:pt x="272" y="0"/>
                  </a:moveTo>
                  <a:cubicBezTo>
                    <a:pt x="159" y="0"/>
                    <a:pt x="54" y="69"/>
                    <a:pt x="12" y="183"/>
                  </a:cubicBezTo>
                  <a:cubicBezTo>
                    <a:pt x="12" y="195"/>
                    <a:pt x="0" y="219"/>
                    <a:pt x="0" y="219"/>
                  </a:cubicBezTo>
                  <a:cubicBezTo>
                    <a:pt x="0" y="362"/>
                    <a:pt x="84" y="517"/>
                    <a:pt x="239" y="528"/>
                  </a:cubicBezTo>
                  <a:cubicBezTo>
                    <a:pt x="255" y="531"/>
                    <a:pt x="273" y="533"/>
                    <a:pt x="291" y="533"/>
                  </a:cubicBezTo>
                  <a:cubicBezTo>
                    <a:pt x="347" y="533"/>
                    <a:pt x="405" y="517"/>
                    <a:pt x="441" y="481"/>
                  </a:cubicBezTo>
                  <a:cubicBezTo>
                    <a:pt x="489" y="433"/>
                    <a:pt x="536" y="397"/>
                    <a:pt x="548" y="314"/>
                  </a:cubicBezTo>
                  <a:cubicBezTo>
                    <a:pt x="584" y="171"/>
                    <a:pt x="489" y="40"/>
                    <a:pt x="346" y="5"/>
                  </a:cubicBezTo>
                  <a:lnTo>
                    <a:pt x="322" y="5"/>
                  </a:lnTo>
                  <a:cubicBezTo>
                    <a:pt x="305" y="1"/>
                    <a:pt x="288" y="0"/>
                    <a:pt x="27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6023950" y="3621525"/>
              <a:ext cx="14325" cy="13675"/>
            </a:xfrm>
            <a:custGeom>
              <a:avLst/>
              <a:gdLst/>
              <a:ahLst/>
              <a:cxnLst/>
              <a:rect l="l" t="t" r="r" b="b"/>
              <a:pathLst>
                <a:path w="573" h="547" extrusionOk="0">
                  <a:moveTo>
                    <a:pt x="262" y="1"/>
                  </a:moveTo>
                  <a:cubicBezTo>
                    <a:pt x="132" y="1"/>
                    <a:pt x="23" y="98"/>
                    <a:pt x="13" y="222"/>
                  </a:cubicBezTo>
                  <a:cubicBezTo>
                    <a:pt x="1" y="377"/>
                    <a:pt x="72" y="520"/>
                    <a:pt x="239" y="544"/>
                  </a:cubicBezTo>
                  <a:cubicBezTo>
                    <a:pt x="252" y="546"/>
                    <a:pt x="266" y="547"/>
                    <a:pt x="279" y="547"/>
                  </a:cubicBezTo>
                  <a:cubicBezTo>
                    <a:pt x="410" y="547"/>
                    <a:pt x="538" y="447"/>
                    <a:pt x="548" y="317"/>
                  </a:cubicBezTo>
                  <a:cubicBezTo>
                    <a:pt x="572" y="163"/>
                    <a:pt x="465" y="20"/>
                    <a:pt x="322" y="8"/>
                  </a:cubicBezTo>
                  <a:cubicBezTo>
                    <a:pt x="302" y="3"/>
                    <a:pt x="282" y="1"/>
                    <a:pt x="26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716175" y="3810850"/>
              <a:ext cx="13725" cy="13675"/>
            </a:xfrm>
            <a:custGeom>
              <a:avLst/>
              <a:gdLst/>
              <a:ahLst/>
              <a:cxnLst/>
              <a:rect l="l" t="t" r="r" b="b"/>
              <a:pathLst>
                <a:path w="549" h="547" extrusionOk="0">
                  <a:moveTo>
                    <a:pt x="266" y="0"/>
                  </a:moveTo>
                  <a:cubicBezTo>
                    <a:pt x="141" y="0"/>
                    <a:pt x="23" y="99"/>
                    <a:pt x="13" y="233"/>
                  </a:cubicBezTo>
                  <a:lnTo>
                    <a:pt x="13" y="257"/>
                  </a:lnTo>
                  <a:cubicBezTo>
                    <a:pt x="1" y="388"/>
                    <a:pt x="84" y="507"/>
                    <a:pt x="227" y="543"/>
                  </a:cubicBezTo>
                  <a:cubicBezTo>
                    <a:pt x="242" y="545"/>
                    <a:pt x="256" y="547"/>
                    <a:pt x="271" y="547"/>
                  </a:cubicBezTo>
                  <a:cubicBezTo>
                    <a:pt x="400" y="547"/>
                    <a:pt x="526" y="456"/>
                    <a:pt x="536" y="317"/>
                  </a:cubicBezTo>
                  <a:cubicBezTo>
                    <a:pt x="548" y="198"/>
                    <a:pt x="501" y="79"/>
                    <a:pt x="394" y="31"/>
                  </a:cubicBezTo>
                  <a:cubicBezTo>
                    <a:pt x="370" y="19"/>
                    <a:pt x="358" y="7"/>
                    <a:pt x="322" y="7"/>
                  </a:cubicBezTo>
                  <a:cubicBezTo>
                    <a:pt x="303" y="2"/>
                    <a:pt x="285" y="0"/>
                    <a:pt x="26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2"/>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txBox="1">
            <a:spLocks noGrp="1"/>
          </p:cNvSpPr>
          <p:nvPr>
            <p:ph type="ctrTitle"/>
          </p:nvPr>
        </p:nvSpPr>
        <p:spPr>
          <a:xfrm>
            <a:off x="3639669" y="1194200"/>
            <a:ext cx="4849500" cy="2469300"/>
          </a:xfrm>
          <a:prstGeom prst="rect">
            <a:avLst/>
          </a:prstGeom>
        </p:spPr>
        <p:txBody>
          <a:bodyPr spcFirstLastPara="1" wrap="square" lIns="91425" tIns="91425" rIns="91425" bIns="91425" anchor="t" anchorCtr="0">
            <a:noAutofit/>
          </a:bodyPr>
          <a:lstStyle>
            <a:lvl1pPr lvl="0" algn="l">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93" name="Google Shape;93;p2"/>
          <p:cNvSpPr txBox="1">
            <a:spLocks noGrp="1"/>
          </p:cNvSpPr>
          <p:nvPr>
            <p:ph type="subTitle" idx="1"/>
          </p:nvPr>
        </p:nvSpPr>
        <p:spPr>
          <a:xfrm>
            <a:off x="3639669" y="3663500"/>
            <a:ext cx="48495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94" name="Google Shape;94;p2"/>
          <p:cNvGrpSpPr/>
          <p:nvPr/>
        </p:nvGrpSpPr>
        <p:grpSpPr>
          <a:xfrm flipH="1">
            <a:off x="8" y="1"/>
            <a:ext cx="4198961" cy="2036907"/>
            <a:chOff x="4643125" y="3610400"/>
            <a:chExt cx="2050875" cy="994875"/>
          </a:xfrm>
        </p:grpSpPr>
        <p:sp>
          <p:nvSpPr>
            <p:cNvPr id="95" name="Google Shape;95;p2"/>
            <p:cNvSpPr/>
            <p:nvPr/>
          </p:nvSpPr>
          <p:spPr>
            <a:xfrm>
              <a:off x="5600100" y="3665175"/>
              <a:ext cx="147050" cy="30375"/>
            </a:xfrm>
            <a:custGeom>
              <a:avLst/>
              <a:gdLst/>
              <a:ahLst/>
              <a:cxnLst/>
              <a:rect l="l" t="t" r="r" b="b"/>
              <a:pathLst>
                <a:path w="5882" h="1215" extrusionOk="0">
                  <a:moveTo>
                    <a:pt x="5810" y="0"/>
                  </a:moveTo>
                  <a:lnTo>
                    <a:pt x="72" y="905"/>
                  </a:lnTo>
                  <a:lnTo>
                    <a:pt x="0" y="1214"/>
                  </a:lnTo>
                  <a:lnTo>
                    <a:pt x="5882" y="286"/>
                  </a:lnTo>
                  <a:cubicBezTo>
                    <a:pt x="5834" y="191"/>
                    <a:pt x="5799" y="107"/>
                    <a:pt x="581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504550" y="3688675"/>
              <a:ext cx="89625" cy="20275"/>
            </a:xfrm>
            <a:custGeom>
              <a:avLst/>
              <a:gdLst/>
              <a:ahLst/>
              <a:cxnLst/>
              <a:rect l="l" t="t" r="r" b="b"/>
              <a:pathLst>
                <a:path w="3585" h="811" extrusionOk="0">
                  <a:moveTo>
                    <a:pt x="3584" y="1"/>
                  </a:moveTo>
                  <a:lnTo>
                    <a:pt x="0" y="560"/>
                  </a:lnTo>
                  <a:lnTo>
                    <a:pt x="0" y="655"/>
                  </a:lnTo>
                  <a:lnTo>
                    <a:pt x="262" y="810"/>
                  </a:lnTo>
                  <a:lnTo>
                    <a:pt x="3513" y="310"/>
                  </a:lnTo>
                  <a:lnTo>
                    <a:pt x="358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497700" y="3708925"/>
              <a:ext cx="25" cy="625"/>
            </a:xfrm>
            <a:custGeom>
              <a:avLst/>
              <a:gdLst/>
              <a:ahLst/>
              <a:cxnLst/>
              <a:rect l="l" t="t" r="r" b="b"/>
              <a:pathLst>
                <a:path w="1" h="25" extrusionOk="0">
                  <a:moveTo>
                    <a:pt x="0" y="0"/>
                  </a:moveTo>
                  <a:cubicBezTo>
                    <a:pt x="0" y="0"/>
                    <a:pt x="0" y="24"/>
                    <a:pt x="0" y="0"/>
                  </a:cubicBezTo>
                  <a:cubicBezTo>
                    <a:pt x="0" y="24"/>
                    <a:pt x="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498600" y="371010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497400" y="3708925"/>
              <a:ext cx="325" cy="25"/>
            </a:xfrm>
            <a:custGeom>
              <a:avLst/>
              <a:gdLst/>
              <a:ahLst/>
              <a:cxnLst/>
              <a:rect l="l" t="t" r="r" b="b"/>
              <a:pathLst>
                <a:path w="13" h="1" extrusionOk="0">
                  <a:moveTo>
                    <a:pt x="1" y="0"/>
                  </a:moveTo>
                  <a:cubicBezTo>
                    <a:pt x="12" y="0"/>
                    <a:pt x="12" y="0"/>
                    <a:pt x="1" y="0"/>
                  </a:cubicBezTo>
                  <a:cubicBezTo>
                    <a:pt x="12" y="0"/>
                    <a:pt x="12" y="0"/>
                    <a:pt x="1" y="0"/>
                  </a:cubicBezTo>
                  <a:cubicBezTo>
                    <a:pt x="12" y="0"/>
                    <a:pt x="1" y="0"/>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98000" y="3709525"/>
              <a:ext cx="925" cy="300"/>
            </a:xfrm>
            <a:custGeom>
              <a:avLst/>
              <a:gdLst/>
              <a:ahLst/>
              <a:cxnLst/>
              <a:rect l="l" t="t" r="r" b="b"/>
              <a:pathLst>
                <a:path w="37" h="12" extrusionOk="0">
                  <a:moveTo>
                    <a:pt x="0" y="0"/>
                  </a:moveTo>
                  <a:cubicBezTo>
                    <a:pt x="0" y="12"/>
                    <a:pt x="24" y="12"/>
                    <a:pt x="36" y="12"/>
                  </a:cubicBezTo>
                  <a:lnTo>
                    <a:pt x="36" y="12"/>
                  </a:lnTo>
                  <a:cubicBezTo>
                    <a:pt x="24" y="12"/>
                    <a:pt x="0" y="12"/>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497100" y="3707125"/>
              <a:ext cx="25" cy="325"/>
            </a:xfrm>
            <a:custGeom>
              <a:avLst/>
              <a:gdLst/>
              <a:ahLst/>
              <a:cxnLst/>
              <a:rect l="l" t="t" r="r" b="b"/>
              <a:pathLst>
                <a:path w="1" h="13" extrusionOk="0">
                  <a:moveTo>
                    <a:pt x="1" y="1"/>
                  </a:moveTo>
                  <a:cubicBezTo>
                    <a:pt x="1" y="13"/>
                    <a:pt x="1" y="13"/>
                    <a:pt x="1" y="1"/>
                  </a:cubicBezTo>
                  <a:lnTo>
                    <a:pt x="1" y="13"/>
                  </a:lnTo>
                  <a:lnTo>
                    <a:pt x="1"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695050" y="3824700"/>
              <a:ext cx="212250" cy="130700"/>
            </a:xfrm>
            <a:custGeom>
              <a:avLst/>
              <a:gdLst/>
              <a:ahLst/>
              <a:cxnLst/>
              <a:rect l="l" t="t" r="r" b="b"/>
              <a:pathLst>
                <a:path w="8490" h="5228" extrusionOk="0">
                  <a:moveTo>
                    <a:pt x="298" y="1"/>
                  </a:moveTo>
                  <a:lnTo>
                    <a:pt x="0" y="167"/>
                  </a:lnTo>
                  <a:lnTo>
                    <a:pt x="8370" y="5228"/>
                  </a:lnTo>
                  <a:cubicBezTo>
                    <a:pt x="8382" y="5132"/>
                    <a:pt x="8430" y="5061"/>
                    <a:pt x="8489" y="4989"/>
                  </a:cubicBezTo>
                  <a:lnTo>
                    <a:pt x="8466" y="4930"/>
                  </a:ln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583725" y="3754175"/>
              <a:ext cx="111650" cy="70250"/>
            </a:xfrm>
            <a:custGeom>
              <a:avLst/>
              <a:gdLst/>
              <a:ahLst/>
              <a:cxnLst/>
              <a:rect l="l" t="t" r="r" b="b"/>
              <a:pathLst>
                <a:path w="4466" h="2810" extrusionOk="0">
                  <a:moveTo>
                    <a:pt x="72" y="0"/>
                  </a:moveTo>
                  <a:lnTo>
                    <a:pt x="0" y="298"/>
                  </a:lnTo>
                  <a:lnTo>
                    <a:pt x="4168" y="2810"/>
                  </a:lnTo>
                  <a:lnTo>
                    <a:pt x="4465" y="2643"/>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5498600" y="3705050"/>
              <a:ext cx="80375" cy="52400"/>
            </a:xfrm>
            <a:custGeom>
              <a:avLst/>
              <a:gdLst/>
              <a:ahLst/>
              <a:cxnLst/>
              <a:rect l="l" t="t" r="r" b="b"/>
              <a:pathLst>
                <a:path w="3215" h="2096" extrusionOk="0">
                  <a:moveTo>
                    <a:pt x="0" y="203"/>
                  </a:moveTo>
                  <a:cubicBezTo>
                    <a:pt x="18" y="212"/>
                    <a:pt x="44" y="228"/>
                    <a:pt x="65" y="235"/>
                  </a:cubicBezTo>
                  <a:lnTo>
                    <a:pt x="65" y="235"/>
                  </a:lnTo>
                  <a:lnTo>
                    <a:pt x="12" y="203"/>
                  </a:lnTo>
                  <a:close/>
                  <a:moveTo>
                    <a:pt x="238" y="0"/>
                  </a:moveTo>
                  <a:lnTo>
                    <a:pt x="238" y="84"/>
                  </a:lnTo>
                  <a:cubicBezTo>
                    <a:pt x="238" y="155"/>
                    <a:pt x="179" y="239"/>
                    <a:pt x="84" y="239"/>
                  </a:cubicBezTo>
                  <a:cubicBezTo>
                    <a:pt x="78" y="239"/>
                    <a:pt x="72" y="237"/>
                    <a:pt x="65" y="235"/>
                  </a:cubicBezTo>
                  <a:lnTo>
                    <a:pt x="65" y="235"/>
                  </a:lnTo>
                  <a:lnTo>
                    <a:pt x="3132" y="2096"/>
                  </a:lnTo>
                  <a:lnTo>
                    <a:pt x="3215" y="1798"/>
                  </a:lnTo>
                  <a:lnTo>
                    <a:pt x="500" y="155"/>
                  </a:lnTo>
                  <a:lnTo>
                    <a:pt x="23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5497100" y="370802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5498600" y="37101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497700" y="3708925"/>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4643125" y="3610700"/>
              <a:ext cx="30400" cy="48250"/>
            </a:xfrm>
            <a:custGeom>
              <a:avLst/>
              <a:gdLst/>
              <a:ahLst/>
              <a:cxnLst/>
              <a:rect l="l" t="t" r="r" b="b"/>
              <a:pathLst>
                <a:path w="1216" h="1930" extrusionOk="0">
                  <a:moveTo>
                    <a:pt x="1" y="0"/>
                  </a:moveTo>
                  <a:lnTo>
                    <a:pt x="953" y="1929"/>
                  </a:lnTo>
                  <a:lnTo>
                    <a:pt x="1215" y="1810"/>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4743450" y="3642850"/>
              <a:ext cx="94675" cy="72950"/>
            </a:xfrm>
            <a:custGeom>
              <a:avLst/>
              <a:gdLst/>
              <a:ahLst/>
              <a:cxnLst/>
              <a:rect l="l" t="t" r="r" b="b"/>
              <a:pathLst>
                <a:path w="3787" h="2918" extrusionOk="0">
                  <a:moveTo>
                    <a:pt x="179" y="0"/>
                  </a:moveTo>
                  <a:cubicBezTo>
                    <a:pt x="155" y="107"/>
                    <a:pt x="95" y="179"/>
                    <a:pt x="0" y="238"/>
                  </a:cubicBezTo>
                  <a:lnTo>
                    <a:pt x="3627" y="2879"/>
                  </a:lnTo>
                  <a:lnTo>
                    <a:pt x="3627" y="2879"/>
                  </a:lnTo>
                  <a:cubicBezTo>
                    <a:pt x="3622" y="2872"/>
                    <a:pt x="3620" y="2864"/>
                    <a:pt x="3620" y="2858"/>
                  </a:cubicBezTo>
                  <a:cubicBezTo>
                    <a:pt x="3596" y="2786"/>
                    <a:pt x="3631" y="2691"/>
                    <a:pt x="3715" y="2667"/>
                  </a:cubicBezTo>
                  <a:lnTo>
                    <a:pt x="3786" y="2631"/>
                  </a:lnTo>
                  <a:lnTo>
                    <a:pt x="179" y="0"/>
                  </a:lnTo>
                  <a:close/>
                  <a:moveTo>
                    <a:pt x="3627" y="2879"/>
                  </a:moveTo>
                  <a:lnTo>
                    <a:pt x="3627" y="2879"/>
                  </a:lnTo>
                  <a:cubicBezTo>
                    <a:pt x="3638" y="2898"/>
                    <a:pt x="3662" y="2917"/>
                    <a:pt x="3679" y="2917"/>
                  </a:cubicBezTo>
                  <a:lnTo>
                    <a:pt x="3627" y="2879"/>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4835125" y="3716075"/>
              <a:ext cx="600" cy="300"/>
            </a:xfrm>
            <a:custGeom>
              <a:avLst/>
              <a:gdLst/>
              <a:ahLst/>
              <a:cxnLst/>
              <a:rect l="l" t="t" r="r" b="b"/>
              <a:pathLst>
                <a:path w="24" h="12" extrusionOk="0">
                  <a:moveTo>
                    <a:pt x="0" y="0"/>
                  </a:moveTo>
                  <a:cubicBezTo>
                    <a:pt x="12" y="0"/>
                    <a:pt x="12" y="12"/>
                    <a:pt x="24" y="12"/>
                  </a:cubicBezTo>
                  <a:cubicBezTo>
                    <a:pt x="12" y="12"/>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4833325" y="3649975"/>
              <a:ext cx="176825" cy="67000"/>
            </a:xfrm>
            <a:custGeom>
              <a:avLst/>
              <a:gdLst/>
              <a:ahLst/>
              <a:cxnLst/>
              <a:rect l="l" t="t" r="r" b="b"/>
              <a:pathLst>
                <a:path w="7073" h="2680" extrusionOk="0">
                  <a:moveTo>
                    <a:pt x="7049" y="1"/>
                  </a:moveTo>
                  <a:lnTo>
                    <a:pt x="191" y="2358"/>
                  </a:lnTo>
                  <a:lnTo>
                    <a:pt x="120" y="2394"/>
                  </a:lnTo>
                  <a:cubicBezTo>
                    <a:pt x="36" y="2418"/>
                    <a:pt x="1" y="2501"/>
                    <a:pt x="25" y="2584"/>
                  </a:cubicBezTo>
                  <a:cubicBezTo>
                    <a:pt x="36" y="2620"/>
                    <a:pt x="60" y="2644"/>
                    <a:pt x="84" y="2656"/>
                  </a:cubicBezTo>
                  <a:cubicBezTo>
                    <a:pt x="96" y="2656"/>
                    <a:pt x="96" y="2680"/>
                    <a:pt x="120" y="2680"/>
                  </a:cubicBezTo>
                  <a:lnTo>
                    <a:pt x="215" y="2680"/>
                  </a:lnTo>
                  <a:lnTo>
                    <a:pt x="7073" y="310"/>
                  </a:lnTo>
                  <a:cubicBezTo>
                    <a:pt x="7025" y="239"/>
                    <a:pt x="7002" y="156"/>
                    <a:pt x="7025" y="72"/>
                  </a:cubicBezTo>
                  <a:cubicBezTo>
                    <a:pt x="7025" y="37"/>
                    <a:pt x="7037" y="25"/>
                    <a:pt x="704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4694925" y="3610700"/>
              <a:ext cx="34250" cy="24725"/>
            </a:xfrm>
            <a:custGeom>
              <a:avLst/>
              <a:gdLst/>
              <a:ahLst/>
              <a:cxnLst/>
              <a:rect l="l" t="t" r="r" b="b"/>
              <a:pathLst>
                <a:path w="1370" h="989" extrusionOk="0">
                  <a:moveTo>
                    <a:pt x="0" y="0"/>
                  </a:moveTo>
                  <a:lnTo>
                    <a:pt x="1119" y="988"/>
                  </a:lnTo>
                  <a:lnTo>
                    <a:pt x="1262" y="929"/>
                  </a:lnTo>
                  <a:cubicBezTo>
                    <a:pt x="1274" y="881"/>
                    <a:pt x="1322" y="834"/>
                    <a:pt x="1370" y="798"/>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4663675" y="3633900"/>
              <a:ext cx="62525" cy="32775"/>
            </a:xfrm>
            <a:custGeom>
              <a:avLst/>
              <a:gdLst/>
              <a:ahLst/>
              <a:cxnLst/>
              <a:rect l="l" t="t" r="r" b="b"/>
              <a:pathLst>
                <a:path w="2501" h="1311" extrusionOk="0">
                  <a:moveTo>
                    <a:pt x="2500" y="1"/>
                  </a:moveTo>
                  <a:lnTo>
                    <a:pt x="2358" y="60"/>
                  </a:lnTo>
                  <a:lnTo>
                    <a:pt x="381" y="894"/>
                  </a:lnTo>
                  <a:lnTo>
                    <a:pt x="119" y="1013"/>
                  </a:lnTo>
                  <a:lnTo>
                    <a:pt x="95" y="1025"/>
                  </a:lnTo>
                  <a:cubicBezTo>
                    <a:pt x="24" y="1061"/>
                    <a:pt x="0" y="1144"/>
                    <a:pt x="24" y="1215"/>
                  </a:cubicBezTo>
                  <a:cubicBezTo>
                    <a:pt x="36" y="1251"/>
                    <a:pt x="60" y="1263"/>
                    <a:pt x="72" y="1275"/>
                  </a:cubicBezTo>
                  <a:cubicBezTo>
                    <a:pt x="95" y="1299"/>
                    <a:pt x="119" y="1311"/>
                    <a:pt x="143" y="1311"/>
                  </a:cubicBezTo>
                  <a:cubicBezTo>
                    <a:pt x="131" y="1263"/>
                    <a:pt x="119" y="1215"/>
                    <a:pt x="131" y="1156"/>
                  </a:cubicBezTo>
                  <a:cubicBezTo>
                    <a:pt x="142" y="1040"/>
                    <a:pt x="245" y="961"/>
                    <a:pt x="352" y="961"/>
                  </a:cubicBezTo>
                  <a:cubicBezTo>
                    <a:pt x="366" y="961"/>
                    <a:pt x="379" y="963"/>
                    <a:pt x="393" y="965"/>
                  </a:cubicBezTo>
                  <a:cubicBezTo>
                    <a:pt x="488" y="977"/>
                    <a:pt x="560" y="1061"/>
                    <a:pt x="572" y="1132"/>
                  </a:cubicBezTo>
                  <a:lnTo>
                    <a:pt x="2453" y="346"/>
                  </a:lnTo>
                  <a:cubicBezTo>
                    <a:pt x="2453" y="287"/>
                    <a:pt x="2441" y="203"/>
                    <a:pt x="2453" y="132"/>
                  </a:cubicBezTo>
                  <a:cubicBezTo>
                    <a:pt x="2453" y="84"/>
                    <a:pt x="2477" y="49"/>
                    <a:pt x="250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4740175" y="3610700"/>
              <a:ext cx="60725" cy="22925"/>
            </a:xfrm>
            <a:custGeom>
              <a:avLst/>
              <a:gdLst/>
              <a:ahLst/>
              <a:cxnLst/>
              <a:rect l="l" t="t" r="r" b="b"/>
              <a:pathLst>
                <a:path w="2429" h="917" extrusionOk="0">
                  <a:moveTo>
                    <a:pt x="1667" y="0"/>
                  </a:moveTo>
                  <a:lnTo>
                    <a:pt x="0" y="703"/>
                  </a:lnTo>
                  <a:cubicBezTo>
                    <a:pt x="107" y="738"/>
                    <a:pt x="214" y="810"/>
                    <a:pt x="274" y="917"/>
                  </a:cubicBezTo>
                  <a:lnTo>
                    <a:pt x="2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4999125" y="3610700"/>
              <a:ext cx="19375" cy="36925"/>
            </a:xfrm>
            <a:custGeom>
              <a:avLst/>
              <a:gdLst/>
              <a:ahLst/>
              <a:cxnLst/>
              <a:rect l="l" t="t" r="r" b="b"/>
              <a:pathLst>
                <a:path w="775" h="1477" extrusionOk="0">
                  <a:moveTo>
                    <a:pt x="0" y="0"/>
                  </a:moveTo>
                  <a:lnTo>
                    <a:pt x="477" y="1477"/>
                  </a:lnTo>
                  <a:cubicBezTo>
                    <a:pt x="526" y="1437"/>
                    <a:pt x="584" y="1414"/>
                    <a:pt x="656" y="1414"/>
                  </a:cubicBezTo>
                  <a:cubicBezTo>
                    <a:pt x="671" y="1414"/>
                    <a:pt x="687" y="1415"/>
                    <a:pt x="703" y="1417"/>
                  </a:cubicBezTo>
                  <a:cubicBezTo>
                    <a:pt x="727" y="1417"/>
                    <a:pt x="762" y="1429"/>
                    <a:pt x="774" y="1453"/>
                  </a:cubicBez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5014900" y="3656825"/>
              <a:ext cx="92900" cy="270000"/>
            </a:xfrm>
            <a:custGeom>
              <a:avLst/>
              <a:gdLst/>
              <a:ahLst/>
              <a:cxnLst/>
              <a:rect l="l" t="t" r="r" b="b"/>
              <a:pathLst>
                <a:path w="3716" h="10800" extrusionOk="0">
                  <a:moveTo>
                    <a:pt x="239" y="1"/>
                  </a:moveTo>
                  <a:cubicBezTo>
                    <a:pt x="187" y="74"/>
                    <a:pt x="116" y="110"/>
                    <a:pt x="36" y="110"/>
                  </a:cubicBezTo>
                  <a:cubicBezTo>
                    <a:pt x="24" y="110"/>
                    <a:pt x="12" y="109"/>
                    <a:pt x="1" y="108"/>
                  </a:cubicBezTo>
                  <a:lnTo>
                    <a:pt x="1" y="108"/>
                  </a:lnTo>
                  <a:lnTo>
                    <a:pt x="3430" y="10800"/>
                  </a:lnTo>
                  <a:cubicBezTo>
                    <a:pt x="3513" y="10740"/>
                    <a:pt x="3608" y="10704"/>
                    <a:pt x="3715" y="10704"/>
                  </a:cubicBezTo>
                  <a:lnTo>
                    <a:pt x="274" y="24"/>
                  </a:lnTo>
                  <a:cubicBezTo>
                    <a:pt x="262" y="24"/>
                    <a:pt x="251" y="1"/>
                    <a:pt x="23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5021150" y="3610400"/>
              <a:ext cx="159875" cy="46900"/>
            </a:xfrm>
            <a:custGeom>
              <a:avLst/>
              <a:gdLst/>
              <a:ahLst/>
              <a:cxnLst/>
              <a:rect l="l" t="t" r="r" b="b"/>
              <a:pathLst>
                <a:path w="6395" h="1876" extrusionOk="0">
                  <a:moveTo>
                    <a:pt x="5370" y="0"/>
                  </a:moveTo>
                  <a:lnTo>
                    <a:pt x="60" y="1584"/>
                  </a:lnTo>
                  <a:lnTo>
                    <a:pt x="36" y="1584"/>
                  </a:lnTo>
                  <a:lnTo>
                    <a:pt x="48" y="1739"/>
                  </a:lnTo>
                  <a:cubicBezTo>
                    <a:pt x="48" y="1786"/>
                    <a:pt x="12" y="1822"/>
                    <a:pt x="1" y="1846"/>
                  </a:cubicBezTo>
                  <a:cubicBezTo>
                    <a:pt x="12" y="1858"/>
                    <a:pt x="24" y="1858"/>
                    <a:pt x="48" y="1858"/>
                  </a:cubicBezTo>
                  <a:cubicBezTo>
                    <a:pt x="60" y="1870"/>
                    <a:pt x="75" y="1876"/>
                    <a:pt x="90" y="1876"/>
                  </a:cubicBezTo>
                  <a:cubicBezTo>
                    <a:pt x="105" y="1876"/>
                    <a:pt x="120" y="1870"/>
                    <a:pt x="132" y="1858"/>
                  </a:cubicBezTo>
                  <a:lnTo>
                    <a:pt x="639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5109250" y="3610700"/>
              <a:ext cx="133375" cy="317625"/>
            </a:xfrm>
            <a:custGeom>
              <a:avLst/>
              <a:gdLst/>
              <a:ahLst/>
              <a:cxnLst/>
              <a:rect l="l" t="t" r="r" b="b"/>
              <a:pathLst>
                <a:path w="5335" h="12705" extrusionOk="0">
                  <a:moveTo>
                    <a:pt x="5013" y="0"/>
                  </a:moveTo>
                  <a:lnTo>
                    <a:pt x="1" y="12561"/>
                  </a:lnTo>
                  <a:lnTo>
                    <a:pt x="13" y="12561"/>
                  </a:lnTo>
                  <a:cubicBezTo>
                    <a:pt x="120" y="12585"/>
                    <a:pt x="203" y="12621"/>
                    <a:pt x="275" y="12704"/>
                  </a:cubicBezTo>
                  <a:lnTo>
                    <a:pt x="533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5497100" y="3610700"/>
              <a:ext cx="7475" cy="100325"/>
            </a:xfrm>
            <a:custGeom>
              <a:avLst/>
              <a:gdLst/>
              <a:ahLst/>
              <a:cxnLst/>
              <a:rect l="l" t="t" r="r" b="b"/>
              <a:pathLst>
                <a:path w="299" h="4013" extrusionOk="0">
                  <a:moveTo>
                    <a:pt x="1" y="0"/>
                  </a:moveTo>
                  <a:lnTo>
                    <a:pt x="1" y="3858"/>
                  </a:lnTo>
                  <a:lnTo>
                    <a:pt x="1" y="3870"/>
                  </a:lnTo>
                  <a:lnTo>
                    <a:pt x="1" y="3882"/>
                  </a:lnTo>
                  <a:lnTo>
                    <a:pt x="1" y="3905"/>
                  </a:lnTo>
                  <a:lnTo>
                    <a:pt x="1" y="3917"/>
                  </a:lnTo>
                  <a:lnTo>
                    <a:pt x="1" y="3929"/>
                  </a:lnTo>
                  <a:lnTo>
                    <a:pt x="1" y="3953"/>
                  </a:lnTo>
                  <a:lnTo>
                    <a:pt x="1" y="3965"/>
                  </a:lnTo>
                  <a:cubicBezTo>
                    <a:pt x="1" y="3977"/>
                    <a:pt x="13" y="3977"/>
                    <a:pt x="24" y="3977"/>
                  </a:cubicBezTo>
                  <a:cubicBezTo>
                    <a:pt x="60" y="3989"/>
                    <a:pt x="84" y="4013"/>
                    <a:pt x="120" y="4013"/>
                  </a:cubicBezTo>
                  <a:cubicBezTo>
                    <a:pt x="239" y="4013"/>
                    <a:pt x="298" y="3929"/>
                    <a:pt x="298" y="3858"/>
                  </a:cubicBezTo>
                  <a:lnTo>
                    <a:pt x="298" y="3774"/>
                  </a:lnTo>
                  <a:lnTo>
                    <a:pt x="298" y="3679"/>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5539175" y="3610700"/>
              <a:ext cx="82375" cy="297075"/>
            </a:xfrm>
            <a:custGeom>
              <a:avLst/>
              <a:gdLst/>
              <a:ahLst/>
              <a:cxnLst/>
              <a:rect l="l" t="t" r="r" b="b"/>
              <a:pathLst>
                <a:path w="3295" h="11883" extrusionOk="0">
                  <a:moveTo>
                    <a:pt x="2997" y="0"/>
                  </a:moveTo>
                  <a:lnTo>
                    <a:pt x="2211" y="3120"/>
                  </a:lnTo>
                  <a:lnTo>
                    <a:pt x="2140" y="3429"/>
                  </a:lnTo>
                  <a:lnTo>
                    <a:pt x="1604" y="5572"/>
                  </a:lnTo>
                  <a:lnTo>
                    <a:pt x="1532" y="5870"/>
                  </a:lnTo>
                  <a:lnTo>
                    <a:pt x="30" y="11797"/>
                  </a:lnTo>
                  <a:lnTo>
                    <a:pt x="30" y="11797"/>
                  </a:lnTo>
                  <a:cubicBezTo>
                    <a:pt x="42" y="11783"/>
                    <a:pt x="59" y="11772"/>
                    <a:pt x="80" y="11764"/>
                  </a:cubicBezTo>
                  <a:lnTo>
                    <a:pt x="377" y="11597"/>
                  </a:lnTo>
                  <a:lnTo>
                    <a:pt x="1782" y="6037"/>
                  </a:lnTo>
                  <a:lnTo>
                    <a:pt x="1854" y="5739"/>
                  </a:lnTo>
                  <a:lnTo>
                    <a:pt x="2449" y="3382"/>
                  </a:lnTo>
                  <a:lnTo>
                    <a:pt x="2521" y="3072"/>
                  </a:lnTo>
                  <a:lnTo>
                    <a:pt x="3294" y="0"/>
                  </a:lnTo>
                  <a:close/>
                  <a:moveTo>
                    <a:pt x="30" y="11797"/>
                  </a:moveTo>
                  <a:cubicBezTo>
                    <a:pt x="8" y="11821"/>
                    <a:pt x="1" y="11852"/>
                    <a:pt x="8" y="11883"/>
                  </a:cubicBezTo>
                  <a:lnTo>
                    <a:pt x="30" y="11797"/>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722725" y="3610700"/>
              <a:ext cx="32775" cy="47350"/>
            </a:xfrm>
            <a:custGeom>
              <a:avLst/>
              <a:gdLst/>
              <a:ahLst/>
              <a:cxnLst/>
              <a:rect l="l" t="t" r="r" b="b"/>
              <a:pathLst>
                <a:path w="1311" h="1894" extrusionOk="0">
                  <a:moveTo>
                    <a:pt x="1" y="0"/>
                  </a:moveTo>
                  <a:lnTo>
                    <a:pt x="1048" y="1893"/>
                  </a:lnTo>
                  <a:cubicBezTo>
                    <a:pt x="1120" y="1822"/>
                    <a:pt x="1215" y="1774"/>
                    <a:pt x="1310" y="1762"/>
                  </a:cubicBez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759625" y="3674100"/>
              <a:ext cx="51525" cy="86350"/>
            </a:xfrm>
            <a:custGeom>
              <a:avLst/>
              <a:gdLst/>
              <a:ahLst/>
              <a:cxnLst/>
              <a:rect l="l" t="t" r="r" b="b"/>
              <a:pathLst>
                <a:path w="2061" h="3454" extrusionOk="0">
                  <a:moveTo>
                    <a:pt x="251" y="0"/>
                  </a:moveTo>
                  <a:cubicBezTo>
                    <a:pt x="191" y="72"/>
                    <a:pt x="108" y="131"/>
                    <a:pt x="1" y="143"/>
                  </a:cubicBezTo>
                  <a:lnTo>
                    <a:pt x="1799" y="3453"/>
                  </a:lnTo>
                  <a:lnTo>
                    <a:pt x="2061" y="3298"/>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811425" y="3763100"/>
              <a:ext cx="102425" cy="186350"/>
            </a:xfrm>
            <a:custGeom>
              <a:avLst/>
              <a:gdLst/>
              <a:ahLst/>
              <a:cxnLst/>
              <a:rect l="l" t="t" r="r" b="b"/>
              <a:pathLst>
                <a:path w="4097" h="7454" extrusionOk="0">
                  <a:moveTo>
                    <a:pt x="120" y="0"/>
                  </a:moveTo>
                  <a:lnTo>
                    <a:pt x="1" y="84"/>
                  </a:lnTo>
                  <a:cubicBezTo>
                    <a:pt x="132" y="119"/>
                    <a:pt x="227" y="250"/>
                    <a:pt x="203" y="393"/>
                  </a:cubicBezTo>
                  <a:cubicBezTo>
                    <a:pt x="191" y="476"/>
                    <a:pt x="167" y="536"/>
                    <a:pt x="108" y="560"/>
                  </a:cubicBezTo>
                  <a:lnTo>
                    <a:pt x="3811" y="7394"/>
                  </a:lnTo>
                  <a:lnTo>
                    <a:pt x="3834" y="7453"/>
                  </a:lnTo>
                  <a:cubicBezTo>
                    <a:pt x="3894" y="7382"/>
                    <a:pt x="4001" y="7334"/>
                    <a:pt x="4096" y="7299"/>
                  </a:cubicBezTo>
                  <a:lnTo>
                    <a:pt x="12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5767375" y="3647600"/>
              <a:ext cx="243200" cy="24725"/>
            </a:xfrm>
            <a:custGeom>
              <a:avLst/>
              <a:gdLst/>
              <a:ahLst/>
              <a:cxnLst/>
              <a:rect l="l" t="t" r="r" b="b"/>
              <a:pathLst>
                <a:path w="9728" h="989" extrusionOk="0">
                  <a:moveTo>
                    <a:pt x="9728" y="1"/>
                  </a:moveTo>
                  <a:lnTo>
                    <a:pt x="60" y="691"/>
                  </a:lnTo>
                  <a:cubicBezTo>
                    <a:pt x="84" y="727"/>
                    <a:pt x="84" y="774"/>
                    <a:pt x="60" y="822"/>
                  </a:cubicBezTo>
                  <a:cubicBezTo>
                    <a:pt x="48" y="882"/>
                    <a:pt x="36" y="929"/>
                    <a:pt x="1" y="965"/>
                  </a:cubicBezTo>
                  <a:cubicBezTo>
                    <a:pt x="12" y="965"/>
                    <a:pt x="36" y="989"/>
                    <a:pt x="60" y="989"/>
                  </a:cubicBezTo>
                  <a:lnTo>
                    <a:pt x="9097" y="346"/>
                  </a:lnTo>
                  <a:lnTo>
                    <a:pt x="972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6011150" y="3652075"/>
              <a:ext cx="80100" cy="97650"/>
            </a:xfrm>
            <a:custGeom>
              <a:avLst/>
              <a:gdLst/>
              <a:ahLst/>
              <a:cxnLst/>
              <a:rect l="l" t="t" r="r" b="b"/>
              <a:pathLst>
                <a:path w="3204" h="3906" extrusionOk="0">
                  <a:moveTo>
                    <a:pt x="251" y="0"/>
                  </a:moveTo>
                  <a:lnTo>
                    <a:pt x="1" y="155"/>
                  </a:lnTo>
                  <a:lnTo>
                    <a:pt x="3013" y="3905"/>
                  </a:lnTo>
                  <a:lnTo>
                    <a:pt x="3204" y="3667"/>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6091225" y="3749700"/>
              <a:ext cx="73550" cy="93200"/>
            </a:xfrm>
            <a:custGeom>
              <a:avLst/>
              <a:gdLst/>
              <a:ahLst/>
              <a:cxnLst/>
              <a:rect l="l" t="t" r="r" b="b"/>
              <a:pathLst>
                <a:path w="2942" h="3728" extrusionOk="0">
                  <a:moveTo>
                    <a:pt x="191" y="0"/>
                  </a:moveTo>
                  <a:lnTo>
                    <a:pt x="1" y="239"/>
                  </a:lnTo>
                  <a:lnTo>
                    <a:pt x="2810" y="3727"/>
                  </a:lnTo>
                  <a:cubicBezTo>
                    <a:pt x="2798" y="3691"/>
                    <a:pt x="2798" y="3656"/>
                    <a:pt x="2810" y="3608"/>
                  </a:cubicBezTo>
                  <a:cubicBezTo>
                    <a:pt x="2822" y="3525"/>
                    <a:pt x="2870" y="3465"/>
                    <a:pt x="2941" y="3418"/>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6167125" y="3845850"/>
              <a:ext cx="108675" cy="131575"/>
            </a:xfrm>
            <a:custGeom>
              <a:avLst/>
              <a:gdLst/>
              <a:ahLst/>
              <a:cxnLst/>
              <a:rect l="l" t="t" r="r" b="b"/>
              <a:pathLst>
                <a:path w="4347" h="5263" extrusionOk="0">
                  <a:moveTo>
                    <a:pt x="263" y="0"/>
                  </a:moveTo>
                  <a:lnTo>
                    <a:pt x="215" y="36"/>
                  </a:lnTo>
                  <a:cubicBezTo>
                    <a:pt x="191" y="48"/>
                    <a:pt x="155" y="60"/>
                    <a:pt x="120" y="72"/>
                  </a:cubicBezTo>
                  <a:lnTo>
                    <a:pt x="1" y="131"/>
                  </a:lnTo>
                  <a:lnTo>
                    <a:pt x="4108" y="5263"/>
                  </a:lnTo>
                  <a:cubicBezTo>
                    <a:pt x="4168" y="5179"/>
                    <a:pt x="4251" y="5120"/>
                    <a:pt x="4346" y="5084"/>
                  </a:cubicBez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5539375" y="3610700"/>
              <a:ext cx="553650" cy="299750"/>
            </a:xfrm>
            <a:custGeom>
              <a:avLst/>
              <a:gdLst/>
              <a:ahLst/>
              <a:cxnLst/>
              <a:rect l="l" t="t" r="r" b="b"/>
              <a:pathLst>
                <a:path w="22146" h="11990" extrusionOk="0">
                  <a:moveTo>
                    <a:pt x="21539" y="0"/>
                  </a:moveTo>
                  <a:lnTo>
                    <a:pt x="18848" y="1477"/>
                  </a:lnTo>
                  <a:lnTo>
                    <a:pt x="18217" y="1822"/>
                  </a:lnTo>
                  <a:lnTo>
                    <a:pt x="10859" y="5834"/>
                  </a:lnTo>
                  <a:lnTo>
                    <a:pt x="10609" y="5989"/>
                  </a:lnTo>
                  <a:lnTo>
                    <a:pt x="6239" y="8382"/>
                  </a:lnTo>
                  <a:lnTo>
                    <a:pt x="5942" y="8549"/>
                  </a:lnTo>
                  <a:lnTo>
                    <a:pt x="369" y="11597"/>
                  </a:lnTo>
                  <a:lnTo>
                    <a:pt x="72" y="11764"/>
                  </a:lnTo>
                  <a:cubicBezTo>
                    <a:pt x="24" y="11787"/>
                    <a:pt x="0" y="11835"/>
                    <a:pt x="0" y="11895"/>
                  </a:cubicBezTo>
                  <a:lnTo>
                    <a:pt x="84" y="11895"/>
                  </a:lnTo>
                  <a:cubicBezTo>
                    <a:pt x="167" y="11906"/>
                    <a:pt x="238" y="11942"/>
                    <a:pt x="298" y="11990"/>
                  </a:cubicBezTo>
                  <a:lnTo>
                    <a:pt x="6251" y="8727"/>
                  </a:lnTo>
                  <a:lnTo>
                    <a:pt x="6549" y="8561"/>
                  </a:lnTo>
                  <a:lnTo>
                    <a:pt x="7073" y="8263"/>
                  </a:lnTo>
                  <a:lnTo>
                    <a:pt x="7073" y="8239"/>
                  </a:lnTo>
                  <a:cubicBezTo>
                    <a:pt x="7093" y="8105"/>
                    <a:pt x="7213" y="8006"/>
                    <a:pt x="7330" y="8006"/>
                  </a:cubicBezTo>
                  <a:cubicBezTo>
                    <a:pt x="7348" y="8006"/>
                    <a:pt x="7365" y="8008"/>
                    <a:pt x="7382" y="8013"/>
                  </a:cubicBezTo>
                  <a:cubicBezTo>
                    <a:pt x="7418" y="8013"/>
                    <a:pt x="7442" y="8025"/>
                    <a:pt x="7454" y="8037"/>
                  </a:cubicBezTo>
                  <a:lnTo>
                    <a:pt x="10537" y="6358"/>
                  </a:lnTo>
                  <a:cubicBezTo>
                    <a:pt x="10579" y="6244"/>
                    <a:pt x="10684" y="6175"/>
                    <a:pt x="10797" y="6175"/>
                  </a:cubicBezTo>
                  <a:cubicBezTo>
                    <a:pt x="10813" y="6175"/>
                    <a:pt x="10830" y="6176"/>
                    <a:pt x="10847" y="6180"/>
                  </a:cubicBezTo>
                  <a:lnTo>
                    <a:pt x="10859" y="6180"/>
                  </a:lnTo>
                  <a:lnTo>
                    <a:pt x="11002" y="6108"/>
                  </a:lnTo>
                  <a:lnTo>
                    <a:pt x="18860" y="1810"/>
                  </a:lnTo>
                  <a:lnTo>
                    <a:pt x="19122" y="1655"/>
                  </a:lnTo>
                  <a:lnTo>
                    <a:pt x="221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5910250" y="3967875"/>
              <a:ext cx="8650" cy="4525"/>
            </a:xfrm>
            <a:custGeom>
              <a:avLst/>
              <a:gdLst/>
              <a:ahLst/>
              <a:cxnLst/>
              <a:rect l="l" t="t" r="r" b="b"/>
              <a:pathLst>
                <a:path w="346" h="181" extrusionOk="0">
                  <a:moveTo>
                    <a:pt x="24" y="1"/>
                  </a:moveTo>
                  <a:lnTo>
                    <a:pt x="24" y="1"/>
                  </a:lnTo>
                  <a:cubicBezTo>
                    <a:pt x="1" y="60"/>
                    <a:pt x="24" y="120"/>
                    <a:pt x="60" y="155"/>
                  </a:cubicBezTo>
                  <a:cubicBezTo>
                    <a:pt x="82" y="173"/>
                    <a:pt x="109" y="181"/>
                    <a:pt x="136" y="181"/>
                  </a:cubicBezTo>
                  <a:cubicBezTo>
                    <a:pt x="185" y="181"/>
                    <a:pt x="237" y="157"/>
                    <a:pt x="274" y="120"/>
                  </a:cubicBezTo>
                  <a:lnTo>
                    <a:pt x="346" y="24"/>
                  </a:lnTo>
                  <a:lnTo>
                    <a:pt x="346" y="24"/>
                  </a:lnTo>
                  <a:cubicBezTo>
                    <a:pt x="311" y="42"/>
                    <a:pt x="263" y="53"/>
                    <a:pt x="212" y="53"/>
                  </a:cubicBezTo>
                  <a:cubicBezTo>
                    <a:pt x="194" y="53"/>
                    <a:pt x="174" y="51"/>
                    <a:pt x="155" y="48"/>
                  </a:cubicBezTo>
                  <a:lnTo>
                    <a:pt x="2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5925125" y="3610700"/>
              <a:ext cx="282500" cy="339050"/>
            </a:xfrm>
            <a:custGeom>
              <a:avLst/>
              <a:gdLst/>
              <a:ahLst/>
              <a:cxnLst/>
              <a:rect l="l" t="t" r="r" b="b"/>
              <a:pathLst>
                <a:path w="11300" h="13562" extrusionOk="0">
                  <a:moveTo>
                    <a:pt x="10931" y="0"/>
                  </a:moveTo>
                  <a:lnTo>
                    <a:pt x="6645" y="5322"/>
                  </a:lnTo>
                  <a:lnTo>
                    <a:pt x="6454" y="5560"/>
                  </a:lnTo>
                  <a:lnTo>
                    <a:pt x="1" y="13561"/>
                  </a:lnTo>
                  <a:lnTo>
                    <a:pt x="584" y="13311"/>
                  </a:lnTo>
                  <a:lnTo>
                    <a:pt x="6645" y="5799"/>
                  </a:lnTo>
                  <a:lnTo>
                    <a:pt x="6835" y="5560"/>
                  </a:lnTo>
                  <a:lnTo>
                    <a:pt x="1130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6413300" y="3610700"/>
              <a:ext cx="111625" cy="99125"/>
            </a:xfrm>
            <a:custGeom>
              <a:avLst/>
              <a:gdLst/>
              <a:ahLst/>
              <a:cxnLst/>
              <a:rect l="l" t="t" r="r" b="b"/>
              <a:pathLst>
                <a:path w="4465" h="3965" extrusionOk="0">
                  <a:moveTo>
                    <a:pt x="0" y="0"/>
                  </a:moveTo>
                  <a:lnTo>
                    <a:pt x="4263" y="3965"/>
                  </a:lnTo>
                  <a:cubicBezTo>
                    <a:pt x="4310" y="3894"/>
                    <a:pt x="4382" y="3810"/>
                    <a:pt x="4465" y="3774"/>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6404950" y="3728850"/>
              <a:ext cx="119975" cy="132500"/>
            </a:xfrm>
            <a:custGeom>
              <a:avLst/>
              <a:gdLst/>
              <a:ahLst/>
              <a:cxnLst/>
              <a:rect l="l" t="t" r="r" b="b"/>
              <a:pathLst>
                <a:path w="4799" h="5300" extrusionOk="0">
                  <a:moveTo>
                    <a:pt x="4585" y="1"/>
                  </a:moveTo>
                  <a:lnTo>
                    <a:pt x="1" y="4918"/>
                  </a:lnTo>
                  <a:lnTo>
                    <a:pt x="36" y="5299"/>
                  </a:lnTo>
                  <a:lnTo>
                    <a:pt x="4799" y="191"/>
                  </a:lnTo>
                  <a:cubicBezTo>
                    <a:pt x="4716" y="144"/>
                    <a:pt x="4644" y="72"/>
                    <a:pt x="458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6291250" y="3858950"/>
              <a:ext cx="108375" cy="119975"/>
            </a:xfrm>
            <a:custGeom>
              <a:avLst/>
              <a:gdLst/>
              <a:ahLst/>
              <a:cxnLst/>
              <a:rect l="l" t="t" r="r" b="b"/>
              <a:pathLst>
                <a:path w="4335" h="4799" extrusionOk="0">
                  <a:moveTo>
                    <a:pt x="4287" y="0"/>
                  </a:moveTo>
                  <a:lnTo>
                    <a:pt x="1" y="4596"/>
                  </a:lnTo>
                  <a:cubicBezTo>
                    <a:pt x="84" y="4643"/>
                    <a:pt x="155" y="4715"/>
                    <a:pt x="203" y="4798"/>
                  </a:cubicBezTo>
                  <a:lnTo>
                    <a:pt x="262" y="4762"/>
                  </a:lnTo>
                  <a:lnTo>
                    <a:pt x="4334" y="369"/>
                  </a:lnTo>
                  <a:lnTo>
                    <a:pt x="4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6172200" y="3745825"/>
              <a:ext cx="206875" cy="100625"/>
            </a:xfrm>
            <a:custGeom>
              <a:avLst/>
              <a:gdLst/>
              <a:ahLst/>
              <a:cxnLst/>
              <a:rect l="l" t="t" r="r" b="b"/>
              <a:pathLst>
                <a:path w="8275" h="4025" extrusionOk="0">
                  <a:moveTo>
                    <a:pt x="8168" y="1"/>
                  </a:moveTo>
                  <a:lnTo>
                    <a:pt x="4893" y="1477"/>
                  </a:lnTo>
                  <a:cubicBezTo>
                    <a:pt x="4917" y="1525"/>
                    <a:pt x="4917" y="1548"/>
                    <a:pt x="4893" y="1596"/>
                  </a:cubicBezTo>
                  <a:cubicBezTo>
                    <a:pt x="4871" y="1731"/>
                    <a:pt x="4753" y="1823"/>
                    <a:pt x="4610" y="1823"/>
                  </a:cubicBezTo>
                  <a:cubicBezTo>
                    <a:pt x="4601" y="1823"/>
                    <a:pt x="4593" y="1823"/>
                    <a:pt x="4584" y="1822"/>
                  </a:cubicBezTo>
                  <a:cubicBezTo>
                    <a:pt x="4512" y="1798"/>
                    <a:pt x="4441" y="1763"/>
                    <a:pt x="4405" y="1703"/>
                  </a:cubicBezTo>
                  <a:lnTo>
                    <a:pt x="60" y="3668"/>
                  </a:lnTo>
                  <a:cubicBezTo>
                    <a:pt x="95" y="3727"/>
                    <a:pt x="107" y="3787"/>
                    <a:pt x="107" y="3858"/>
                  </a:cubicBezTo>
                  <a:cubicBezTo>
                    <a:pt x="98" y="3914"/>
                    <a:pt x="74" y="3963"/>
                    <a:pt x="36" y="3998"/>
                  </a:cubicBezTo>
                  <a:lnTo>
                    <a:pt x="36" y="3998"/>
                  </a:lnTo>
                  <a:lnTo>
                    <a:pt x="48" y="3989"/>
                  </a:lnTo>
                  <a:lnTo>
                    <a:pt x="8275" y="274"/>
                  </a:lnTo>
                  <a:cubicBezTo>
                    <a:pt x="8215" y="191"/>
                    <a:pt x="8168" y="96"/>
                    <a:pt x="8168" y="1"/>
                  </a:cubicBezTo>
                  <a:close/>
                  <a:moveTo>
                    <a:pt x="36" y="3998"/>
                  </a:moveTo>
                  <a:lnTo>
                    <a:pt x="0" y="4025"/>
                  </a:lnTo>
                  <a:cubicBezTo>
                    <a:pt x="13" y="4017"/>
                    <a:pt x="25" y="4008"/>
                    <a:pt x="36" y="3998"/>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5924825" y="3842875"/>
              <a:ext cx="244400" cy="112525"/>
            </a:xfrm>
            <a:custGeom>
              <a:avLst/>
              <a:gdLst/>
              <a:ahLst/>
              <a:cxnLst/>
              <a:rect l="l" t="t" r="r" b="b"/>
              <a:pathLst>
                <a:path w="9776" h="4501" extrusionOk="0">
                  <a:moveTo>
                    <a:pt x="9776" y="179"/>
                  </a:moveTo>
                  <a:lnTo>
                    <a:pt x="9744" y="195"/>
                  </a:lnTo>
                  <a:lnTo>
                    <a:pt x="9744" y="195"/>
                  </a:lnTo>
                  <a:cubicBezTo>
                    <a:pt x="9757" y="192"/>
                    <a:pt x="9768" y="187"/>
                    <a:pt x="9776" y="179"/>
                  </a:cubicBezTo>
                  <a:close/>
                  <a:moveTo>
                    <a:pt x="9454" y="0"/>
                  </a:moveTo>
                  <a:lnTo>
                    <a:pt x="584" y="4024"/>
                  </a:lnTo>
                  <a:lnTo>
                    <a:pt x="1" y="4274"/>
                  </a:lnTo>
                  <a:cubicBezTo>
                    <a:pt x="49" y="4334"/>
                    <a:pt x="84" y="4405"/>
                    <a:pt x="108" y="4489"/>
                  </a:cubicBezTo>
                  <a:lnTo>
                    <a:pt x="227" y="4501"/>
                  </a:lnTo>
                  <a:lnTo>
                    <a:pt x="9657" y="238"/>
                  </a:lnTo>
                  <a:lnTo>
                    <a:pt x="9744" y="195"/>
                  </a:lnTo>
                  <a:lnTo>
                    <a:pt x="9744" y="195"/>
                  </a:lnTo>
                  <a:cubicBezTo>
                    <a:pt x="9738" y="196"/>
                    <a:pt x="9732" y="197"/>
                    <a:pt x="9725" y="197"/>
                  </a:cubicBezTo>
                  <a:cubicBezTo>
                    <a:pt x="9705" y="197"/>
                    <a:pt x="9681" y="191"/>
                    <a:pt x="9657" y="179"/>
                  </a:cubicBezTo>
                  <a:cubicBezTo>
                    <a:pt x="9562" y="167"/>
                    <a:pt x="9478" y="95"/>
                    <a:pt x="945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5926625" y="3955375"/>
              <a:ext cx="339650" cy="35450"/>
            </a:xfrm>
            <a:custGeom>
              <a:avLst/>
              <a:gdLst/>
              <a:ahLst/>
              <a:cxnLst/>
              <a:rect l="l" t="t" r="r" b="b"/>
              <a:pathLst>
                <a:path w="13586" h="1418" extrusionOk="0">
                  <a:moveTo>
                    <a:pt x="48" y="1"/>
                  </a:moveTo>
                  <a:lnTo>
                    <a:pt x="48" y="1"/>
                  </a:lnTo>
                  <a:cubicBezTo>
                    <a:pt x="60" y="60"/>
                    <a:pt x="60" y="108"/>
                    <a:pt x="48" y="167"/>
                  </a:cubicBezTo>
                  <a:lnTo>
                    <a:pt x="0" y="298"/>
                  </a:lnTo>
                  <a:lnTo>
                    <a:pt x="13573" y="1417"/>
                  </a:lnTo>
                  <a:cubicBezTo>
                    <a:pt x="13562" y="1334"/>
                    <a:pt x="13562" y="1263"/>
                    <a:pt x="13573" y="1191"/>
                  </a:cubicBezTo>
                  <a:cubicBezTo>
                    <a:pt x="13573" y="1156"/>
                    <a:pt x="13585" y="1144"/>
                    <a:pt x="13585" y="1120"/>
                  </a:cubicBezTo>
                  <a:lnTo>
                    <a:pt x="167" y="13"/>
                  </a:ln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5920375" y="3963425"/>
              <a:ext cx="554850" cy="615875"/>
            </a:xfrm>
            <a:custGeom>
              <a:avLst/>
              <a:gdLst/>
              <a:ahLst/>
              <a:cxnLst/>
              <a:rect l="l" t="t" r="r" b="b"/>
              <a:pathLst>
                <a:path w="22194" h="24635" extrusionOk="0">
                  <a:moveTo>
                    <a:pt x="227" y="0"/>
                  </a:moveTo>
                  <a:cubicBezTo>
                    <a:pt x="167" y="95"/>
                    <a:pt x="96" y="155"/>
                    <a:pt x="0" y="202"/>
                  </a:cubicBezTo>
                  <a:lnTo>
                    <a:pt x="21967" y="24634"/>
                  </a:lnTo>
                  <a:cubicBezTo>
                    <a:pt x="22027" y="24563"/>
                    <a:pt x="22098" y="24491"/>
                    <a:pt x="22194" y="24444"/>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287975" y="3999125"/>
              <a:ext cx="141700" cy="223275"/>
            </a:xfrm>
            <a:custGeom>
              <a:avLst/>
              <a:gdLst/>
              <a:ahLst/>
              <a:cxnLst/>
              <a:rect l="l" t="t" r="r" b="b"/>
              <a:pathLst>
                <a:path w="5668" h="8931" extrusionOk="0">
                  <a:moveTo>
                    <a:pt x="251" y="1"/>
                  </a:moveTo>
                  <a:cubicBezTo>
                    <a:pt x="179" y="84"/>
                    <a:pt x="108" y="120"/>
                    <a:pt x="1" y="168"/>
                  </a:cubicBezTo>
                  <a:lnTo>
                    <a:pt x="5418" y="8931"/>
                  </a:lnTo>
                  <a:cubicBezTo>
                    <a:pt x="5489" y="8871"/>
                    <a:pt x="5585" y="8811"/>
                    <a:pt x="5668" y="8788"/>
                  </a:cubicBez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385000" y="3756250"/>
              <a:ext cx="29800" cy="175050"/>
            </a:xfrm>
            <a:custGeom>
              <a:avLst/>
              <a:gdLst/>
              <a:ahLst/>
              <a:cxnLst/>
              <a:rect l="l" t="t" r="r" b="b"/>
              <a:pathLst>
                <a:path w="1192" h="7002" extrusionOk="0">
                  <a:moveTo>
                    <a:pt x="287" y="0"/>
                  </a:moveTo>
                  <a:cubicBezTo>
                    <a:pt x="233" y="27"/>
                    <a:pt x="180" y="41"/>
                    <a:pt x="116" y="41"/>
                  </a:cubicBezTo>
                  <a:cubicBezTo>
                    <a:pt x="95" y="41"/>
                    <a:pt x="72" y="39"/>
                    <a:pt x="49" y="36"/>
                  </a:cubicBezTo>
                  <a:cubicBezTo>
                    <a:pt x="37" y="36"/>
                    <a:pt x="25" y="12"/>
                    <a:pt x="1" y="12"/>
                  </a:cubicBezTo>
                  <a:lnTo>
                    <a:pt x="537" y="4108"/>
                  </a:lnTo>
                  <a:lnTo>
                    <a:pt x="584" y="4477"/>
                  </a:lnTo>
                  <a:lnTo>
                    <a:pt x="918" y="7001"/>
                  </a:lnTo>
                  <a:lnTo>
                    <a:pt x="1192" y="6882"/>
                  </a:lnTo>
                  <a:lnTo>
                    <a:pt x="834" y="4203"/>
                  </a:lnTo>
                  <a:lnTo>
                    <a:pt x="799" y="3822"/>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6414775" y="3936025"/>
              <a:ext cx="1525" cy="1825"/>
            </a:xfrm>
            <a:custGeom>
              <a:avLst/>
              <a:gdLst/>
              <a:ahLst/>
              <a:cxnLst/>
              <a:rect l="l" t="t" r="r" b="b"/>
              <a:pathLst>
                <a:path w="61" h="73" extrusionOk="0">
                  <a:moveTo>
                    <a:pt x="48" y="1"/>
                  </a:moveTo>
                  <a:lnTo>
                    <a:pt x="1" y="13"/>
                  </a:lnTo>
                  <a:cubicBezTo>
                    <a:pt x="24" y="25"/>
                    <a:pt x="48" y="48"/>
                    <a:pt x="60" y="72"/>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6410025" y="3943775"/>
              <a:ext cx="42875" cy="272675"/>
            </a:xfrm>
            <a:custGeom>
              <a:avLst/>
              <a:gdLst/>
              <a:ahLst/>
              <a:cxnLst/>
              <a:rect l="l" t="t" r="r" b="b"/>
              <a:pathLst>
                <a:path w="1715" h="10907" extrusionOk="0">
                  <a:moveTo>
                    <a:pt x="298" y="0"/>
                  </a:moveTo>
                  <a:cubicBezTo>
                    <a:pt x="243" y="111"/>
                    <a:pt x="146" y="180"/>
                    <a:pt x="28" y="180"/>
                  </a:cubicBezTo>
                  <a:cubicBezTo>
                    <a:pt x="19" y="180"/>
                    <a:pt x="10" y="180"/>
                    <a:pt x="0" y="179"/>
                  </a:cubicBezTo>
                  <a:lnTo>
                    <a:pt x="0" y="179"/>
                  </a:lnTo>
                  <a:lnTo>
                    <a:pt x="1405" y="10871"/>
                  </a:lnTo>
                  <a:cubicBezTo>
                    <a:pt x="1465" y="10871"/>
                    <a:pt x="1524" y="10871"/>
                    <a:pt x="1596" y="10883"/>
                  </a:cubicBezTo>
                  <a:cubicBezTo>
                    <a:pt x="1619" y="10883"/>
                    <a:pt x="1655" y="10894"/>
                    <a:pt x="1703" y="10906"/>
                  </a:cubicBezTo>
                  <a:cubicBezTo>
                    <a:pt x="1715" y="10894"/>
                    <a:pt x="1715" y="10871"/>
                    <a:pt x="1715" y="10835"/>
                  </a:cubicBez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6296300" y="3868175"/>
              <a:ext cx="262875" cy="117600"/>
            </a:xfrm>
            <a:custGeom>
              <a:avLst/>
              <a:gdLst/>
              <a:ahLst/>
              <a:cxnLst/>
              <a:rect l="l" t="t" r="r" b="b"/>
              <a:pathLst>
                <a:path w="10515" h="4704" extrusionOk="0">
                  <a:moveTo>
                    <a:pt x="10395" y="0"/>
                  </a:moveTo>
                  <a:lnTo>
                    <a:pt x="4763" y="2381"/>
                  </a:lnTo>
                  <a:lnTo>
                    <a:pt x="4478" y="2500"/>
                  </a:lnTo>
                  <a:lnTo>
                    <a:pt x="60" y="4382"/>
                  </a:lnTo>
                  <a:lnTo>
                    <a:pt x="1" y="4429"/>
                  </a:lnTo>
                  <a:cubicBezTo>
                    <a:pt x="60" y="4513"/>
                    <a:pt x="84" y="4608"/>
                    <a:pt x="96" y="4703"/>
                  </a:cubicBezTo>
                  <a:lnTo>
                    <a:pt x="4299" y="2917"/>
                  </a:lnTo>
                  <a:lnTo>
                    <a:pt x="4299" y="2893"/>
                  </a:lnTo>
                  <a:cubicBezTo>
                    <a:pt x="4321" y="2748"/>
                    <a:pt x="4459" y="2666"/>
                    <a:pt x="4584" y="2666"/>
                  </a:cubicBezTo>
                  <a:cubicBezTo>
                    <a:pt x="4592" y="2666"/>
                    <a:pt x="4600" y="2666"/>
                    <a:pt x="4609" y="2667"/>
                  </a:cubicBezTo>
                  <a:cubicBezTo>
                    <a:pt x="4656" y="2679"/>
                    <a:pt x="4704" y="2703"/>
                    <a:pt x="4728" y="2727"/>
                  </a:cubicBezTo>
                  <a:lnTo>
                    <a:pt x="4775" y="2715"/>
                  </a:lnTo>
                  <a:lnTo>
                    <a:pt x="10514" y="274"/>
                  </a:lnTo>
                  <a:lnTo>
                    <a:pt x="10443" y="226"/>
                  </a:lnTo>
                  <a:cubicBezTo>
                    <a:pt x="10431" y="226"/>
                    <a:pt x="10431" y="214"/>
                    <a:pt x="10431" y="214"/>
                  </a:cubicBezTo>
                  <a:lnTo>
                    <a:pt x="10431" y="191"/>
                  </a:lnTo>
                  <a:cubicBezTo>
                    <a:pt x="10431" y="191"/>
                    <a:pt x="10431" y="179"/>
                    <a:pt x="10419" y="179"/>
                  </a:cubicBezTo>
                  <a:lnTo>
                    <a:pt x="10419" y="167"/>
                  </a:lnTo>
                  <a:lnTo>
                    <a:pt x="10419" y="155"/>
                  </a:lnTo>
                  <a:lnTo>
                    <a:pt x="10419" y="131"/>
                  </a:lnTo>
                  <a:lnTo>
                    <a:pt x="10419" y="119"/>
                  </a:lnTo>
                  <a:lnTo>
                    <a:pt x="1039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6562125" y="3681225"/>
              <a:ext cx="131575" cy="189050"/>
            </a:xfrm>
            <a:custGeom>
              <a:avLst/>
              <a:gdLst/>
              <a:ahLst/>
              <a:cxnLst/>
              <a:rect l="l" t="t" r="r" b="b"/>
              <a:pathLst>
                <a:path w="5263" h="7562" extrusionOk="0">
                  <a:moveTo>
                    <a:pt x="5263" y="1"/>
                  </a:moveTo>
                  <a:lnTo>
                    <a:pt x="0" y="7216"/>
                  </a:lnTo>
                  <a:lnTo>
                    <a:pt x="48" y="7502"/>
                  </a:lnTo>
                  <a:lnTo>
                    <a:pt x="119" y="7561"/>
                  </a:lnTo>
                  <a:lnTo>
                    <a:pt x="5263" y="501"/>
                  </a:lnTo>
                  <a:lnTo>
                    <a:pt x="526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6533550" y="3734225"/>
              <a:ext cx="29775" cy="137825"/>
            </a:xfrm>
            <a:custGeom>
              <a:avLst/>
              <a:gdLst/>
              <a:ahLst/>
              <a:cxnLst/>
              <a:rect l="l" t="t" r="r" b="b"/>
              <a:pathLst>
                <a:path w="1191" h="5513" extrusionOk="0">
                  <a:moveTo>
                    <a:pt x="286" y="0"/>
                  </a:moveTo>
                  <a:cubicBezTo>
                    <a:pt x="191" y="48"/>
                    <a:pt x="107" y="84"/>
                    <a:pt x="0" y="84"/>
                  </a:cubicBezTo>
                  <a:lnTo>
                    <a:pt x="893" y="5382"/>
                  </a:lnTo>
                  <a:lnTo>
                    <a:pt x="901" y="5464"/>
                  </a:lnTo>
                  <a:lnTo>
                    <a:pt x="901" y="5464"/>
                  </a:lnTo>
                  <a:cubicBezTo>
                    <a:pt x="904" y="5435"/>
                    <a:pt x="918" y="5409"/>
                    <a:pt x="941" y="5394"/>
                  </a:cubicBezTo>
                  <a:cubicBezTo>
                    <a:pt x="971" y="5356"/>
                    <a:pt x="1016" y="5327"/>
                    <a:pt x="1063" y="5327"/>
                  </a:cubicBezTo>
                  <a:cubicBezTo>
                    <a:pt x="1090" y="5327"/>
                    <a:pt x="1117" y="5337"/>
                    <a:pt x="1143" y="5358"/>
                  </a:cubicBezTo>
                  <a:lnTo>
                    <a:pt x="1191" y="5394"/>
                  </a:lnTo>
                  <a:lnTo>
                    <a:pt x="1143" y="5108"/>
                  </a:lnTo>
                  <a:lnTo>
                    <a:pt x="286" y="0"/>
                  </a:lnTo>
                  <a:close/>
                  <a:moveTo>
                    <a:pt x="901" y="5464"/>
                  </a:moveTo>
                  <a:lnTo>
                    <a:pt x="901" y="5464"/>
                  </a:lnTo>
                  <a:cubicBezTo>
                    <a:pt x="900" y="5479"/>
                    <a:pt x="901" y="5496"/>
                    <a:pt x="905" y="5513"/>
                  </a:cubicBezTo>
                  <a:lnTo>
                    <a:pt x="905" y="5501"/>
                  </a:lnTo>
                  <a:lnTo>
                    <a:pt x="901" y="5464"/>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6557650" y="3873825"/>
              <a:ext cx="25" cy="25"/>
            </a:xfrm>
            <a:custGeom>
              <a:avLst/>
              <a:gdLst/>
              <a:ahLst/>
              <a:cxnLst/>
              <a:rect l="l" t="t" r="r" b="b"/>
              <a:pathLst>
                <a:path w="1" h="1" extrusionOk="0">
                  <a:moveTo>
                    <a:pt x="1"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6679700" y="3952700"/>
              <a:ext cx="14000" cy="17300"/>
            </a:xfrm>
            <a:custGeom>
              <a:avLst/>
              <a:gdLst/>
              <a:ahLst/>
              <a:cxnLst/>
              <a:rect l="l" t="t" r="r" b="b"/>
              <a:pathLst>
                <a:path w="560" h="692" extrusionOk="0">
                  <a:moveTo>
                    <a:pt x="84" y="0"/>
                  </a:moveTo>
                  <a:lnTo>
                    <a:pt x="0" y="298"/>
                  </a:lnTo>
                  <a:lnTo>
                    <a:pt x="560" y="691"/>
                  </a:lnTo>
                  <a:lnTo>
                    <a:pt x="560" y="334"/>
                  </a:lnTo>
                  <a:lnTo>
                    <a:pt x="8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6555875" y="3867675"/>
              <a:ext cx="119375" cy="88025"/>
            </a:xfrm>
            <a:custGeom>
              <a:avLst/>
              <a:gdLst/>
              <a:ahLst/>
              <a:cxnLst/>
              <a:rect l="l" t="t" r="r" b="b"/>
              <a:pathLst>
                <a:path w="4775" h="3521" extrusionOk="0">
                  <a:moveTo>
                    <a:pt x="157" y="0"/>
                  </a:moveTo>
                  <a:cubicBezTo>
                    <a:pt x="107" y="0"/>
                    <a:pt x="54" y="19"/>
                    <a:pt x="24" y="56"/>
                  </a:cubicBezTo>
                  <a:cubicBezTo>
                    <a:pt x="0" y="80"/>
                    <a:pt x="0" y="127"/>
                    <a:pt x="0" y="175"/>
                  </a:cubicBezTo>
                  <a:cubicBezTo>
                    <a:pt x="4" y="171"/>
                    <a:pt x="6" y="170"/>
                    <a:pt x="8" y="170"/>
                  </a:cubicBezTo>
                  <a:cubicBezTo>
                    <a:pt x="12" y="170"/>
                    <a:pt x="12" y="178"/>
                    <a:pt x="12" y="187"/>
                  </a:cubicBezTo>
                  <a:cubicBezTo>
                    <a:pt x="24" y="199"/>
                    <a:pt x="24" y="199"/>
                    <a:pt x="24" y="222"/>
                  </a:cubicBezTo>
                  <a:cubicBezTo>
                    <a:pt x="24" y="222"/>
                    <a:pt x="24" y="234"/>
                    <a:pt x="48" y="234"/>
                  </a:cubicBezTo>
                  <a:lnTo>
                    <a:pt x="48" y="246"/>
                  </a:lnTo>
                  <a:lnTo>
                    <a:pt x="60" y="258"/>
                  </a:lnTo>
                  <a:lnTo>
                    <a:pt x="131" y="306"/>
                  </a:lnTo>
                  <a:lnTo>
                    <a:pt x="4691" y="3521"/>
                  </a:lnTo>
                  <a:lnTo>
                    <a:pt x="4775" y="3223"/>
                  </a:lnTo>
                  <a:lnTo>
                    <a:pt x="357" y="103"/>
                  </a:lnTo>
                  <a:lnTo>
                    <a:pt x="286" y="56"/>
                  </a:lnTo>
                  <a:lnTo>
                    <a:pt x="238" y="20"/>
                  </a:lnTo>
                  <a:cubicBezTo>
                    <a:pt x="216" y="7"/>
                    <a:pt x="187" y="0"/>
                    <a:pt x="1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6604375" y="4211350"/>
              <a:ext cx="3600" cy="2725"/>
            </a:xfrm>
            <a:custGeom>
              <a:avLst/>
              <a:gdLst/>
              <a:ahLst/>
              <a:cxnLst/>
              <a:rect l="l" t="t" r="r" b="b"/>
              <a:pathLst>
                <a:path w="144" h="109" extrusionOk="0">
                  <a:moveTo>
                    <a:pt x="25" y="1"/>
                  </a:moveTo>
                  <a:lnTo>
                    <a:pt x="1" y="108"/>
                  </a:lnTo>
                  <a:cubicBezTo>
                    <a:pt x="60" y="108"/>
                    <a:pt x="120" y="72"/>
                    <a:pt x="144" y="13"/>
                  </a:cubicBezTo>
                  <a:cubicBezTo>
                    <a:pt x="96" y="1"/>
                    <a:pt x="72" y="1"/>
                    <a:pt x="2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6613600" y="3885425"/>
              <a:ext cx="80400" cy="282800"/>
            </a:xfrm>
            <a:custGeom>
              <a:avLst/>
              <a:gdLst/>
              <a:ahLst/>
              <a:cxnLst/>
              <a:rect l="l" t="t" r="r" b="b"/>
              <a:pathLst>
                <a:path w="3216" h="11312" extrusionOk="0">
                  <a:moveTo>
                    <a:pt x="3216" y="1"/>
                  </a:moveTo>
                  <a:lnTo>
                    <a:pt x="2489" y="2525"/>
                  </a:lnTo>
                  <a:lnTo>
                    <a:pt x="2394" y="2811"/>
                  </a:lnTo>
                  <a:lnTo>
                    <a:pt x="1" y="11204"/>
                  </a:lnTo>
                  <a:cubicBezTo>
                    <a:pt x="108" y="11216"/>
                    <a:pt x="191" y="11252"/>
                    <a:pt x="287" y="11312"/>
                  </a:cubicBezTo>
                  <a:lnTo>
                    <a:pt x="2644" y="3001"/>
                  </a:lnTo>
                  <a:lnTo>
                    <a:pt x="2739" y="2703"/>
                  </a:lnTo>
                  <a:lnTo>
                    <a:pt x="3216" y="1072"/>
                  </a:lnTo>
                  <a:lnTo>
                    <a:pt x="321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6443950" y="4280425"/>
              <a:ext cx="42875" cy="292625"/>
            </a:xfrm>
            <a:custGeom>
              <a:avLst/>
              <a:gdLst/>
              <a:ahLst/>
              <a:cxnLst/>
              <a:rect l="l" t="t" r="r" b="b"/>
              <a:pathLst>
                <a:path w="1715" h="11705" extrusionOk="0">
                  <a:moveTo>
                    <a:pt x="298" y="0"/>
                  </a:moveTo>
                  <a:cubicBezTo>
                    <a:pt x="191" y="36"/>
                    <a:pt x="108" y="48"/>
                    <a:pt x="0" y="48"/>
                  </a:cubicBezTo>
                  <a:lnTo>
                    <a:pt x="1417" y="11704"/>
                  </a:lnTo>
                  <a:cubicBezTo>
                    <a:pt x="1475" y="11696"/>
                    <a:pt x="1538" y="11682"/>
                    <a:pt x="1599" y="11682"/>
                  </a:cubicBezTo>
                  <a:cubicBezTo>
                    <a:pt x="1626" y="11682"/>
                    <a:pt x="1653" y="11685"/>
                    <a:pt x="1679" y="11692"/>
                  </a:cubicBezTo>
                  <a:lnTo>
                    <a:pt x="1715" y="11692"/>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486800" y="4208675"/>
              <a:ext cx="118200" cy="365250"/>
            </a:xfrm>
            <a:custGeom>
              <a:avLst/>
              <a:gdLst/>
              <a:ahLst/>
              <a:cxnLst/>
              <a:rect l="l" t="t" r="r" b="b"/>
              <a:pathLst>
                <a:path w="4728" h="14610" extrusionOk="0">
                  <a:moveTo>
                    <a:pt x="4442" y="1"/>
                  </a:moveTo>
                  <a:lnTo>
                    <a:pt x="1" y="14574"/>
                  </a:lnTo>
                  <a:cubicBezTo>
                    <a:pt x="37" y="14586"/>
                    <a:pt x="84" y="14586"/>
                    <a:pt x="108" y="14610"/>
                  </a:cubicBezTo>
                  <a:lnTo>
                    <a:pt x="430" y="14181"/>
                  </a:lnTo>
                  <a:lnTo>
                    <a:pt x="4704" y="215"/>
                  </a:lnTo>
                  <a:lnTo>
                    <a:pt x="4728" y="108"/>
                  </a:lnTo>
                  <a:cubicBezTo>
                    <a:pt x="4621" y="96"/>
                    <a:pt x="4537" y="48"/>
                    <a:pt x="444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475500" y="4189625"/>
              <a:ext cx="112550" cy="56575"/>
            </a:xfrm>
            <a:custGeom>
              <a:avLst/>
              <a:gdLst/>
              <a:ahLst/>
              <a:cxnLst/>
              <a:rect l="l" t="t" r="r" b="b"/>
              <a:pathLst>
                <a:path w="4502" h="2263" extrusionOk="0">
                  <a:moveTo>
                    <a:pt x="4418" y="1"/>
                  </a:moveTo>
                  <a:lnTo>
                    <a:pt x="0" y="1965"/>
                  </a:lnTo>
                  <a:cubicBezTo>
                    <a:pt x="36" y="2061"/>
                    <a:pt x="48" y="2168"/>
                    <a:pt x="60" y="2263"/>
                  </a:cubicBezTo>
                  <a:lnTo>
                    <a:pt x="4501" y="298"/>
                  </a:lnTo>
                  <a:cubicBezTo>
                    <a:pt x="4453" y="215"/>
                    <a:pt x="4442" y="108"/>
                    <a:pt x="441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626125" y="4142000"/>
              <a:ext cx="67575" cy="36350"/>
            </a:xfrm>
            <a:custGeom>
              <a:avLst/>
              <a:gdLst/>
              <a:ahLst/>
              <a:cxnLst/>
              <a:rect l="l" t="t" r="r" b="b"/>
              <a:pathLst>
                <a:path w="2703" h="1454" extrusionOk="0">
                  <a:moveTo>
                    <a:pt x="2703" y="1"/>
                  </a:moveTo>
                  <a:lnTo>
                    <a:pt x="0" y="1191"/>
                  </a:lnTo>
                  <a:cubicBezTo>
                    <a:pt x="60" y="1287"/>
                    <a:pt x="119" y="1358"/>
                    <a:pt x="167" y="1453"/>
                  </a:cubicBezTo>
                  <a:lnTo>
                    <a:pt x="2703" y="334"/>
                  </a:lnTo>
                  <a:lnTo>
                    <a:pt x="27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489775" y="4289950"/>
              <a:ext cx="203925" cy="288750"/>
            </a:xfrm>
            <a:custGeom>
              <a:avLst/>
              <a:gdLst/>
              <a:ahLst/>
              <a:cxnLst/>
              <a:rect l="l" t="t" r="r" b="b"/>
              <a:pathLst>
                <a:path w="8157" h="11550" extrusionOk="0">
                  <a:moveTo>
                    <a:pt x="8157" y="0"/>
                  </a:moveTo>
                  <a:lnTo>
                    <a:pt x="311" y="10930"/>
                  </a:lnTo>
                  <a:lnTo>
                    <a:pt x="1" y="11371"/>
                  </a:lnTo>
                  <a:cubicBezTo>
                    <a:pt x="84" y="11406"/>
                    <a:pt x="180" y="11466"/>
                    <a:pt x="239" y="11549"/>
                  </a:cubicBezTo>
                  <a:lnTo>
                    <a:pt x="8157" y="500"/>
                  </a:lnTo>
                  <a:lnTo>
                    <a:pt x="815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585925" y="4164825"/>
              <a:ext cx="47350" cy="46925"/>
            </a:xfrm>
            <a:custGeom>
              <a:avLst/>
              <a:gdLst/>
              <a:ahLst/>
              <a:cxnLst/>
              <a:rect l="l" t="t" r="r" b="b"/>
              <a:pathLst>
                <a:path w="1894" h="1877" extrusionOk="0">
                  <a:moveTo>
                    <a:pt x="941" y="0"/>
                  </a:moveTo>
                  <a:cubicBezTo>
                    <a:pt x="489" y="0"/>
                    <a:pt x="98" y="315"/>
                    <a:pt x="25" y="779"/>
                  </a:cubicBezTo>
                  <a:cubicBezTo>
                    <a:pt x="1" y="850"/>
                    <a:pt x="1" y="921"/>
                    <a:pt x="1" y="993"/>
                  </a:cubicBezTo>
                  <a:cubicBezTo>
                    <a:pt x="1" y="1100"/>
                    <a:pt x="36" y="1195"/>
                    <a:pt x="84" y="1290"/>
                  </a:cubicBezTo>
                  <a:cubicBezTo>
                    <a:pt x="155" y="1493"/>
                    <a:pt x="298" y="1648"/>
                    <a:pt x="501" y="1755"/>
                  </a:cubicBezTo>
                  <a:cubicBezTo>
                    <a:pt x="584" y="1802"/>
                    <a:pt x="679" y="1826"/>
                    <a:pt x="775" y="1862"/>
                  </a:cubicBezTo>
                  <a:cubicBezTo>
                    <a:pt x="810" y="1862"/>
                    <a:pt x="858" y="1874"/>
                    <a:pt x="882" y="1874"/>
                  </a:cubicBezTo>
                  <a:cubicBezTo>
                    <a:pt x="905" y="1876"/>
                    <a:pt x="927" y="1876"/>
                    <a:pt x="950" y="1876"/>
                  </a:cubicBezTo>
                  <a:cubicBezTo>
                    <a:pt x="1387" y="1876"/>
                    <a:pt x="1779" y="1553"/>
                    <a:pt x="1870" y="1112"/>
                  </a:cubicBezTo>
                  <a:cubicBezTo>
                    <a:pt x="1894" y="921"/>
                    <a:pt x="1870" y="719"/>
                    <a:pt x="1787" y="552"/>
                  </a:cubicBezTo>
                  <a:cubicBezTo>
                    <a:pt x="1751" y="457"/>
                    <a:pt x="1691" y="374"/>
                    <a:pt x="1632" y="302"/>
                  </a:cubicBezTo>
                  <a:cubicBezTo>
                    <a:pt x="1572" y="219"/>
                    <a:pt x="1477" y="159"/>
                    <a:pt x="1406" y="124"/>
                  </a:cubicBezTo>
                  <a:cubicBezTo>
                    <a:pt x="1310" y="76"/>
                    <a:pt x="1227" y="40"/>
                    <a:pt x="1120" y="17"/>
                  </a:cubicBezTo>
                  <a:cubicBezTo>
                    <a:pt x="1060" y="6"/>
                    <a:pt x="1000" y="0"/>
                    <a:pt x="9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407925" y="4215525"/>
              <a:ext cx="69375" cy="65800"/>
            </a:xfrm>
            <a:custGeom>
              <a:avLst/>
              <a:gdLst/>
              <a:ahLst/>
              <a:cxnLst/>
              <a:rect l="l" t="t" r="r" b="b"/>
              <a:pathLst>
                <a:path w="2775" h="2632" extrusionOk="0">
                  <a:moveTo>
                    <a:pt x="1489" y="1"/>
                  </a:moveTo>
                  <a:cubicBezTo>
                    <a:pt x="1263" y="1"/>
                    <a:pt x="1049" y="36"/>
                    <a:pt x="870" y="120"/>
                  </a:cubicBezTo>
                  <a:cubicBezTo>
                    <a:pt x="787" y="155"/>
                    <a:pt x="691" y="203"/>
                    <a:pt x="620" y="263"/>
                  </a:cubicBezTo>
                  <a:cubicBezTo>
                    <a:pt x="370" y="453"/>
                    <a:pt x="191" y="739"/>
                    <a:pt x="132" y="1060"/>
                  </a:cubicBezTo>
                  <a:cubicBezTo>
                    <a:pt x="1" y="1775"/>
                    <a:pt x="477" y="2477"/>
                    <a:pt x="1203" y="2608"/>
                  </a:cubicBezTo>
                  <a:cubicBezTo>
                    <a:pt x="1275" y="2632"/>
                    <a:pt x="1370" y="2632"/>
                    <a:pt x="1441" y="2632"/>
                  </a:cubicBezTo>
                  <a:cubicBezTo>
                    <a:pt x="1549" y="2632"/>
                    <a:pt x="1632" y="2608"/>
                    <a:pt x="1739" y="2596"/>
                  </a:cubicBezTo>
                  <a:cubicBezTo>
                    <a:pt x="2239" y="2477"/>
                    <a:pt x="2644" y="2072"/>
                    <a:pt x="2751" y="1537"/>
                  </a:cubicBezTo>
                  <a:cubicBezTo>
                    <a:pt x="2763" y="1441"/>
                    <a:pt x="2775" y="1322"/>
                    <a:pt x="2763" y="1215"/>
                  </a:cubicBezTo>
                  <a:cubicBezTo>
                    <a:pt x="2763" y="1108"/>
                    <a:pt x="2739" y="1001"/>
                    <a:pt x="2703" y="917"/>
                  </a:cubicBezTo>
                  <a:cubicBezTo>
                    <a:pt x="2573" y="501"/>
                    <a:pt x="2227" y="155"/>
                    <a:pt x="1787" y="36"/>
                  </a:cubicBezTo>
                  <a:cubicBezTo>
                    <a:pt x="1751" y="24"/>
                    <a:pt x="1727" y="24"/>
                    <a:pt x="1680" y="13"/>
                  </a:cubicBezTo>
                  <a:cubicBezTo>
                    <a:pt x="1620" y="1"/>
                    <a:pt x="1560" y="1"/>
                    <a:pt x="148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4666950" y="3657525"/>
              <a:ext cx="11925" cy="12150"/>
            </a:xfrm>
            <a:custGeom>
              <a:avLst/>
              <a:gdLst/>
              <a:ahLst/>
              <a:cxnLst/>
              <a:rect l="l" t="t" r="r" b="b"/>
              <a:pathLst>
                <a:path w="477" h="486" extrusionOk="0">
                  <a:moveTo>
                    <a:pt x="233" y="1"/>
                  </a:moveTo>
                  <a:cubicBezTo>
                    <a:pt x="128" y="1"/>
                    <a:pt x="22" y="87"/>
                    <a:pt x="12" y="199"/>
                  </a:cubicBezTo>
                  <a:cubicBezTo>
                    <a:pt x="0" y="247"/>
                    <a:pt x="12" y="306"/>
                    <a:pt x="24" y="354"/>
                  </a:cubicBezTo>
                  <a:cubicBezTo>
                    <a:pt x="60" y="413"/>
                    <a:pt x="119" y="461"/>
                    <a:pt x="203" y="485"/>
                  </a:cubicBezTo>
                  <a:cubicBezTo>
                    <a:pt x="213" y="486"/>
                    <a:pt x="223" y="486"/>
                    <a:pt x="233" y="486"/>
                  </a:cubicBezTo>
                  <a:cubicBezTo>
                    <a:pt x="362" y="486"/>
                    <a:pt x="465" y="416"/>
                    <a:pt x="476" y="294"/>
                  </a:cubicBezTo>
                  <a:lnTo>
                    <a:pt x="476" y="187"/>
                  </a:lnTo>
                  <a:cubicBezTo>
                    <a:pt x="429" y="92"/>
                    <a:pt x="369" y="20"/>
                    <a:pt x="286" y="8"/>
                  </a:cubicBezTo>
                  <a:cubicBezTo>
                    <a:pt x="269" y="3"/>
                    <a:pt x="251" y="1"/>
                    <a:pt x="2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5526275" y="3907750"/>
              <a:ext cx="25325" cy="23650"/>
            </a:xfrm>
            <a:custGeom>
              <a:avLst/>
              <a:gdLst/>
              <a:ahLst/>
              <a:cxnLst/>
              <a:rect l="l" t="t" r="r" b="b"/>
              <a:pathLst>
                <a:path w="1013" h="946" extrusionOk="0">
                  <a:moveTo>
                    <a:pt x="512" y="1"/>
                  </a:moveTo>
                  <a:cubicBezTo>
                    <a:pt x="286" y="13"/>
                    <a:pt x="84" y="167"/>
                    <a:pt x="48" y="382"/>
                  </a:cubicBezTo>
                  <a:cubicBezTo>
                    <a:pt x="0" y="644"/>
                    <a:pt x="179" y="894"/>
                    <a:pt x="441" y="941"/>
                  </a:cubicBezTo>
                  <a:cubicBezTo>
                    <a:pt x="462" y="944"/>
                    <a:pt x="484" y="946"/>
                    <a:pt x="505" y="946"/>
                  </a:cubicBezTo>
                  <a:cubicBezTo>
                    <a:pt x="732" y="946"/>
                    <a:pt x="945" y="777"/>
                    <a:pt x="989" y="548"/>
                  </a:cubicBezTo>
                  <a:cubicBezTo>
                    <a:pt x="1012" y="370"/>
                    <a:pt x="941" y="191"/>
                    <a:pt x="798" y="84"/>
                  </a:cubicBezTo>
                  <a:cubicBezTo>
                    <a:pt x="739" y="48"/>
                    <a:pt x="679" y="13"/>
                    <a:pt x="58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6515675" y="3702325"/>
              <a:ext cx="35450" cy="33100"/>
            </a:xfrm>
            <a:custGeom>
              <a:avLst/>
              <a:gdLst/>
              <a:ahLst/>
              <a:cxnLst/>
              <a:rect l="l" t="t" r="r" b="b"/>
              <a:pathLst>
                <a:path w="1418" h="1324" extrusionOk="0">
                  <a:moveTo>
                    <a:pt x="679" y="0"/>
                  </a:moveTo>
                  <a:cubicBezTo>
                    <a:pt x="563" y="0"/>
                    <a:pt x="454" y="33"/>
                    <a:pt x="358" y="86"/>
                  </a:cubicBezTo>
                  <a:cubicBezTo>
                    <a:pt x="275" y="133"/>
                    <a:pt x="191" y="205"/>
                    <a:pt x="132" y="276"/>
                  </a:cubicBezTo>
                  <a:cubicBezTo>
                    <a:pt x="96" y="360"/>
                    <a:pt x="48" y="443"/>
                    <a:pt x="37" y="538"/>
                  </a:cubicBezTo>
                  <a:cubicBezTo>
                    <a:pt x="1" y="717"/>
                    <a:pt x="48" y="907"/>
                    <a:pt x="156" y="1038"/>
                  </a:cubicBezTo>
                  <a:cubicBezTo>
                    <a:pt x="215" y="1145"/>
                    <a:pt x="287" y="1205"/>
                    <a:pt x="370" y="1252"/>
                  </a:cubicBezTo>
                  <a:cubicBezTo>
                    <a:pt x="429" y="1276"/>
                    <a:pt x="513" y="1312"/>
                    <a:pt x="572" y="1312"/>
                  </a:cubicBezTo>
                  <a:cubicBezTo>
                    <a:pt x="608" y="1324"/>
                    <a:pt x="656" y="1324"/>
                    <a:pt x="703" y="1324"/>
                  </a:cubicBezTo>
                  <a:cubicBezTo>
                    <a:pt x="810" y="1324"/>
                    <a:pt x="894" y="1300"/>
                    <a:pt x="989" y="1252"/>
                  </a:cubicBezTo>
                  <a:cubicBezTo>
                    <a:pt x="1168" y="1157"/>
                    <a:pt x="1299" y="979"/>
                    <a:pt x="1346" y="776"/>
                  </a:cubicBezTo>
                  <a:cubicBezTo>
                    <a:pt x="1418" y="419"/>
                    <a:pt x="1168" y="62"/>
                    <a:pt x="810" y="14"/>
                  </a:cubicBezTo>
                  <a:cubicBezTo>
                    <a:pt x="766" y="5"/>
                    <a:pt x="722" y="0"/>
                    <a:pt x="6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6265350" y="3971075"/>
              <a:ext cx="33375" cy="33075"/>
            </a:xfrm>
            <a:custGeom>
              <a:avLst/>
              <a:gdLst/>
              <a:ahLst/>
              <a:cxnLst/>
              <a:rect l="l" t="t" r="r" b="b"/>
              <a:pathLst>
                <a:path w="1335" h="1323" extrusionOk="0">
                  <a:moveTo>
                    <a:pt x="652" y="1"/>
                  </a:moveTo>
                  <a:cubicBezTo>
                    <a:pt x="556" y="1"/>
                    <a:pt x="466" y="26"/>
                    <a:pt x="382" y="51"/>
                  </a:cubicBezTo>
                  <a:cubicBezTo>
                    <a:pt x="298" y="99"/>
                    <a:pt x="227" y="158"/>
                    <a:pt x="144" y="230"/>
                  </a:cubicBezTo>
                  <a:cubicBezTo>
                    <a:pt x="84" y="289"/>
                    <a:pt x="48" y="385"/>
                    <a:pt x="24" y="468"/>
                  </a:cubicBezTo>
                  <a:cubicBezTo>
                    <a:pt x="24" y="504"/>
                    <a:pt x="13" y="516"/>
                    <a:pt x="13" y="551"/>
                  </a:cubicBezTo>
                  <a:cubicBezTo>
                    <a:pt x="1" y="623"/>
                    <a:pt x="1" y="694"/>
                    <a:pt x="13" y="766"/>
                  </a:cubicBezTo>
                  <a:cubicBezTo>
                    <a:pt x="60" y="1039"/>
                    <a:pt x="263" y="1278"/>
                    <a:pt x="548" y="1301"/>
                  </a:cubicBezTo>
                  <a:cubicBezTo>
                    <a:pt x="595" y="1316"/>
                    <a:pt x="642" y="1322"/>
                    <a:pt x="689" y="1322"/>
                  </a:cubicBezTo>
                  <a:cubicBezTo>
                    <a:pt x="759" y="1322"/>
                    <a:pt x="829" y="1306"/>
                    <a:pt x="894" y="1278"/>
                  </a:cubicBezTo>
                  <a:cubicBezTo>
                    <a:pt x="977" y="1242"/>
                    <a:pt x="1072" y="1182"/>
                    <a:pt x="1144" y="1111"/>
                  </a:cubicBezTo>
                  <a:cubicBezTo>
                    <a:pt x="1251" y="1039"/>
                    <a:pt x="1310" y="920"/>
                    <a:pt x="1322" y="789"/>
                  </a:cubicBezTo>
                  <a:cubicBezTo>
                    <a:pt x="1334" y="706"/>
                    <a:pt x="1334" y="647"/>
                    <a:pt x="1322" y="575"/>
                  </a:cubicBezTo>
                  <a:cubicBezTo>
                    <a:pt x="1310" y="468"/>
                    <a:pt x="1275" y="385"/>
                    <a:pt x="1215" y="289"/>
                  </a:cubicBezTo>
                  <a:cubicBezTo>
                    <a:pt x="1179" y="218"/>
                    <a:pt x="1096" y="147"/>
                    <a:pt x="1025" y="99"/>
                  </a:cubicBezTo>
                  <a:cubicBezTo>
                    <a:pt x="953" y="51"/>
                    <a:pt x="858" y="27"/>
                    <a:pt x="775" y="16"/>
                  </a:cubicBezTo>
                  <a:cubicBezTo>
                    <a:pt x="733" y="5"/>
                    <a:pt x="692" y="1"/>
                    <a:pt x="6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6376075" y="3733725"/>
              <a:ext cx="25025" cy="23625"/>
            </a:xfrm>
            <a:custGeom>
              <a:avLst/>
              <a:gdLst/>
              <a:ahLst/>
              <a:cxnLst/>
              <a:rect l="l" t="t" r="r" b="b"/>
              <a:pathLst>
                <a:path w="1001" h="945" extrusionOk="0">
                  <a:moveTo>
                    <a:pt x="490" y="1"/>
                  </a:moveTo>
                  <a:cubicBezTo>
                    <a:pt x="268" y="1"/>
                    <a:pt x="56" y="168"/>
                    <a:pt x="25" y="401"/>
                  </a:cubicBezTo>
                  <a:cubicBezTo>
                    <a:pt x="25" y="425"/>
                    <a:pt x="1" y="473"/>
                    <a:pt x="1" y="497"/>
                  </a:cubicBezTo>
                  <a:cubicBezTo>
                    <a:pt x="1" y="604"/>
                    <a:pt x="48" y="699"/>
                    <a:pt x="108" y="770"/>
                  </a:cubicBezTo>
                  <a:cubicBezTo>
                    <a:pt x="179" y="830"/>
                    <a:pt x="263" y="889"/>
                    <a:pt x="358" y="913"/>
                  </a:cubicBezTo>
                  <a:cubicBezTo>
                    <a:pt x="370" y="913"/>
                    <a:pt x="394" y="937"/>
                    <a:pt x="406" y="937"/>
                  </a:cubicBezTo>
                  <a:cubicBezTo>
                    <a:pt x="436" y="941"/>
                    <a:pt x="467" y="944"/>
                    <a:pt x="497" y="944"/>
                  </a:cubicBezTo>
                  <a:cubicBezTo>
                    <a:pt x="550" y="944"/>
                    <a:pt x="603" y="936"/>
                    <a:pt x="656" y="913"/>
                  </a:cubicBezTo>
                  <a:cubicBezTo>
                    <a:pt x="810" y="854"/>
                    <a:pt x="929" y="723"/>
                    <a:pt x="953" y="556"/>
                  </a:cubicBezTo>
                  <a:cubicBezTo>
                    <a:pt x="1001" y="306"/>
                    <a:pt x="834" y="56"/>
                    <a:pt x="572" y="8"/>
                  </a:cubicBezTo>
                  <a:cubicBezTo>
                    <a:pt x="545" y="3"/>
                    <a:pt x="518" y="1"/>
                    <a:pt x="4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6507050" y="3935025"/>
              <a:ext cx="26225" cy="23850"/>
            </a:xfrm>
            <a:custGeom>
              <a:avLst/>
              <a:gdLst/>
              <a:ahLst/>
              <a:cxnLst/>
              <a:rect l="l" t="t" r="r" b="b"/>
              <a:pathLst>
                <a:path w="1049" h="954" extrusionOk="0">
                  <a:moveTo>
                    <a:pt x="532" y="0"/>
                  </a:moveTo>
                  <a:cubicBezTo>
                    <a:pt x="306" y="0"/>
                    <a:pt x="103" y="169"/>
                    <a:pt x="48" y="398"/>
                  </a:cubicBezTo>
                  <a:cubicBezTo>
                    <a:pt x="1" y="648"/>
                    <a:pt x="167" y="898"/>
                    <a:pt x="441" y="946"/>
                  </a:cubicBezTo>
                  <a:cubicBezTo>
                    <a:pt x="470" y="951"/>
                    <a:pt x="498" y="954"/>
                    <a:pt x="527" y="954"/>
                  </a:cubicBezTo>
                  <a:cubicBezTo>
                    <a:pt x="746" y="954"/>
                    <a:pt x="947" y="796"/>
                    <a:pt x="989" y="565"/>
                  </a:cubicBezTo>
                  <a:cubicBezTo>
                    <a:pt x="1048" y="291"/>
                    <a:pt x="870" y="53"/>
                    <a:pt x="596" y="5"/>
                  </a:cubicBezTo>
                  <a:cubicBezTo>
                    <a:pt x="574" y="2"/>
                    <a:pt x="553" y="0"/>
                    <a:pt x="53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5903100" y="3945425"/>
              <a:ext cx="25025" cy="23875"/>
            </a:xfrm>
            <a:custGeom>
              <a:avLst/>
              <a:gdLst/>
              <a:ahLst/>
              <a:cxnLst/>
              <a:rect l="l" t="t" r="r" b="b"/>
              <a:pathLst>
                <a:path w="1001" h="955" extrusionOk="0">
                  <a:moveTo>
                    <a:pt x="537" y="0"/>
                  </a:moveTo>
                  <a:cubicBezTo>
                    <a:pt x="497" y="0"/>
                    <a:pt x="457" y="6"/>
                    <a:pt x="417" y="6"/>
                  </a:cubicBezTo>
                  <a:cubicBezTo>
                    <a:pt x="322" y="30"/>
                    <a:pt x="227" y="89"/>
                    <a:pt x="167" y="160"/>
                  </a:cubicBezTo>
                  <a:cubicBezTo>
                    <a:pt x="108" y="220"/>
                    <a:pt x="60" y="303"/>
                    <a:pt x="48" y="399"/>
                  </a:cubicBezTo>
                  <a:cubicBezTo>
                    <a:pt x="1" y="601"/>
                    <a:pt x="120" y="815"/>
                    <a:pt x="298" y="899"/>
                  </a:cubicBezTo>
                  <a:cubicBezTo>
                    <a:pt x="346" y="922"/>
                    <a:pt x="382" y="934"/>
                    <a:pt x="441" y="946"/>
                  </a:cubicBezTo>
                  <a:cubicBezTo>
                    <a:pt x="471" y="951"/>
                    <a:pt x="500" y="954"/>
                    <a:pt x="529" y="954"/>
                  </a:cubicBezTo>
                  <a:cubicBezTo>
                    <a:pt x="570" y="954"/>
                    <a:pt x="609" y="948"/>
                    <a:pt x="644" y="934"/>
                  </a:cubicBezTo>
                  <a:cubicBezTo>
                    <a:pt x="656" y="934"/>
                    <a:pt x="679" y="922"/>
                    <a:pt x="691" y="922"/>
                  </a:cubicBezTo>
                  <a:cubicBezTo>
                    <a:pt x="798" y="887"/>
                    <a:pt x="870" y="815"/>
                    <a:pt x="929" y="720"/>
                  </a:cubicBezTo>
                  <a:cubicBezTo>
                    <a:pt x="929" y="708"/>
                    <a:pt x="941" y="696"/>
                    <a:pt x="941" y="684"/>
                  </a:cubicBezTo>
                  <a:cubicBezTo>
                    <a:pt x="953" y="637"/>
                    <a:pt x="977" y="601"/>
                    <a:pt x="989" y="541"/>
                  </a:cubicBezTo>
                  <a:cubicBezTo>
                    <a:pt x="1001" y="482"/>
                    <a:pt x="1001" y="446"/>
                    <a:pt x="989" y="387"/>
                  </a:cubicBezTo>
                  <a:cubicBezTo>
                    <a:pt x="977" y="303"/>
                    <a:pt x="941" y="232"/>
                    <a:pt x="882" y="172"/>
                  </a:cubicBezTo>
                  <a:cubicBezTo>
                    <a:pt x="810" y="101"/>
                    <a:pt x="727" y="41"/>
                    <a:pt x="596" y="6"/>
                  </a:cubicBezTo>
                  <a:cubicBezTo>
                    <a:pt x="576" y="2"/>
                    <a:pt x="556" y="0"/>
                    <a:pt x="5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5745650" y="3654300"/>
              <a:ext cx="23825" cy="23825"/>
            </a:xfrm>
            <a:custGeom>
              <a:avLst/>
              <a:gdLst/>
              <a:ahLst/>
              <a:cxnLst/>
              <a:rect l="l" t="t" r="r" b="b"/>
              <a:pathLst>
                <a:path w="953" h="953" extrusionOk="0">
                  <a:moveTo>
                    <a:pt x="471" y="0"/>
                  </a:moveTo>
                  <a:cubicBezTo>
                    <a:pt x="444" y="0"/>
                    <a:pt x="417" y="6"/>
                    <a:pt x="393" y="18"/>
                  </a:cubicBezTo>
                  <a:cubicBezTo>
                    <a:pt x="298" y="30"/>
                    <a:pt x="203" y="78"/>
                    <a:pt x="131" y="149"/>
                  </a:cubicBezTo>
                  <a:cubicBezTo>
                    <a:pt x="72" y="209"/>
                    <a:pt x="24" y="292"/>
                    <a:pt x="0" y="387"/>
                  </a:cubicBezTo>
                  <a:lnTo>
                    <a:pt x="0" y="423"/>
                  </a:lnTo>
                  <a:cubicBezTo>
                    <a:pt x="0" y="518"/>
                    <a:pt x="12" y="626"/>
                    <a:pt x="60" y="721"/>
                  </a:cubicBezTo>
                  <a:cubicBezTo>
                    <a:pt x="131" y="840"/>
                    <a:pt x="238" y="923"/>
                    <a:pt x="381" y="935"/>
                  </a:cubicBezTo>
                  <a:cubicBezTo>
                    <a:pt x="411" y="947"/>
                    <a:pt x="441" y="953"/>
                    <a:pt x="471" y="953"/>
                  </a:cubicBezTo>
                  <a:cubicBezTo>
                    <a:pt x="500" y="953"/>
                    <a:pt x="530" y="947"/>
                    <a:pt x="560" y="935"/>
                  </a:cubicBezTo>
                  <a:cubicBezTo>
                    <a:pt x="667" y="923"/>
                    <a:pt x="750" y="864"/>
                    <a:pt x="810" y="792"/>
                  </a:cubicBezTo>
                  <a:cubicBezTo>
                    <a:pt x="846" y="757"/>
                    <a:pt x="858" y="733"/>
                    <a:pt x="870" y="697"/>
                  </a:cubicBezTo>
                  <a:cubicBezTo>
                    <a:pt x="905" y="661"/>
                    <a:pt x="917" y="614"/>
                    <a:pt x="929" y="554"/>
                  </a:cubicBezTo>
                  <a:cubicBezTo>
                    <a:pt x="953" y="506"/>
                    <a:pt x="953" y="459"/>
                    <a:pt x="929" y="423"/>
                  </a:cubicBezTo>
                  <a:cubicBezTo>
                    <a:pt x="905" y="221"/>
                    <a:pt x="750" y="42"/>
                    <a:pt x="548" y="18"/>
                  </a:cubicBezTo>
                  <a:cubicBezTo>
                    <a:pt x="524" y="6"/>
                    <a:pt x="497" y="0"/>
                    <a:pt x="47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4724975" y="3627350"/>
              <a:ext cx="23850" cy="23175"/>
            </a:xfrm>
            <a:custGeom>
              <a:avLst/>
              <a:gdLst/>
              <a:ahLst/>
              <a:cxnLst/>
              <a:rect l="l" t="t" r="r" b="b"/>
              <a:pathLst>
                <a:path w="954" h="927" extrusionOk="0">
                  <a:moveTo>
                    <a:pt x="446" y="1"/>
                  </a:moveTo>
                  <a:cubicBezTo>
                    <a:pt x="336" y="1"/>
                    <a:pt x="241" y="44"/>
                    <a:pt x="168" y="108"/>
                  </a:cubicBezTo>
                  <a:cubicBezTo>
                    <a:pt x="120" y="144"/>
                    <a:pt x="84" y="191"/>
                    <a:pt x="60" y="251"/>
                  </a:cubicBezTo>
                  <a:cubicBezTo>
                    <a:pt x="48" y="287"/>
                    <a:pt x="13" y="334"/>
                    <a:pt x="13" y="382"/>
                  </a:cubicBezTo>
                  <a:cubicBezTo>
                    <a:pt x="1" y="453"/>
                    <a:pt x="1" y="513"/>
                    <a:pt x="13" y="572"/>
                  </a:cubicBezTo>
                  <a:cubicBezTo>
                    <a:pt x="60" y="751"/>
                    <a:pt x="191" y="882"/>
                    <a:pt x="382" y="918"/>
                  </a:cubicBezTo>
                  <a:cubicBezTo>
                    <a:pt x="416" y="924"/>
                    <a:pt x="450" y="926"/>
                    <a:pt x="482" y="926"/>
                  </a:cubicBezTo>
                  <a:cubicBezTo>
                    <a:pt x="581" y="926"/>
                    <a:pt x="667" y="898"/>
                    <a:pt x="739" y="834"/>
                  </a:cubicBezTo>
                  <a:cubicBezTo>
                    <a:pt x="822" y="811"/>
                    <a:pt x="882" y="739"/>
                    <a:pt x="906" y="632"/>
                  </a:cubicBezTo>
                  <a:cubicBezTo>
                    <a:pt x="918" y="608"/>
                    <a:pt x="918" y="584"/>
                    <a:pt x="918" y="561"/>
                  </a:cubicBezTo>
                  <a:cubicBezTo>
                    <a:pt x="953" y="441"/>
                    <a:pt x="918" y="334"/>
                    <a:pt x="858" y="227"/>
                  </a:cubicBezTo>
                  <a:cubicBezTo>
                    <a:pt x="799" y="132"/>
                    <a:pt x="715" y="49"/>
                    <a:pt x="596" y="25"/>
                  </a:cubicBezTo>
                  <a:cubicBezTo>
                    <a:pt x="584" y="25"/>
                    <a:pt x="560" y="13"/>
                    <a:pt x="549" y="13"/>
                  </a:cubicBezTo>
                  <a:cubicBezTo>
                    <a:pt x="513" y="5"/>
                    <a:pt x="479" y="1"/>
                    <a:pt x="44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5094675" y="3924725"/>
              <a:ext cx="25325" cy="23725"/>
            </a:xfrm>
            <a:custGeom>
              <a:avLst/>
              <a:gdLst/>
              <a:ahLst/>
              <a:cxnLst/>
              <a:rect l="l" t="t" r="r" b="b"/>
              <a:pathLst>
                <a:path w="1013" h="949" extrusionOk="0">
                  <a:moveTo>
                    <a:pt x="524" y="0"/>
                  </a:moveTo>
                  <a:cubicBezTo>
                    <a:pt x="417" y="0"/>
                    <a:pt x="334" y="36"/>
                    <a:pt x="239" y="96"/>
                  </a:cubicBezTo>
                  <a:cubicBezTo>
                    <a:pt x="131" y="167"/>
                    <a:pt x="60" y="274"/>
                    <a:pt x="48" y="393"/>
                  </a:cubicBezTo>
                  <a:cubicBezTo>
                    <a:pt x="0" y="643"/>
                    <a:pt x="167" y="893"/>
                    <a:pt x="429" y="941"/>
                  </a:cubicBezTo>
                  <a:cubicBezTo>
                    <a:pt x="459" y="946"/>
                    <a:pt x="489" y="949"/>
                    <a:pt x="518" y="949"/>
                  </a:cubicBezTo>
                  <a:cubicBezTo>
                    <a:pt x="746" y="949"/>
                    <a:pt x="946" y="792"/>
                    <a:pt x="989" y="560"/>
                  </a:cubicBezTo>
                  <a:cubicBezTo>
                    <a:pt x="1012" y="405"/>
                    <a:pt x="977" y="238"/>
                    <a:pt x="870" y="143"/>
                  </a:cubicBezTo>
                  <a:cubicBezTo>
                    <a:pt x="774" y="84"/>
                    <a:pt x="691" y="24"/>
                    <a:pt x="58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6464775" y="4572300"/>
              <a:ext cx="35450" cy="32975"/>
            </a:xfrm>
            <a:custGeom>
              <a:avLst/>
              <a:gdLst/>
              <a:ahLst/>
              <a:cxnLst/>
              <a:rect l="l" t="t" r="r" b="b"/>
              <a:pathLst>
                <a:path w="1418" h="1319" extrusionOk="0">
                  <a:moveTo>
                    <a:pt x="729" y="1"/>
                  </a:moveTo>
                  <a:cubicBezTo>
                    <a:pt x="680" y="1"/>
                    <a:pt x="630" y="9"/>
                    <a:pt x="584" y="29"/>
                  </a:cubicBezTo>
                  <a:cubicBezTo>
                    <a:pt x="525" y="41"/>
                    <a:pt x="477" y="53"/>
                    <a:pt x="418" y="89"/>
                  </a:cubicBezTo>
                  <a:cubicBezTo>
                    <a:pt x="322" y="136"/>
                    <a:pt x="251" y="208"/>
                    <a:pt x="191" y="279"/>
                  </a:cubicBezTo>
                  <a:cubicBezTo>
                    <a:pt x="132" y="351"/>
                    <a:pt x="84" y="446"/>
                    <a:pt x="72" y="553"/>
                  </a:cubicBezTo>
                  <a:cubicBezTo>
                    <a:pt x="1" y="910"/>
                    <a:pt x="251" y="1267"/>
                    <a:pt x="608" y="1303"/>
                  </a:cubicBezTo>
                  <a:cubicBezTo>
                    <a:pt x="653" y="1314"/>
                    <a:pt x="698" y="1319"/>
                    <a:pt x="743" y="1319"/>
                  </a:cubicBezTo>
                  <a:cubicBezTo>
                    <a:pt x="1051" y="1319"/>
                    <a:pt x="1328" y="1079"/>
                    <a:pt x="1370" y="767"/>
                  </a:cubicBezTo>
                  <a:cubicBezTo>
                    <a:pt x="1418" y="565"/>
                    <a:pt x="1358" y="374"/>
                    <a:pt x="1215" y="220"/>
                  </a:cubicBezTo>
                  <a:cubicBezTo>
                    <a:pt x="1180" y="160"/>
                    <a:pt x="1096" y="100"/>
                    <a:pt x="1001" y="53"/>
                  </a:cubicBezTo>
                  <a:cubicBezTo>
                    <a:pt x="953" y="41"/>
                    <a:pt x="918" y="29"/>
                    <a:pt x="882" y="17"/>
                  </a:cubicBezTo>
                  <a:lnTo>
                    <a:pt x="846" y="17"/>
                  </a:lnTo>
                  <a:cubicBezTo>
                    <a:pt x="809" y="6"/>
                    <a:pt x="769" y="1"/>
                    <a:pt x="72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6403775" y="3934525"/>
              <a:ext cx="13700" cy="13725"/>
            </a:xfrm>
            <a:custGeom>
              <a:avLst/>
              <a:gdLst/>
              <a:ahLst/>
              <a:cxnLst/>
              <a:rect l="l" t="t" r="r" b="b"/>
              <a:pathLst>
                <a:path w="548" h="549" extrusionOk="0">
                  <a:moveTo>
                    <a:pt x="295" y="0"/>
                  </a:moveTo>
                  <a:cubicBezTo>
                    <a:pt x="163" y="0"/>
                    <a:pt x="45" y="82"/>
                    <a:pt x="12" y="227"/>
                  </a:cubicBezTo>
                  <a:lnTo>
                    <a:pt x="12" y="251"/>
                  </a:lnTo>
                  <a:cubicBezTo>
                    <a:pt x="0" y="406"/>
                    <a:pt x="72" y="537"/>
                    <a:pt x="226" y="549"/>
                  </a:cubicBezTo>
                  <a:lnTo>
                    <a:pt x="250" y="549"/>
                  </a:lnTo>
                  <a:cubicBezTo>
                    <a:pt x="369" y="549"/>
                    <a:pt x="488" y="489"/>
                    <a:pt x="524" y="370"/>
                  </a:cubicBezTo>
                  <a:cubicBezTo>
                    <a:pt x="524" y="358"/>
                    <a:pt x="536" y="346"/>
                    <a:pt x="536" y="323"/>
                  </a:cubicBezTo>
                  <a:cubicBezTo>
                    <a:pt x="548" y="251"/>
                    <a:pt x="536" y="180"/>
                    <a:pt x="488" y="120"/>
                  </a:cubicBezTo>
                  <a:cubicBezTo>
                    <a:pt x="476" y="108"/>
                    <a:pt x="453" y="73"/>
                    <a:pt x="441" y="61"/>
                  </a:cubicBezTo>
                  <a:cubicBezTo>
                    <a:pt x="417" y="25"/>
                    <a:pt x="369" y="13"/>
                    <a:pt x="322" y="1"/>
                  </a:cubicBezTo>
                  <a:cubicBezTo>
                    <a:pt x="313" y="0"/>
                    <a:pt x="304" y="0"/>
                    <a:pt x="29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6161475" y="3834275"/>
              <a:ext cx="13725" cy="13075"/>
            </a:xfrm>
            <a:custGeom>
              <a:avLst/>
              <a:gdLst/>
              <a:ahLst/>
              <a:cxnLst/>
              <a:rect l="l" t="t" r="r" b="b"/>
              <a:pathLst>
                <a:path w="549" h="523" extrusionOk="0">
                  <a:moveTo>
                    <a:pt x="255" y="1"/>
                  </a:moveTo>
                  <a:cubicBezTo>
                    <a:pt x="211" y="1"/>
                    <a:pt x="165" y="18"/>
                    <a:pt x="131" y="35"/>
                  </a:cubicBezTo>
                  <a:cubicBezTo>
                    <a:pt x="60" y="70"/>
                    <a:pt x="0" y="142"/>
                    <a:pt x="0" y="213"/>
                  </a:cubicBezTo>
                  <a:lnTo>
                    <a:pt x="0" y="332"/>
                  </a:lnTo>
                  <a:lnTo>
                    <a:pt x="0" y="344"/>
                  </a:lnTo>
                  <a:cubicBezTo>
                    <a:pt x="36" y="439"/>
                    <a:pt x="108" y="511"/>
                    <a:pt x="215" y="523"/>
                  </a:cubicBezTo>
                  <a:lnTo>
                    <a:pt x="334" y="523"/>
                  </a:lnTo>
                  <a:cubicBezTo>
                    <a:pt x="358" y="511"/>
                    <a:pt x="405" y="499"/>
                    <a:pt x="429" y="487"/>
                  </a:cubicBezTo>
                  <a:cubicBezTo>
                    <a:pt x="489" y="439"/>
                    <a:pt x="524" y="380"/>
                    <a:pt x="536" y="320"/>
                  </a:cubicBezTo>
                  <a:cubicBezTo>
                    <a:pt x="548" y="249"/>
                    <a:pt x="536" y="189"/>
                    <a:pt x="512" y="142"/>
                  </a:cubicBezTo>
                  <a:cubicBezTo>
                    <a:pt x="465" y="70"/>
                    <a:pt x="405" y="23"/>
                    <a:pt x="310" y="11"/>
                  </a:cubicBezTo>
                  <a:cubicBezTo>
                    <a:pt x="293" y="4"/>
                    <a:pt x="274" y="1"/>
                    <a:pt x="2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6281425" y="3778100"/>
              <a:ext cx="13425" cy="13675"/>
            </a:xfrm>
            <a:custGeom>
              <a:avLst/>
              <a:gdLst/>
              <a:ahLst/>
              <a:cxnLst/>
              <a:rect l="l" t="t" r="r" b="b"/>
              <a:pathLst>
                <a:path w="537" h="547" extrusionOk="0">
                  <a:moveTo>
                    <a:pt x="266" y="1"/>
                  </a:moveTo>
                  <a:cubicBezTo>
                    <a:pt x="144" y="1"/>
                    <a:pt x="33" y="99"/>
                    <a:pt x="13" y="234"/>
                  </a:cubicBezTo>
                  <a:cubicBezTo>
                    <a:pt x="1" y="305"/>
                    <a:pt x="13" y="365"/>
                    <a:pt x="60" y="424"/>
                  </a:cubicBezTo>
                  <a:cubicBezTo>
                    <a:pt x="84" y="484"/>
                    <a:pt x="143" y="531"/>
                    <a:pt x="215" y="543"/>
                  </a:cubicBezTo>
                  <a:cubicBezTo>
                    <a:pt x="231" y="546"/>
                    <a:pt x="247" y="547"/>
                    <a:pt x="262" y="547"/>
                  </a:cubicBezTo>
                  <a:cubicBezTo>
                    <a:pt x="398" y="547"/>
                    <a:pt x="515" y="456"/>
                    <a:pt x="536" y="317"/>
                  </a:cubicBezTo>
                  <a:lnTo>
                    <a:pt x="536" y="198"/>
                  </a:lnTo>
                  <a:cubicBezTo>
                    <a:pt x="501" y="91"/>
                    <a:pt x="429" y="19"/>
                    <a:pt x="322" y="7"/>
                  </a:cubicBezTo>
                  <a:cubicBezTo>
                    <a:pt x="303" y="3"/>
                    <a:pt x="285" y="1"/>
                    <a:pt x="26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5725700" y="3689500"/>
              <a:ext cx="14625" cy="13575"/>
            </a:xfrm>
            <a:custGeom>
              <a:avLst/>
              <a:gdLst/>
              <a:ahLst/>
              <a:cxnLst/>
              <a:rect l="l" t="t" r="r" b="b"/>
              <a:pathLst>
                <a:path w="585" h="543" extrusionOk="0">
                  <a:moveTo>
                    <a:pt x="305" y="0"/>
                  </a:moveTo>
                  <a:cubicBezTo>
                    <a:pt x="175" y="0"/>
                    <a:pt x="47" y="100"/>
                    <a:pt x="36" y="230"/>
                  </a:cubicBezTo>
                  <a:cubicBezTo>
                    <a:pt x="1" y="384"/>
                    <a:pt x="108" y="527"/>
                    <a:pt x="263" y="539"/>
                  </a:cubicBezTo>
                  <a:cubicBezTo>
                    <a:pt x="277" y="542"/>
                    <a:pt x="292" y="543"/>
                    <a:pt x="307" y="543"/>
                  </a:cubicBezTo>
                  <a:cubicBezTo>
                    <a:pt x="436" y="543"/>
                    <a:pt x="561" y="453"/>
                    <a:pt x="572" y="325"/>
                  </a:cubicBezTo>
                  <a:cubicBezTo>
                    <a:pt x="584" y="182"/>
                    <a:pt x="501" y="39"/>
                    <a:pt x="346" y="3"/>
                  </a:cubicBezTo>
                  <a:cubicBezTo>
                    <a:pt x="332" y="1"/>
                    <a:pt x="319" y="0"/>
                    <a:pt x="30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5008050" y="3646000"/>
              <a:ext cx="14325" cy="13600"/>
            </a:xfrm>
            <a:custGeom>
              <a:avLst/>
              <a:gdLst/>
              <a:ahLst/>
              <a:cxnLst/>
              <a:rect l="l" t="t" r="r" b="b"/>
              <a:pathLst>
                <a:path w="573" h="544" extrusionOk="0">
                  <a:moveTo>
                    <a:pt x="295" y="1"/>
                  </a:moveTo>
                  <a:cubicBezTo>
                    <a:pt x="233" y="1"/>
                    <a:pt x="166" y="18"/>
                    <a:pt x="120" y="65"/>
                  </a:cubicBezTo>
                  <a:cubicBezTo>
                    <a:pt x="96" y="88"/>
                    <a:pt x="60" y="124"/>
                    <a:pt x="48" y="148"/>
                  </a:cubicBezTo>
                  <a:cubicBezTo>
                    <a:pt x="36" y="172"/>
                    <a:pt x="36" y="196"/>
                    <a:pt x="13" y="231"/>
                  </a:cubicBezTo>
                  <a:cubicBezTo>
                    <a:pt x="1" y="315"/>
                    <a:pt x="36" y="386"/>
                    <a:pt x="72" y="446"/>
                  </a:cubicBezTo>
                  <a:cubicBezTo>
                    <a:pt x="120" y="493"/>
                    <a:pt x="167" y="529"/>
                    <a:pt x="239" y="541"/>
                  </a:cubicBezTo>
                  <a:lnTo>
                    <a:pt x="275" y="541"/>
                  </a:lnTo>
                  <a:cubicBezTo>
                    <a:pt x="286" y="542"/>
                    <a:pt x="298" y="543"/>
                    <a:pt x="310" y="543"/>
                  </a:cubicBezTo>
                  <a:cubicBezTo>
                    <a:pt x="393" y="543"/>
                    <a:pt x="471" y="507"/>
                    <a:pt x="513" y="434"/>
                  </a:cubicBezTo>
                  <a:cubicBezTo>
                    <a:pt x="536" y="410"/>
                    <a:pt x="548" y="362"/>
                    <a:pt x="548" y="327"/>
                  </a:cubicBezTo>
                  <a:cubicBezTo>
                    <a:pt x="572" y="291"/>
                    <a:pt x="548" y="231"/>
                    <a:pt x="536" y="184"/>
                  </a:cubicBezTo>
                  <a:cubicBezTo>
                    <a:pt x="525" y="124"/>
                    <a:pt x="477" y="65"/>
                    <a:pt x="417" y="29"/>
                  </a:cubicBezTo>
                  <a:cubicBezTo>
                    <a:pt x="394" y="17"/>
                    <a:pt x="370" y="5"/>
                    <a:pt x="346" y="5"/>
                  </a:cubicBezTo>
                  <a:cubicBezTo>
                    <a:pt x="330" y="2"/>
                    <a:pt x="313" y="1"/>
                    <a:pt x="29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5802500" y="3765075"/>
              <a:ext cx="14600" cy="13325"/>
            </a:xfrm>
            <a:custGeom>
              <a:avLst/>
              <a:gdLst/>
              <a:ahLst/>
              <a:cxnLst/>
              <a:rect l="l" t="t" r="r" b="b"/>
              <a:pathLst>
                <a:path w="584" h="533" extrusionOk="0">
                  <a:moveTo>
                    <a:pt x="272" y="0"/>
                  </a:moveTo>
                  <a:cubicBezTo>
                    <a:pt x="159" y="0"/>
                    <a:pt x="54" y="69"/>
                    <a:pt x="12" y="183"/>
                  </a:cubicBezTo>
                  <a:cubicBezTo>
                    <a:pt x="12" y="195"/>
                    <a:pt x="0" y="219"/>
                    <a:pt x="0" y="219"/>
                  </a:cubicBezTo>
                  <a:cubicBezTo>
                    <a:pt x="0" y="362"/>
                    <a:pt x="84" y="517"/>
                    <a:pt x="239" y="528"/>
                  </a:cubicBezTo>
                  <a:cubicBezTo>
                    <a:pt x="255" y="531"/>
                    <a:pt x="273" y="533"/>
                    <a:pt x="291" y="533"/>
                  </a:cubicBezTo>
                  <a:cubicBezTo>
                    <a:pt x="347" y="533"/>
                    <a:pt x="405" y="517"/>
                    <a:pt x="441" y="481"/>
                  </a:cubicBezTo>
                  <a:cubicBezTo>
                    <a:pt x="489" y="433"/>
                    <a:pt x="536" y="397"/>
                    <a:pt x="548" y="314"/>
                  </a:cubicBezTo>
                  <a:cubicBezTo>
                    <a:pt x="584" y="171"/>
                    <a:pt x="489" y="40"/>
                    <a:pt x="346" y="5"/>
                  </a:cubicBezTo>
                  <a:lnTo>
                    <a:pt x="322" y="5"/>
                  </a:lnTo>
                  <a:cubicBezTo>
                    <a:pt x="305" y="1"/>
                    <a:pt x="288" y="0"/>
                    <a:pt x="27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6023950" y="3621525"/>
              <a:ext cx="14325" cy="13675"/>
            </a:xfrm>
            <a:custGeom>
              <a:avLst/>
              <a:gdLst/>
              <a:ahLst/>
              <a:cxnLst/>
              <a:rect l="l" t="t" r="r" b="b"/>
              <a:pathLst>
                <a:path w="573" h="547" extrusionOk="0">
                  <a:moveTo>
                    <a:pt x="262" y="1"/>
                  </a:moveTo>
                  <a:cubicBezTo>
                    <a:pt x="132" y="1"/>
                    <a:pt x="23" y="98"/>
                    <a:pt x="13" y="222"/>
                  </a:cubicBezTo>
                  <a:cubicBezTo>
                    <a:pt x="1" y="377"/>
                    <a:pt x="72" y="520"/>
                    <a:pt x="239" y="544"/>
                  </a:cubicBezTo>
                  <a:cubicBezTo>
                    <a:pt x="252" y="546"/>
                    <a:pt x="266" y="547"/>
                    <a:pt x="279" y="547"/>
                  </a:cubicBezTo>
                  <a:cubicBezTo>
                    <a:pt x="410" y="547"/>
                    <a:pt x="538" y="447"/>
                    <a:pt x="548" y="317"/>
                  </a:cubicBezTo>
                  <a:cubicBezTo>
                    <a:pt x="572" y="163"/>
                    <a:pt x="465" y="20"/>
                    <a:pt x="322" y="8"/>
                  </a:cubicBezTo>
                  <a:cubicBezTo>
                    <a:pt x="302" y="3"/>
                    <a:pt x="282" y="1"/>
                    <a:pt x="26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5716175" y="3810850"/>
              <a:ext cx="13725" cy="13675"/>
            </a:xfrm>
            <a:custGeom>
              <a:avLst/>
              <a:gdLst/>
              <a:ahLst/>
              <a:cxnLst/>
              <a:rect l="l" t="t" r="r" b="b"/>
              <a:pathLst>
                <a:path w="549" h="547" extrusionOk="0">
                  <a:moveTo>
                    <a:pt x="266" y="0"/>
                  </a:moveTo>
                  <a:cubicBezTo>
                    <a:pt x="141" y="0"/>
                    <a:pt x="23" y="99"/>
                    <a:pt x="13" y="233"/>
                  </a:cubicBezTo>
                  <a:lnTo>
                    <a:pt x="13" y="257"/>
                  </a:lnTo>
                  <a:cubicBezTo>
                    <a:pt x="1" y="388"/>
                    <a:pt x="84" y="507"/>
                    <a:pt x="227" y="543"/>
                  </a:cubicBezTo>
                  <a:cubicBezTo>
                    <a:pt x="242" y="545"/>
                    <a:pt x="256" y="547"/>
                    <a:pt x="271" y="547"/>
                  </a:cubicBezTo>
                  <a:cubicBezTo>
                    <a:pt x="400" y="547"/>
                    <a:pt x="526" y="456"/>
                    <a:pt x="536" y="317"/>
                  </a:cubicBezTo>
                  <a:cubicBezTo>
                    <a:pt x="548" y="198"/>
                    <a:pt x="501" y="79"/>
                    <a:pt x="394" y="31"/>
                  </a:cubicBezTo>
                  <a:cubicBezTo>
                    <a:pt x="370" y="19"/>
                    <a:pt x="358" y="7"/>
                    <a:pt x="322" y="7"/>
                  </a:cubicBezTo>
                  <a:cubicBezTo>
                    <a:pt x="303" y="2"/>
                    <a:pt x="285" y="0"/>
                    <a:pt x="26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055"/>
        <p:cNvGrpSpPr/>
        <p:nvPr/>
      </p:nvGrpSpPr>
      <p:grpSpPr>
        <a:xfrm>
          <a:off x="0" y="0"/>
          <a:ext cx="0" cy="0"/>
          <a:chOff x="0" y="0"/>
          <a:chExt cx="0" cy="0"/>
        </a:xfrm>
      </p:grpSpPr>
      <p:grpSp>
        <p:nvGrpSpPr>
          <p:cNvPr id="4056" name="Google Shape;4056;p28"/>
          <p:cNvGrpSpPr/>
          <p:nvPr/>
        </p:nvGrpSpPr>
        <p:grpSpPr>
          <a:xfrm>
            <a:off x="7165541" y="51528"/>
            <a:ext cx="1978228" cy="4794296"/>
            <a:chOff x="5728375" y="1492875"/>
            <a:chExt cx="1308525" cy="3171250"/>
          </a:xfrm>
        </p:grpSpPr>
        <p:sp>
          <p:nvSpPr>
            <p:cNvPr id="4057" name="Google Shape;4057;p28"/>
            <p:cNvSpPr/>
            <p:nvPr/>
          </p:nvSpPr>
          <p:spPr>
            <a:xfrm>
              <a:off x="6942225" y="2835900"/>
              <a:ext cx="625" cy="925"/>
            </a:xfrm>
            <a:custGeom>
              <a:avLst/>
              <a:gdLst/>
              <a:ahLst/>
              <a:cxnLst/>
              <a:rect l="l" t="t" r="r" b="b"/>
              <a:pathLst>
                <a:path w="25" h="37" extrusionOk="0">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28"/>
            <p:cNvSpPr/>
            <p:nvPr/>
          </p:nvSpPr>
          <p:spPr>
            <a:xfrm>
              <a:off x="6942225" y="2836800"/>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28"/>
            <p:cNvSpPr/>
            <p:nvPr/>
          </p:nvSpPr>
          <p:spPr>
            <a:xfrm>
              <a:off x="6945500" y="2844825"/>
              <a:ext cx="42300" cy="133375"/>
            </a:xfrm>
            <a:custGeom>
              <a:avLst/>
              <a:gdLst/>
              <a:ahLst/>
              <a:cxnLst/>
              <a:rect l="l" t="t" r="r" b="b"/>
              <a:pathLst>
                <a:path w="1692" h="5335" extrusionOk="0">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28"/>
            <p:cNvSpPr/>
            <p:nvPr/>
          </p:nvSpPr>
          <p:spPr>
            <a:xfrm>
              <a:off x="6943725" y="2835300"/>
              <a:ext cx="300" cy="25"/>
            </a:xfrm>
            <a:custGeom>
              <a:avLst/>
              <a:gdLst/>
              <a:ahLst/>
              <a:cxnLst/>
              <a:rect l="l" t="t" r="r" b="b"/>
              <a:pathLst>
                <a:path w="12" h="1" extrusionOk="0">
                  <a:moveTo>
                    <a:pt x="0" y="0"/>
                  </a:moveTo>
                  <a:lnTo>
                    <a:pt x="0" y="0"/>
                  </a:lnTo>
                  <a:cubicBezTo>
                    <a:pt x="12"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28"/>
            <p:cNvSpPr/>
            <p:nvPr/>
          </p:nvSpPr>
          <p:spPr>
            <a:xfrm>
              <a:off x="6945500" y="2834575"/>
              <a:ext cx="625" cy="150"/>
            </a:xfrm>
            <a:custGeom>
              <a:avLst/>
              <a:gdLst/>
              <a:ahLst/>
              <a:cxnLst/>
              <a:rect l="l" t="t" r="r" b="b"/>
              <a:pathLst>
                <a:path w="25" h="6" extrusionOk="0">
                  <a:moveTo>
                    <a:pt x="15" y="0"/>
                  </a:moveTo>
                  <a:cubicBezTo>
                    <a:pt x="11" y="0"/>
                    <a:pt x="8" y="6"/>
                    <a:pt x="0" y="6"/>
                  </a:cubicBezTo>
                  <a:lnTo>
                    <a:pt x="24" y="6"/>
                  </a:lnTo>
                  <a:cubicBezTo>
                    <a:pt x="20" y="2"/>
                    <a:pt x="18" y="0"/>
                    <a:pt x="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28"/>
            <p:cNvSpPr/>
            <p:nvPr/>
          </p:nvSpPr>
          <p:spPr>
            <a:xfrm>
              <a:off x="6943125" y="2835625"/>
              <a:ext cx="550" cy="300"/>
            </a:xfrm>
            <a:custGeom>
              <a:avLst/>
              <a:gdLst/>
              <a:ahLst/>
              <a:cxnLst/>
              <a:rect l="l" t="t" r="r" b="b"/>
              <a:pathLst>
                <a:path w="22" h="12" extrusionOk="0">
                  <a:moveTo>
                    <a:pt x="16" y="1"/>
                  </a:moveTo>
                  <a:cubicBezTo>
                    <a:pt x="13" y="1"/>
                    <a:pt x="8" y="3"/>
                    <a:pt x="0" y="11"/>
                  </a:cubicBezTo>
                  <a:cubicBezTo>
                    <a:pt x="16" y="11"/>
                    <a:pt x="21" y="1"/>
                    <a:pt x="1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28"/>
            <p:cNvSpPr/>
            <p:nvPr/>
          </p:nvSpPr>
          <p:spPr>
            <a:xfrm>
              <a:off x="6978825" y="2988300"/>
              <a:ext cx="57175" cy="218500"/>
            </a:xfrm>
            <a:custGeom>
              <a:avLst/>
              <a:gdLst/>
              <a:ahLst/>
              <a:cxnLst/>
              <a:rect l="l" t="t" r="r" b="b"/>
              <a:pathLst>
                <a:path w="2287" h="8740" extrusionOk="0">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28"/>
            <p:cNvSpPr/>
            <p:nvPr/>
          </p:nvSpPr>
          <p:spPr>
            <a:xfrm>
              <a:off x="6796675" y="2972825"/>
              <a:ext cx="91400" cy="176525"/>
            </a:xfrm>
            <a:custGeom>
              <a:avLst/>
              <a:gdLst/>
              <a:ahLst/>
              <a:cxnLst/>
              <a:rect l="l" t="t" r="r" b="b"/>
              <a:pathLst>
                <a:path w="3656" h="7061" extrusionOk="0">
                  <a:moveTo>
                    <a:pt x="3203" y="0"/>
                  </a:moveTo>
                  <a:lnTo>
                    <a:pt x="0" y="6632"/>
                  </a:lnTo>
                  <a:lnTo>
                    <a:pt x="286" y="7061"/>
                  </a:lnTo>
                  <a:lnTo>
                    <a:pt x="3656" y="48"/>
                  </a:lnTo>
                  <a:lnTo>
                    <a:pt x="3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28"/>
            <p:cNvSpPr/>
            <p:nvPr/>
          </p:nvSpPr>
          <p:spPr>
            <a:xfrm>
              <a:off x="6629100" y="3150225"/>
              <a:ext cx="168775" cy="337550"/>
            </a:xfrm>
            <a:custGeom>
              <a:avLst/>
              <a:gdLst/>
              <a:ahLst/>
              <a:cxnLst/>
              <a:rect l="l" t="t" r="r" b="b"/>
              <a:pathLst>
                <a:path w="6751" h="13502" extrusionOk="0">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28"/>
            <p:cNvSpPr/>
            <p:nvPr/>
          </p:nvSpPr>
          <p:spPr>
            <a:xfrm>
              <a:off x="6945500" y="28347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28"/>
            <p:cNvSpPr/>
            <p:nvPr/>
          </p:nvSpPr>
          <p:spPr>
            <a:xfrm>
              <a:off x="6943725" y="2835300"/>
              <a:ext cx="0" cy="625"/>
            </a:xfrm>
            <a:custGeom>
              <a:avLst/>
              <a:gdLst/>
              <a:ahLst/>
              <a:cxnLst/>
              <a:rect l="l" t="t" r="r" b="b"/>
              <a:pathLst>
                <a:path h="25" extrusionOk="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28"/>
            <p:cNvSpPr/>
            <p:nvPr/>
          </p:nvSpPr>
          <p:spPr>
            <a:xfrm>
              <a:off x="6942225" y="28368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28"/>
            <p:cNvSpPr/>
            <p:nvPr/>
          </p:nvSpPr>
          <p:spPr>
            <a:xfrm>
              <a:off x="6881800" y="2836500"/>
              <a:ext cx="68775" cy="126825"/>
            </a:xfrm>
            <a:custGeom>
              <a:avLst/>
              <a:gdLst/>
              <a:ahLst/>
              <a:cxnLst/>
              <a:rect l="l" t="t" r="r" b="b"/>
              <a:pathLst>
                <a:path w="2751" h="5073" extrusionOk="0">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28"/>
            <p:cNvSpPr/>
            <p:nvPr/>
          </p:nvSpPr>
          <p:spPr>
            <a:xfrm>
              <a:off x="6902350" y="1492875"/>
              <a:ext cx="133950" cy="92000"/>
            </a:xfrm>
            <a:custGeom>
              <a:avLst/>
              <a:gdLst/>
              <a:ahLst/>
              <a:cxnLst/>
              <a:rect l="l" t="t" r="r" b="b"/>
              <a:pathLst>
                <a:path w="5358" h="3680" extrusionOk="0">
                  <a:moveTo>
                    <a:pt x="5358" y="0"/>
                  </a:moveTo>
                  <a:lnTo>
                    <a:pt x="0" y="3275"/>
                  </a:lnTo>
                  <a:lnTo>
                    <a:pt x="202" y="3679"/>
                  </a:lnTo>
                  <a:lnTo>
                    <a:pt x="5358" y="524"/>
                  </a:lnTo>
                  <a:lnTo>
                    <a:pt x="5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28"/>
            <p:cNvSpPr/>
            <p:nvPr/>
          </p:nvSpPr>
          <p:spPr>
            <a:xfrm>
              <a:off x="6839525" y="1837250"/>
              <a:ext cx="325" cy="925"/>
            </a:xfrm>
            <a:custGeom>
              <a:avLst/>
              <a:gdLst/>
              <a:ahLst/>
              <a:cxnLst/>
              <a:rect l="l" t="t" r="r" b="b"/>
              <a:pathLst>
                <a:path w="13" h="37" extrusionOk="0">
                  <a:moveTo>
                    <a:pt x="13" y="1"/>
                  </a:moveTo>
                  <a:cubicBezTo>
                    <a:pt x="1" y="1"/>
                    <a:pt x="1" y="25"/>
                    <a:pt x="1" y="37"/>
                  </a:cubicBezTo>
                  <a:cubicBezTo>
                    <a:pt x="1" y="25"/>
                    <a:pt x="1" y="13"/>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28"/>
            <p:cNvSpPr/>
            <p:nvPr/>
          </p:nvSpPr>
          <p:spPr>
            <a:xfrm>
              <a:off x="6839525" y="1689025"/>
              <a:ext cx="97375" cy="151525"/>
            </a:xfrm>
            <a:custGeom>
              <a:avLst/>
              <a:gdLst/>
              <a:ahLst/>
              <a:cxnLst/>
              <a:rect l="l" t="t" r="r" b="b"/>
              <a:pathLst>
                <a:path w="3895" h="6061" extrusionOk="0">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28"/>
            <p:cNvSpPr/>
            <p:nvPr/>
          </p:nvSpPr>
          <p:spPr>
            <a:xfrm>
              <a:off x="6838950" y="1834425"/>
              <a:ext cx="124725" cy="258250"/>
            </a:xfrm>
            <a:custGeom>
              <a:avLst/>
              <a:gdLst/>
              <a:ahLst/>
              <a:cxnLst/>
              <a:rect l="l" t="t" r="r" b="b"/>
              <a:pathLst>
                <a:path w="4989" h="10330" extrusionOk="0">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28"/>
            <p:cNvSpPr/>
            <p:nvPr/>
          </p:nvSpPr>
          <p:spPr>
            <a:xfrm>
              <a:off x="6945800" y="1529475"/>
              <a:ext cx="90500" cy="135175"/>
            </a:xfrm>
            <a:custGeom>
              <a:avLst/>
              <a:gdLst/>
              <a:ahLst/>
              <a:cxnLst/>
              <a:rect l="l" t="t" r="r" b="b"/>
              <a:pathLst>
                <a:path w="3620" h="5407" extrusionOk="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28"/>
            <p:cNvSpPr/>
            <p:nvPr/>
          </p:nvSpPr>
          <p:spPr>
            <a:xfrm>
              <a:off x="6951750" y="1681000"/>
              <a:ext cx="84550" cy="169075"/>
            </a:xfrm>
            <a:custGeom>
              <a:avLst/>
              <a:gdLst/>
              <a:ahLst/>
              <a:cxnLst/>
              <a:rect l="l" t="t" r="r" b="b"/>
              <a:pathLst>
                <a:path w="3382" h="6763" extrusionOk="0">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28"/>
            <p:cNvSpPr/>
            <p:nvPr/>
          </p:nvSpPr>
          <p:spPr>
            <a:xfrm>
              <a:off x="6891325" y="1570800"/>
              <a:ext cx="56875" cy="90275"/>
            </a:xfrm>
            <a:custGeom>
              <a:avLst/>
              <a:gdLst/>
              <a:ahLst/>
              <a:cxnLst/>
              <a:rect l="l" t="t" r="r" b="b"/>
              <a:pathLst>
                <a:path w="2275" h="3611" extrusionOk="0">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28"/>
            <p:cNvSpPr/>
            <p:nvPr/>
          </p:nvSpPr>
          <p:spPr>
            <a:xfrm>
              <a:off x="6967825" y="2063475"/>
              <a:ext cx="68475" cy="40500"/>
            </a:xfrm>
            <a:custGeom>
              <a:avLst/>
              <a:gdLst/>
              <a:ahLst/>
              <a:cxnLst/>
              <a:rect l="l" t="t" r="r" b="b"/>
              <a:pathLst>
                <a:path w="2739" h="1620" extrusionOk="0">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28"/>
            <p:cNvSpPr/>
            <p:nvPr/>
          </p:nvSpPr>
          <p:spPr>
            <a:xfrm>
              <a:off x="6558850" y="2100100"/>
              <a:ext cx="396200" cy="178025"/>
            </a:xfrm>
            <a:custGeom>
              <a:avLst/>
              <a:gdLst/>
              <a:ahLst/>
              <a:cxnLst/>
              <a:rect l="l" t="t" r="r" b="b"/>
              <a:pathLst>
                <a:path w="15848" h="7121" extrusionOk="0">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28"/>
            <p:cNvSpPr/>
            <p:nvPr/>
          </p:nvSpPr>
          <p:spPr>
            <a:xfrm>
              <a:off x="6954425" y="2108725"/>
              <a:ext cx="81875" cy="207200"/>
            </a:xfrm>
            <a:custGeom>
              <a:avLst/>
              <a:gdLst/>
              <a:ahLst/>
              <a:cxnLst/>
              <a:rect l="l" t="t" r="r" b="b"/>
              <a:pathLst>
                <a:path w="3275" h="8288" extrusionOk="0">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28"/>
            <p:cNvSpPr/>
            <p:nvPr/>
          </p:nvSpPr>
          <p:spPr>
            <a:xfrm>
              <a:off x="6559150" y="2280175"/>
              <a:ext cx="477150" cy="150350"/>
            </a:xfrm>
            <a:custGeom>
              <a:avLst/>
              <a:gdLst/>
              <a:ahLst/>
              <a:cxnLst/>
              <a:rect l="l" t="t" r="r" b="b"/>
              <a:pathLst>
                <a:path w="19086" h="6014" extrusionOk="0">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28"/>
            <p:cNvSpPr/>
            <p:nvPr/>
          </p:nvSpPr>
          <p:spPr>
            <a:xfrm>
              <a:off x="6941625" y="2825775"/>
              <a:ext cx="95275" cy="19700"/>
            </a:xfrm>
            <a:custGeom>
              <a:avLst/>
              <a:gdLst/>
              <a:ahLst/>
              <a:cxnLst/>
              <a:rect l="l" t="t" r="r" b="b"/>
              <a:pathLst>
                <a:path w="3811" h="788" extrusionOk="0">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28"/>
            <p:cNvSpPr/>
            <p:nvPr/>
          </p:nvSpPr>
          <p:spPr>
            <a:xfrm>
              <a:off x="6649325" y="2926075"/>
              <a:ext cx="386100" cy="71175"/>
            </a:xfrm>
            <a:custGeom>
              <a:avLst/>
              <a:gdLst/>
              <a:ahLst/>
              <a:cxnLst/>
              <a:rect l="l" t="t" r="r" b="b"/>
              <a:pathLst>
                <a:path w="15444" h="2847" extrusionOk="0">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28"/>
            <p:cNvSpPr/>
            <p:nvPr/>
          </p:nvSpPr>
          <p:spPr>
            <a:xfrm>
              <a:off x="6909175" y="3226725"/>
              <a:ext cx="125350" cy="88725"/>
            </a:xfrm>
            <a:custGeom>
              <a:avLst/>
              <a:gdLst/>
              <a:ahLst/>
              <a:cxnLst/>
              <a:rect l="l" t="t" r="r" b="b"/>
              <a:pathLst>
                <a:path w="5014" h="3549" extrusionOk="0">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28"/>
            <p:cNvSpPr/>
            <p:nvPr/>
          </p:nvSpPr>
          <p:spPr>
            <a:xfrm>
              <a:off x="6638625" y="3316900"/>
              <a:ext cx="267900" cy="180400"/>
            </a:xfrm>
            <a:custGeom>
              <a:avLst/>
              <a:gdLst/>
              <a:ahLst/>
              <a:cxnLst/>
              <a:rect l="l" t="t" r="r" b="b"/>
              <a:pathLst>
                <a:path w="10716" h="7216" extrusionOk="0">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28"/>
            <p:cNvSpPr/>
            <p:nvPr/>
          </p:nvSpPr>
          <p:spPr>
            <a:xfrm>
              <a:off x="6965450" y="3661000"/>
              <a:ext cx="70850" cy="74725"/>
            </a:xfrm>
            <a:custGeom>
              <a:avLst/>
              <a:gdLst/>
              <a:ahLst/>
              <a:cxnLst/>
              <a:rect l="l" t="t" r="r" b="b"/>
              <a:pathLst>
                <a:path w="2834" h="2989" extrusionOk="0">
                  <a:moveTo>
                    <a:pt x="2834" y="0"/>
                  </a:moveTo>
                  <a:lnTo>
                    <a:pt x="0" y="2739"/>
                  </a:lnTo>
                  <a:lnTo>
                    <a:pt x="393" y="2989"/>
                  </a:lnTo>
                  <a:lnTo>
                    <a:pt x="2834" y="631"/>
                  </a:lnTo>
                  <a:lnTo>
                    <a:pt x="28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28"/>
            <p:cNvSpPr/>
            <p:nvPr/>
          </p:nvSpPr>
          <p:spPr>
            <a:xfrm>
              <a:off x="6647850" y="3864600"/>
              <a:ext cx="184850" cy="181875"/>
            </a:xfrm>
            <a:custGeom>
              <a:avLst/>
              <a:gdLst/>
              <a:ahLst/>
              <a:cxnLst/>
              <a:rect l="l" t="t" r="r" b="b"/>
              <a:pathLst>
                <a:path w="7394" h="7275" extrusionOk="0">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28"/>
            <p:cNvSpPr/>
            <p:nvPr/>
          </p:nvSpPr>
          <p:spPr>
            <a:xfrm>
              <a:off x="6835375" y="3737800"/>
              <a:ext cx="131575" cy="122050"/>
            </a:xfrm>
            <a:custGeom>
              <a:avLst/>
              <a:gdLst/>
              <a:ahLst/>
              <a:cxnLst/>
              <a:rect l="l" t="t" r="r" b="b"/>
              <a:pathLst>
                <a:path w="5263" h="4882" extrusionOk="0">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28"/>
            <p:cNvSpPr/>
            <p:nvPr/>
          </p:nvSpPr>
          <p:spPr>
            <a:xfrm>
              <a:off x="6647550" y="2926675"/>
              <a:ext cx="388750" cy="587000"/>
            </a:xfrm>
            <a:custGeom>
              <a:avLst/>
              <a:gdLst/>
              <a:ahLst/>
              <a:cxnLst/>
              <a:rect l="l" t="t" r="r" b="b"/>
              <a:pathLst>
                <a:path w="15550" h="23480" extrusionOk="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28"/>
            <p:cNvSpPr/>
            <p:nvPr/>
          </p:nvSpPr>
          <p:spPr>
            <a:xfrm>
              <a:off x="6603800" y="3495625"/>
              <a:ext cx="7450" cy="13000"/>
            </a:xfrm>
            <a:custGeom>
              <a:avLst/>
              <a:gdLst/>
              <a:ahLst/>
              <a:cxnLst/>
              <a:rect l="l" t="t" r="r" b="b"/>
              <a:pathLst>
                <a:path w="298" h="520" extrusionOk="0">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28"/>
            <p:cNvSpPr/>
            <p:nvPr/>
          </p:nvSpPr>
          <p:spPr>
            <a:xfrm>
              <a:off x="6640400" y="3514550"/>
              <a:ext cx="395900" cy="275350"/>
            </a:xfrm>
            <a:custGeom>
              <a:avLst/>
              <a:gdLst/>
              <a:ahLst/>
              <a:cxnLst/>
              <a:rect l="l" t="t" r="r" b="b"/>
              <a:pathLst>
                <a:path w="15836" h="11014" extrusionOk="0">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28"/>
            <p:cNvSpPr/>
            <p:nvPr/>
          </p:nvSpPr>
          <p:spPr>
            <a:xfrm>
              <a:off x="6841925" y="4224750"/>
              <a:ext cx="194375" cy="153025"/>
            </a:xfrm>
            <a:custGeom>
              <a:avLst/>
              <a:gdLst/>
              <a:ahLst/>
              <a:cxnLst/>
              <a:rect l="l" t="t" r="r" b="b"/>
              <a:pathLst>
                <a:path w="7775" h="6121" extrusionOk="0">
                  <a:moveTo>
                    <a:pt x="560" y="1"/>
                  </a:moveTo>
                  <a:lnTo>
                    <a:pt x="0" y="120"/>
                  </a:lnTo>
                  <a:lnTo>
                    <a:pt x="7775" y="6121"/>
                  </a:lnTo>
                  <a:lnTo>
                    <a:pt x="7775" y="5549"/>
                  </a:lnTo>
                  <a:lnTo>
                    <a:pt x="5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28"/>
            <p:cNvSpPr/>
            <p:nvPr/>
          </p:nvSpPr>
          <p:spPr>
            <a:xfrm>
              <a:off x="6649325" y="4070575"/>
              <a:ext cx="195300" cy="148550"/>
            </a:xfrm>
            <a:custGeom>
              <a:avLst/>
              <a:gdLst/>
              <a:ahLst/>
              <a:cxnLst/>
              <a:rect l="l" t="t" r="r" b="b"/>
              <a:pathLst>
                <a:path w="7812" h="5942" extrusionOk="0">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28"/>
            <p:cNvSpPr/>
            <p:nvPr/>
          </p:nvSpPr>
          <p:spPr>
            <a:xfrm>
              <a:off x="6831200" y="3872325"/>
              <a:ext cx="180400" cy="298875"/>
            </a:xfrm>
            <a:custGeom>
              <a:avLst/>
              <a:gdLst/>
              <a:ahLst/>
              <a:cxnLst/>
              <a:rect l="l" t="t" r="r" b="b"/>
              <a:pathLst>
                <a:path w="7216" h="11955" extrusionOk="0">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28"/>
            <p:cNvSpPr/>
            <p:nvPr/>
          </p:nvSpPr>
          <p:spPr>
            <a:xfrm>
              <a:off x="6632950" y="3514850"/>
              <a:ext cx="202450" cy="354225"/>
            </a:xfrm>
            <a:custGeom>
              <a:avLst/>
              <a:gdLst/>
              <a:ahLst/>
              <a:cxnLst/>
              <a:rect l="l" t="t" r="r" b="b"/>
              <a:pathLst>
                <a:path w="8098" h="14169" extrusionOk="0">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28"/>
            <p:cNvSpPr/>
            <p:nvPr/>
          </p:nvSpPr>
          <p:spPr>
            <a:xfrm>
              <a:off x="6621650" y="3519025"/>
              <a:ext cx="17000" cy="515550"/>
            </a:xfrm>
            <a:custGeom>
              <a:avLst/>
              <a:gdLst/>
              <a:ahLst/>
              <a:cxnLst/>
              <a:rect l="l" t="t" r="r" b="b"/>
              <a:pathLst>
                <a:path w="680" h="20622" extrusionOk="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28"/>
            <p:cNvSpPr/>
            <p:nvPr/>
          </p:nvSpPr>
          <p:spPr>
            <a:xfrm>
              <a:off x="5767375" y="3510375"/>
              <a:ext cx="852500" cy="922475"/>
            </a:xfrm>
            <a:custGeom>
              <a:avLst/>
              <a:gdLst/>
              <a:ahLst/>
              <a:cxnLst/>
              <a:rect l="l" t="t" r="r" b="b"/>
              <a:pathLst>
                <a:path w="34100" h="36899" extrusionOk="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28"/>
            <p:cNvSpPr/>
            <p:nvPr/>
          </p:nvSpPr>
          <p:spPr>
            <a:xfrm>
              <a:off x="6299575" y="4069975"/>
              <a:ext cx="318525" cy="244400"/>
            </a:xfrm>
            <a:custGeom>
              <a:avLst/>
              <a:gdLst/>
              <a:ahLst/>
              <a:cxnLst/>
              <a:rect l="l" t="t" r="r" b="b"/>
              <a:pathLst>
                <a:path w="12741" h="9776" extrusionOk="0">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28"/>
            <p:cNvSpPr/>
            <p:nvPr/>
          </p:nvSpPr>
          <p:spPr>
            <a:xfrm>
              <a:off x="6312675" y="4246175"/>
              <a:ext cx="406325" cy="101975"/>
            </a:xfrm>
            <a:custGeom>
              <a:avLst/>
              <a:gdLst/>
              <a:ahLst/>
              <a:cxnLst/>
              <a:rect l="l" t="t" r="r" b="b"/>
              <a:pathLst>
                <a:path w="16253" h="4079" extrusionOk="0">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28"/>
            <p:cNvSpPr/>
            <p:nvPr/>
          </p:nvSpPr>
          <p:spPr>
            <a:xfrm>
              <a:off x="6728200" y="4251550"/>
              <a:ext cx="2725" cy="2100"/>
            </a:xfrm>
            <a:custGeom>
              <a:avLst/>
              <a:gdLst/>
              <a:ahLst/>
              <a:cxnLst/>
              <a:rect l="l" t="t" r="r" b="b"/>
              <a:pathLst>
                <a:path w="109" h="84" extrusionOk="0">
                  <a:moveTo>
                    <a:pt x="72" y="0"/>
                  </a:moveTo>
                  <a:cubicBezTo>
                    <a:pt x="60" y="24"/>
                    <a:pt x="25" y="60"/>
                    <a:pt x="1" y="84"/>
                  </a:cubicBezTo>
                  <a:lnTo>
                    <a:pt x="108" y="60"/>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28"/>
            <p:cNvSpPr/>
            <p:nvPr/>
          </p:nvSpPr>
          <p:spPr>
            <a:xfrm>
              <a:off x="6736250" y="4181300"/>
              <a:ext cx="261950" cy="69375"/>
            </a:xfrm>
            <a:custGeom>
              <a:avLst/>
              <a:gdLst/>
              <a:ahLst/>
              <a:cxnLst/>
              <a:rect l="l" t="t" r="r" b="b"/>
              <a:pathLst>
                <a:path w="10478" h="2775" extrusionOk="0">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28"/>
            <p:cNvSpPr/>
            <p:nvPr/>
          </p:nvSpPr>
          <p:spPr>
            <a:xfrm>
              <a:off x="6640400" y="4078600"/>
              <a:ext cx="213150" cy="382525"/>
            </a:xfrm>
            <a:custGeom>
              <a:avLst/>
              <a:gdLst/>
              <a:ahLst/>
              <a:cxnLst/>
              <a:rect l="l" t="t" r="r" b="b"/>
              <a:pathLst>
                <a:path w="8526" h="15301" extrusionOk="0">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28"/>
            <p:cNvSpPr/>
            <p:nvPr/>
          </p:nvSpPr>
          <p:spPr>
            <a:xfrm>
              <a:off x="6851450" y="4463175"/>
              <a:ext cx="184850" cy="115525"/>
            </a:xfrm>
            <a:custGeom>
              <a:avLst/>
              <a:gdLst/>
              <a:ahLst/>
              <a:cxnLst/>
              <a:rect l="l" t="t" r="r" b="b"/>
              <a:pathLst>
                <a:path w="7394" h="4621" extrusionOk="0">
                  <a:moveTo>
                    <a:pt x="488" y="1"/>
                  </a:moveTo>
                  <a:lnTo>
                    <a:pt x="60" y="108"/>
                  </a:lnTo>
                  <a:lnTo>
                    <a:pt x="0" y="227"/>
                  </a:lnTo>
                  <a:lnTo>
                    <a:pt x="7394" y="4620"/>
                  </a:lnTo>
                  <a:lnTo>
                    <a:pt x="7394" y="4096"/>
                  </a:lnTo>
                  <a:lnTo>
                    <a:pt x="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28"/>
            <p:cNvSpPr/>
            <p:nvPr/>
          </p:nvSpPr>
          <p:spPr>
            <a:xfrm>
              <a:off x="6847575" y="4406025"/>
              <a:ext cx="188425" cy="60450"/>
            </a:xfrm>
            <a:custGeom>
              <a:avLst/>
              <a:gdLst/>
              <a:ahLst/>
              <a:cxnLst/>
              <a:rect l="l" t="t" r="r" b="b"/>
              <a:pathLst>
                <a:path w="7537" h="2418" extrusionOk="0">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28"/>
            <p:cNvSpPr/>
            <p:nvPr/>
          </p:nvSpPr>
          <p:spPr>
            <a:xfrm>
              <a:off x="6725825" y="4654575"/>
              <a:ext cx="17300" cy="9550"/>
            </a:xfrm>
            <a:custGeom>
              <a:avLst/>
              <a:gdLst/>
              <a:ahLst/>
              <a:cxnLst/>
              <a:rect l="l" t="t" r="r" b="b"/>
              <a:pathLst>
                <a:path w="692" h="382" extrusionOk="0">
                  <a:moveTo>
                    <a:pt x="227" y="0"/>
                  </a:moveTo>
                  <a:lnTo>
                    <a:pt x="1" y="381"/>
                  </a:lnTo>
                  <a:lnTo>
                    <a:pt x="525" y="381"/>
                  </a:lnTo>
                  <a:lnTo>
                    <a:pt x="691" y="84"/>
                  </a:ln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28"/>
            <p:cNvSpPr/>
            <p:nvPr/>
          </p:nvSpPr>
          <p:spPr>
            <a:xfrm>
              <a:off x="6737150" y="4455550"/>
              <a:ext cx="117875" cy="190425"/>
            </a:xfrm>
            <a:custGeom>
              <a:avLst/>
              <a:gdLst/>
              <a:ahLst/>
              <a:cxnLst/>
              <a:rect l="l" t="t" r="r" b="b"/>
              <a:pathLst>
                <a:path w="4715" h="7617" extrusionOk="0">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28"/>
            <p:cNvSpPr/>
            <p:nvPr/>
          </p:nvSpPr>
          <p:spPr>
            <a:xfrm>
              <a:off x="6337975" y="4576300"/>
              <a:ext cx="3900" cy="5375"/>
            </a:xfrm>
            <a:custGeom>
              <a:avLst/>
              <a:gdLst/>
              <a:ahLst/>
              <a:cxnLst/>
              <a:rect l="l" t="t" r="r" b="b"/>
              <a:pathLst>
                <a:path w="156" h="215" extrusionOk="0">
                  <a:moveTo>
                    <a:pt x="1" y="0"/>
                  </a:moveTo>
                  <a:lnTo>
                    <a:pt x="1" y="0"/>
                  </a:lnTo>
                  <a:cubicBezTo>
                    <a:pt x="13" y="95"/>
                    <a:pt x="72" y="179"/>
                    <a:pt x="156" y="214"/>
                  </a:cubicBezTo>
                  <a:lnTo>
                    <a:pt x="156" y="48"/>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28"/>
            <p:cNvSpPr/>
            <p:nvPr/>
          </p:nvSpPr>
          <p:spPr>
            <a:xfrm>
              <a:off x="6410025" y="4583425"/>
              <a:ext cx="434000" cy="80700"/>
            </a:xfrm>
            <a:custGeom>
              <a:avLst/>
              <a:gdLst/>
              <a:ahLst/>
              <a:cxnLst/>
              <a:rect l="l" t="t" r="r" b="b"/>
              <a:pathLst>
                <a:path w="17360" h="3228" extrusionOk="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28"/>
            <p:cNvSpPr/>
            <p:nvPr/>
          </p:nvSpPr>
          <p:spPr>
            <a:xfrm>
              <a:off x="5778675" y="4344125"/>
              <a:ext cx="436700" cy="105675"/>
            </a:xfrm>
            <a:custGeom>
              <a:avLst/>
              <a:gdLst/>
              <a:ahLst/>
              <a:cxnLst/>
              <a:rect l="l" t="t" r="r" b="b"/>
              <a:pathLst>
                <a:path w="17468" h="4227" extrusionOk="0">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28"/>
            <p:cNvSpPr/>
            <p:nvPr/>
          </p:nvSpPr>
          <p:spPr>
            <a:xfrm>
              <a:off x="5778975" y="4449775"/>
              <a:ext cx="566475" cy="127425"/>
            </a:xfrm>
            <a:custGeom>
              <a:avLst/>
              <a:gdLst/>
              <a:ahLst/>
              <a:cxnLst/>
              <a:rect l="l" t="t" r="r" b="b"/>
              <a:pathLst>
                <a:path w="22659" h="5097" extrusionOk="0">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28"/>
            <p:cNvSpPr/>
            <p:nvPr/>
          </p:nvSpPr>
          <p:spPr>
            <a:xfrm>
              <a:off x="6395425" y="4603375"/>
              <a:ext cx="42600" cy="60750"/>
            </a:xfrm>
            <a:custGeom>
              <a:avLst/>
              <a:gdLst/>
              <a:ahLst/>
              <a:cxnLst/>
              <a:rect l="l" t="t" r="r" b="b"/>
              <a:pathLst>
                <a:path w="1704" h="2430" extrusionOk="0">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28"/>
            <p:cNvSpPr/>
            <p:nvPr/>
          </p:nvSpPr>
          <p:spPr>
            <a:xfrm>
              <a:off x="6271300" y="4385800"/>
              <a:ext cx="100350" cy="163725"/>
            </a:xfrm>
            <a:custGeom>
              <a:avLst/>
              <a:gdLst/>
              <a:ahLst/>
              <a:cxnLst/>
              <a:rect l="l" t="t" r="r" b="b"/>
              <a:pathLst>
                <a:path w="4014" h="6549" extrusionOk="0">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28"/>
            <p:cNvSpPr/>
            <p:nvPr/>
          </p:nvSpPr>
          <p:spPr>
            <a:xfrm>
              <a:off x="5772725" y="4454250"/>
              <a:ext cx="364950" cy="209875"/>
            </a:xfrm>
            <a:custGeom>
              <a:avLst/>
              <a:gdLst/>
              <a:ahLst/>
              <a:cxnLst/>
              <a:rect l="l" t="t" r="r" b="b"/>
              <a:pathLst>
                <a:path w="14598" h="8395" extrusionOk="0">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28"/>
            <p:cNvSpPr/>
            <p:nvPr/>
          </p:nvSpPr>
          <p:spPr>
            <a:xfrm>
              <a:off x="6341850" y="4544475"/>
              <a:ext cx="72350" cy="71050"/>
            </a:xfrm>
            <a:custGeom>
              <a:avLst/>
              <a:gdLst/>
              <a:ahLst/>
              <a:cxnLst/>
              <a:rect l="l" t="t" r="r" b="b"/>
              <a:pathLst>
                <a:path w="2894" h="2842" extrusionOk="0">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28"/>
            <p:cNvSpPr/>
            <p:nvPr/>
          </p:nvSpPr>
          <p:spPr>
            <a:xfrm>
              <a:off x="6212375" y="4289200"/>
              <a:ext cx="100625" cy="100600"/>
            </a:xfrm>
            <a:custGeom>
              <a:avLst/>
              <a:gdLst/>
              <a:ahLst/>
              <a:cxnLst/>
              <a:rect l="l" t="t" r="r" b="b"/>
              <a:pathLst>
                <a:path w="4025" h="4024" extrusionOk="0">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28"/>
            <p:cNvSpPr/>
            <p:nvPr/>
          </p:nvSpPr>
          <p:spPr>
            <a:xfrm>
              <a:off x="6886575" y="1575550"/>
              <a:ext cx="19050" cy="17950"/>
            </a:xfrm>
            <a:custGeom>
              <a:avLst/>
              <a:gdLst/>
              <a:ahLst/>
              <a:cxnLst/>
              <a:rect l="l" t="t" r="r" b="b"/>
              <a:pathLst>
                <a:path w="762" h="718" extrusionOk="0">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28"/>
            <p:cNvSpPr/>
            <p:nvPr/>
          </p:nvSpPr>
          <p:spPr>
            <a:xfrm>
              <a:off x="6612725" y="2909675"/>
              <a:ext cx="36925" cy="36225"/>
            </a:xfrm>
            <a:custGeom>
              <a:avLst/>
              <a:gdLst/>
              <a:ahLst/>
              <a:cxnLst/>
              <a:rect l="l" t="t" r="r" b="b"/>
              <a:pathLst>
                <a:path w="1477" h="1449" extrusionOk="0">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28"/>
            <p:cNvSpPr/>
            <p:nvPr/>
          </p:nvSpPr>
          <p:spPr>
            <a:xfrm>
              <a:off x="6607950" y="4033250"/>
              <a:ext cx="50925" cy="50550"/>
            </a:xfrm>
            <a:custGeom>
              <a:avLst/>
              <a:gdLst/>
              <a:ahLst/>
              <a:cxnLst/>
              <a:rect l="l" t="t" r="r" b="b"/>
              <a:pathLst>
                <a:path w="2037" h="2022" extrusionOk="0">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28"/>
            <p:cNvSpPr/>
            <p:nvPr/>
          </p:nvSpPr>
          <p:spPr>
            <a:xfrm>
              <a:off x="6996400" y="4166875"/>
              <a:ext cx="36325" cy="36000"/>
            </a:xfrm>
            <a:custGeom>
              <a:avLst/>
              <a:gdLst/>
              <a:ahLst/>
              <a:cxnLst/>
              <a:rect l="l" t="t" r="r" b="b"/>
              <a:pathLst>
                <a:path w="1453" h="1440" extrusionOk="0">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28"/>
            <p:cNvSpPr/>
            <p:nvPr/>
          </p:nvSpPr>
          <p:spPr>
            <a:xfrm>
              <a:off x="6710350" y="4394000"/>
              <a:ext cx="37225" cy="35950"/>
            </a:xfrm>
            <a:custGeom>
              <a:avLst/>
              <a:gdLst/>
              <a:ahLst/>
              <a:cxnLst/>
              <a:rect l="l" t="t" r="r" b="b"/>
              <a:pathLst>
                <a:path w="1489" h="1438" extrusionOk="0">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28"/>
            <p:cNvSpPr/>
            <p:nvPr/>
          </p:nvSpPr>
          <p:spPr>
            <a:xfrm>
              <a:off x="6609750" y="3484075"/>
              <a:ext cx="35725" cy="35675"/>
            </a:xfrm>
            <a:custGeom>
              <a:avLst/>
              <a:gdLst/>
              <a:ahLst/>
              <a:cxnLst/>
              <a:rect l="l" t="t" r="r" b="b"/>
              <a:pathLst>
                <a:path w="1429" h="1427" extrusionOk="0">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28"/>
            <p:cNvSpPr/>
            <p:nvPr/>
          </p:nvSpPr>
          <p:spPr>
            <a:xfrm>
              <a:off x="7027050" y="3205875"/>
              <a:ext cx="8950" cy="31275"/>
            </a:xfrm>
            <a:custGeom>
              <a:avLst/>
              <a:gdLst/>
              <a:ahLst/>
              <a:cxnLst/>
              <a:rect l="l" t="t" r="r" b="b"/>
              <a:pathLst>
                <a:path w="358" h="1251" extrusionOk="0">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28"/>
            <p:cNvSpPr/>
            <p:nvPr/>
          </p:nvSpPr>
          <p:spPr>
            <a:xfrm>
              <a:off x="6923175" y="1659900"/>
              <a:ext cx="35750" cy="35150"/>
            </a:xfrm>
            <a:custGeom>
              <a:avLst/>
              <a:gdLst/>
              <a:ahLst/>
              <a:cxnLst/>
              <a:rect l="l" t="t" r="r" b="b"/>
              <a:pathLst>
                <a:path w="1430" h="1406" extrusionOk="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28"/>
            <p:cNvSpPr/>
            <p:nvPr/>
          </p:nvSpPr>
          <p:spPr>
            <a:xfrm>
              <a:off x="6526400" y="2260750"/>
              <a:ext cx="36625" cy="35900"/>
            </a:xfrm>
            <a:custGeom>
              <a:avLst/>
              <a:gdLst/>
              <a:ahLst/>
              <a:cxnLst/>
              <a:rect l="l" t="t" r="r" b="b"/>
              <a:pathLst>
                <a:path w="1465" h="1436" extrusionOk="0">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28"/>
            <p:cNvSpPr/>
            <p:nvPr/>
          </p:nvSpPr>
          <p:spPr>
            <a:xfrm>
              <a:off x="5728375" y="4421425"/>
              <a:ext cx="51825" cy="50475"/>
            </a:xfrm>
            <a:custGeom>
              <a:avLst/>
              <a:gdLst/>
              <a:ahLst/>
              <a:cxnLst/>
              <a:rect l="l" t="t" r="r" b="b"/>
              <a:pathLst>
                <a:path w="2073" h="2019" extrusionOk="0">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28"/>
            <p:cNvSpPr/>
            <p:nvPr/>
          </p:nvSpPr>
          <p:spPr>
            <a:xfrm>
              <a:off x="6710950" y="4235475"/>
              <a:ext cx="20850" cy="20600"/>
            </a:xfrm>
            <a:custGeom>
              <a:avLst/>
              <a:gdLst/>
              <a:ahLst/>
              <a:cxnLst/>
              <a:rect l="l" t="t" r="r" b="b"/>
              <a:pathLst>
                <a:path w="834" h="824" extrusionOk="0">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28"/>
            <p:cNvSpPr/>
            <p:nvPr/>
          </p:nvSpPr>
          <p:spPr>
            <a:xfrm>
              <a:off x="6828225" y="3855375"/>
              <a:ext cx="21150" cy="20450"/>
            </a:xfrm>
            <a:custGeom>
              <a:avLst/>
              <a:gdLst/>
              <a:ahLst/>
              <a:cxnLst/>
              <a:rect l="l" t="t" r="r" b="b"/>
              <a:pathLst>
                <a:path w="846" h="818" extrusionOk="0">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28"/>
            <p:cNvSpPr/>
            <p:nvPr/>
          </p:nvSpPr>
          <p:spPr>
            <a:xfrm>
              <a:off x="6930325" y="4028600"/>
              <a:ext cx="21450" cy="20575"/>
            </a:xfrm>
            <a:custGeom>
              <a:avLst/>
              <a:gdLst/>
              <a:ahLst/>
              <a:cxnLst/>
              <a:rect l="l" t="t" r="r" b="b"/>
              <a:pathLst>
                <a:path w="858" h="823" extrusionOk="0">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28"/>
            <p:cNvSpPr/>
            <p:nvPr/>
          </p:nvSpPr>
          <p:spPr>
            <a:xfrm>
              <a:off x="6984800" y="3178775"/>
              <a:ext cx="21450" cy="20600"/>
            </a:xfrm>
            <a:custGeom>
              <a:avLst/>
              <a:gdLst/>
              <a:ahLst/>
              <a:cxnLst/>
              <a:rect l="l" t="t" r="r" b="b"/>
              <a:pathLst>
                <a:path w="858" h="824" extrusionOk="0">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28"/>
            <p:cNvSpPr/>
            <p:nvPr/>
          </p:nvSpPr>
          <p:spPr>
            <a:xfrm>
              <a:off x="6950250" y="2089625"/>
              <a:ext cx="20875" cy="20600"/>
            </a:xfrm>
            <a:custGeom>
              <a:avLst/>
              <a:gdLst/>
              <a:ahLst/>
              <a:cxnLst/>
              <a:rect l="l" t="t" r="r" b="b"/>
              <a:pathLst>
                <a:path w="835" h="824" extrusionOk="0">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28"/>
            <p:cNvSpPr/>
            <p:nvPr/>
          </p:nvSpPr>
          <p:spPr>
            <a:xfrm>
              <a:off x="6882700" y="3304975"/>
              <a:ext cx="21450" cy="20600"/>
            </a:xfrm>
            <a:custGeom>
              <a:avLst/>
              <a:gdLst/>
              <a:ahLst/>
              <a:cxnLst/>
              <a:rect l="l" t="t" r="r" b="b"/>
              <a:pathLst>
                <a:path w="858" h="824" extrusionOk="0">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28"/>
            <p:cNvSpPr/>
            <p:nvPr/>
          </p:nvSpPr>
          <p:spPr>
            <a:xfrm>
              <a:off x="6801125" y="3180575"/>
              <a:ext cx="21475" cy="20600"/>
            </a:xfrm>
            <a:custGeom>
              <a:avLst/>
              <a:gdLst/>
              <a:ahLst/>
              <a:cxnLst/>
              <a:rect l="l" t="t" r="r" b="b"/>
              <a:pathLst>
                <a:path w="859" h="824" extrusionOk="0">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2" name="Google Shape;4132;p28"/>
          <p:cNvGrpSpPr/>
          <p:nvPr/>
        </p:nvGrpSpPr>
        <p:grpSpPr>
          <a:xfrm flipH="1">
            <a:off x="266" y="51528"/>
            <a:ext cx="1978228" cy="4794296"/>
            <a:chOff x="5728375" y="1492875"/>
            <a:chExt cx="1308525" cy="3171250"/>
          </a:xfrm>
        </p:grpSpPr>
        <p:sp>
          <p:nvSpPr>
            <p:cNvPr id="4133" name="Google Shape;4133;p28"/>
            <p:cNvSpPr/>
            <p:nvPr/>
          </p:nvSpPr>
          <p:spPr>
            <a:xfrm>
              <a:off x="6942225" y="2835900"/>
              <a:ext cx="625" cy="925"/>
            </a:xfrm>
            <a:custGeom>
              <a:avLst/>
              <a:gdLst/>
              <a:ahLst/>
              <a:cxnLst/>
              <a:rect l="l" t="t" r="r" b="b"/>
              <a:pathLst>
                <a:path w="25" h="37" extrusionOk="0">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28"/>
            <p:cNvSpPr/>
            <p:nvPr/>
          </p:nvSpPr>
          <p:spPr>
            <a:xfrm>
              <a:off x="6942225" y="2836800"/>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28"/>
            <p:cNvSpPr/>
            <p:nvPr/>
          </p:nvSpPr>
          <p:spPr>
            <a:xfrm>
              <a:off x="6945500" y="2844825"/>
              <a:ext cx="42300" cy="133375"/>
            </a:xfrm>
            <a:custGeom>
              <a:avLst/>
              <a:gdLst/>
              <a:ahLst/>
              <a:cxnLst/>
              <a:rect l="l" t="t" r="r" b="b"/>
              <a:pathLst>
                <a:path w="1692" h="5335" extrusionOk="0">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28"/>
            <p:cNvSpPr/>
            <p:nvPr/>
          </p:nvSpPr>
          <p:spPr>
            <a:xfrm>
              <a:off x="6943725" y="2835300"/>
              <a:ext cx="300" cy="25"/>
            </a:xfrm>
            <a:custGeom>
              <a:avLst/>
              <a:gdLst/>
              <a:ahLst/>
              <a:cxnLst/>
              <a:rect l="l" t="t" r="r" b="b"/>
              <a:pathLst>
                <a:path w="12" h="1" extrusionOk="0">
                  <a:moveTo>
                    <a:pt x="0" y="0"/>
                  </a:moveTo>
                  <a:lnTo>
                    <a:pt x="0" y="0"/>
                  </a:lnTo>
                  <a:cubicBezTo>
                    <a:pt x="12"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28"/>
            <p:cNvSpPr/>
            <p:nvPr/>
          </p:nvSpPr>
          <p:spPr>
            <a:xfrm>
              <a:off x="6945500" y="2834575"/>
              <a:ext cx="625" cy="150"/>
            </a:xfrm>
            <a:custGeom>
              <a:avLst/>
              <a:gdLst/>
              <a:ahLst/>
              <a:cxnLst/>
              <a:rect l="l" t="t" r="r" b="b"/>
              <a:pathLst>
                <a:path w="25" h="6" extrusionOk="0">
                  <a:moveTo>
                    <a:pt x="15" y="0"/>
                  </a:moveTo>
                  <a:cubicBezTo>
                    <a:pt x="11" y="0"/>
                    <a:pt x="8" y="6"/>
                    <a:pt x="0" y="6"/>
                  </a:cubicBezTo>
                  <a:lnTo>
                    <a:pt x="24" y="6"/>
                  </a:lnTo>
                  <a:cubicBezTo>
                    <a:pt x="20" y="2"/>
                    <a:pt x="18" y="0"/>
                    <a:pt x="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28"/>
            <p:cNvSpPr/>
            <p:nvPr/>
          </p:nvSpPr>
          <p:spPr>
            <a:xfrm>
              <a:off x="6943125" y="2835625"/>
              <a:ext cx="550" cy="300"/>
            </a:xfrm>
            <a:custGeom>
              <a:avLst/>
              <a:gdLst/>
              <a:ahLst/>
              <a:cxnLst/>
              <a:rect l="l" t="t" r="r" b="b"/>
              <a:pathLst>
                <a:path w="22" h="12" extrusionOk="0">
                  <a:moveTo>
                    <a:pt x="16" y="1"/>
                  </a:moveTo>
                  <a:cubicBezTo>
                    <a:pt x="13" y="1"/>
                    <a:pt x="8" y="3"/>
                    <a:pt x="0" y="11"/>
                  </a:cubicBezTo>
                  <a:cubicBezTo>
                    <a:pt x="16" y="11"/>
                    <a:pt x="21" y="1"/>
                    <a:pt x="1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28"/>
            <p:cNvSpPr/>
            <p:nvPr/>
          </p:nvSpPr>
          <p:spPr>
            <a:xfrm>
              <a:off x="6978825" y="2988300"/>
              <a:ext cx="57175" cy="218500"/>
            </a:xfrm>
            <a:custGeom>
              <a:avLst/>
              <a:gdLst/>
              <a:ahLst/>
              <a:cxnLst/>
              <a:rect l="l" t="t" r="r" b="b"/>
              <a:pathLst>
                <a:path w="2287" h="8740" extrusionOk="0">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28"/>
            <p:cNvSpPr/>
            <p:nvPr/>
          </p:nvSpPr>
          <p:spPr>
            <a:xfrm>
              <a:off x="6796675" y="2972825"/>
              <a:ext cx="91400" cy="176525"/>
            </a:xfrm>
            <a:custGeom>
              <a:avLst/>
              <a:gdLst/>
              <a:ahLst/>
              <a:cxnLst/>
              <a:rect l="l" t="t" r="r" b="b"/>
              <a:pathLst>
                <a:path w="3656" h="7061" extrusionOk="0">
                  <a:moveTo>
                    <a:pt x="3203" y="0"/>
                  </a:moveTo>
                  <a:lnTo>
                    <a:pt x="0" y="6632"/>
                  </a:lnTo>
                  <a:lnTo>
                    <a:pt x="286" y="7061"/>
                  </a:lnTo>
                  <a:lnTo>
                    <a:pt x="3656" y="48"/>
                  </a:lnTo>
                  <a:lnTo>
                    <a:pt x="3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28"/>
            <p:cNvSpPr/>
            <p:nvPr/>
          </p:nvSpPr>
          <p:spPr>
            <a:xfrm>
              <a:off x="6629100" y="3150225"/>
              <a:ext cx="168775" cy="337550"/>
            </a:xfrm>
            <a:custGeom>
              <a:avLst/>
              <a:gdLst/>
              <a:ahLst/>
              <a:cxnLst/>
              <a:rect l="l" t="t" r="r" b="b"/>
              <a:pathLst>
                <a:path w="6751" h="13502" extrusionOk="0">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28"/>
            <p:cNvSpPr/>
            <p:nvPr/>
          </p:nvSpPr>
          <p:spPr>
            <a:xfrm>
              <a:off x="6945500" y="28347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28"/>
            <p:cNvSpPr/>
            <p:nvPr/>
          </p:nvSpPr>
          <p:spPr>
            <a:xfrm>
              <a:off x="6943725" y="2835300"/>
              <a:ext cx="0" cy="625"/>
            </a:xfrm>
            <a:custGeom>
              <a:avLst/>
              <a:gdLst/>
              <a:ahLst/>
              <a:cxnLst/>
              <a:rect l="l" t="t" r="r" b="b"/>
              <a:pathLst>
                <a:path h="25" extrusionOk="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28"/>
            <p:cNvSpPr/>
            <p:nvPr/>
          </p:nvSpPr>
          <p:spPr>
            <a:xfrm>
              <a:off x="6942225" y="28368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28"/>
            <p:cNvSpPr/>
            <p:nvPr/>
          </p:nvSpPr>
          <p:spPr>
            <a:xfrm>
              <a:off x="6881800" y="2836500"/>
              <a:ext cx="68775" cy="126825"/>
            </a:xfrm>
            <a:custGeom>
              <a:avLst/>
              <a:gdLst/>
              <a:ahLst/>
              <a:cxnLst/>
              <a:rect l="l" t="t" r="r" b="b"/>
              <a:pathLst>
                <a:path w="2751" h="5073" extrusionOk="0">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28"/>
            <p:cNvSpPr/>
            <p:nvPr/>
          </p:nvSpPr>
          <p:spPr>
            <a:xfrm>
              <a:off x="6902350" y="1492875"/>
              <a:ext cx="133950" cy="92000"/>
            </a:xfrm>
            <a:custGeom>
              <a:avLst/>
              <a:gdLst/>
              <a:ahLst/>
              <a:cxnLst/>
              <a:rect l="l" t="t" r="r" b="b"/>
              <a:pathLst>
                <a:path w="5358" h="3680" extrusionOk="0">
                  <a:moveTo>
                    <a:pt x="5358" y="0"/>
                  </a:moveTo>
                  <a:lnTo>
                    <a:pt x="0" y="3275"/>
                  </a:lnTo>
                  <a:lnTo>
                    <a:pt x="202" y="3679"/>
                  </a:lnTo>
                  <a:lnTo>
                    <a:pt x="5358" y="524"/>
                  </a:lnTo>
                  <a:lnTo>
                    <a:pt x="5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28"/>
            <p:cNvSpPr/>
            <p:nvPr/>
          </p:nvSpPr>
          <p:spPr>
            <a:xfrm>
              <a:off x="6839525" y="1837250"/>
              <a:ext cx="325" cy="925"/>
            </a:xfrm>
            <a:custGeom>
              <a:avLst/>
              <a:gdLst/>
              <a:ahLst/>
              <a:cxnLst/>
              <a:rect l="l" t="t" r="r" b="b"/>
              <a:pathLst>
                <a:path w="13" h="37" extrusionOk="0">
                  <a:moveTo>
                    <a:pt x="13" y="1"/>
                  </a:moveTo>
                  <a:cubicBezTo>
                    <a:pt x="1" y="1"/>
                    <a:pt x="1" y="25"/>
                    <a:pt x="1" y="37"/>
                  </a:cubicBezTo>
                  <a:cubicBezTo>
                    <a:pt x="1" y="25"/>
                    <a:pt x="1" y="13"/>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28"/>
            <p:cNvSpPr/>
            <p:nvPr/>
          </p:nvSpPr>
          <p:spPr>
            <a:xfrm>
              <a:off x="6839525" y="1689025"/>
              <a:ext cx="97375" cy="151525"/>
            </a:xfrm>
            <a:custGeom>
              <a:avLst/>
              <a:gdLst/>
              <a:ahLst/>
              <a:cxnLst/>
              <a:rect l="l" t="t" r="r" b="b"/>
              <a:pathLst>
                <a:path w="3895" h="6061" extrusionOk="0">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28"/>
            <p:cNvSpPr/>
            <p:nvPr/>
          </p:nvSpPr>
          <p:spPr>
            <a:xfrm>
              <a:off x="6838950" y="1834425"/>
              <a:ext cx="124725" cy="258250"/>
            </a:xfrm>
            <a:custGeom>
              <a:avLst/>
              <a:gdLst/>
              <a:ahLst/>
              <a:cxnLst/>
              <a:rect l="l" t="t" r="r" b="b"/>
              <a:pathLst>
                <a:path w="4989" h="10330" extrusionOk="0">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28"/>
            <p:cNvSpPr/>
            <p:nvPr/>
          </p:nvSpPr>
          <p:spPr>
            <a:xfrm>
              <a:off x="6945800" y="1529475"/>
              <a:ext cx="90500" cy="135175"/>
            </a:xfrm>
            <a:custGeom>
              <a:avLst/>
              <a:gdLst/>
              <a:ahLst/>
              <a:cxnLst/>
              <a:rect l="l" t="t" r="r" b="b"/>
              <a:pathLst>
                <a:path w="3620" h="5407" extrusionOk="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28"/>
            <p:cNvSpPr/>
            <p:nvPr/>
          </p:nvSpPr>
          <p:spPr>
            <a:xfrm>
              <a:off x="6951750" y="1681000"/>
              <a:ext cx="84550" cy="169075"/>
            </a:xfrm>
            <a:custGeom>
              <a:avLst/>
              <a:gdLst/>
              <a:ahLst/>
              <a:cxnLst/>
              <a:rect l="l" t="t" r="r" b="b"/>
              <a:pathLst>
                <a:path w="3382" h="6763" extrusionOk="0">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28"/>
            <p:cNvSpPr/>
            <p:nvPr/>
          </p:nvSpPr>
          <p:spPr>
            <a:xfrm>
              <a:off x="6891325" y="1570800"/>
              <a:ext cx="56875" cy="90275"/>
            </a:xfrm>
            <a:custGeom>
              <a:avLst/>
              <a:gdLst/>
              <a:ahLst/>
              <a:cxnLst/>
              <a:rect l="l" t="t" r="r" b="b"/>
              <a:pathLst>
                <a:path w="2275" h="3611" extrusionOk="0">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28"/>
            <p:cNvSpPr/>
            <p:nvPr/>
          </p:nvSpPr>
          <p:spPr>
            <a:xfrm>
              <a:off x="6967825" y="2063475"/>
              <a:ext cx="68475" cy="40500"/>
            </a:xfrm>
            <a:custGeom>
              <a:avLst/>
              <a:gdLst/>
              <a:ahLst/>
              <a:cxnLst/>
              <a:rect l="l" t="t" r="r" b="b"/>
              <a:pathLst>
                <a:path w="2739" h="1620" extrusionOk="0">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28"/>
            <p:cNvSpPr/>
            <p:nvPr/>
          </p:nvSpPr>
          <p:spPr>
            <a:xfrm>
              <a:off x="6558850" y="2100100"/>
              <a:ext cx="396200" cy="178025"/>
            </a:xfrm>
            <a:custGeom>
              <a:avLst/>
              <a:gdLst/>
              <a:ahLst/>
              <a:cxnLst/>
              <a:rect l="l" t="t" r="r" b="b"/>
              <a:pathLst>
                <a:path w="15848" h="7121" extrusionOk="0">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28"/>
            <p:cNvSpPr/>
            <p:nvPr/>
          </p:nvSpPr>
          <p:spPr>
            <a:xfrm>
              <a:off x="6954425" y="2108725"/>
              <a:ext cx="81875" cy="207200"/>
            </a:xfrm>
            <a:custGeom>
              <a:avLst/>
              <a:gdLst/>
              <a:ahLst/>
              <a:cxnLst/>
              <a:rect l="l" t="t" r="r" b="b"/>
              <a:pathLst>
                <a:path w="3275" h="8288" extrusionOk="0">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28"/>
            <p:cNvSpPr/>
            <p:nvPr/>
          </p:nvSpPr>
          <p:spPr>
            <a:xfrm>
              <a:off x="6559150" y="2280175"/>
              <a:ext cx="477150" cy="150350"/>
            </a:xfrm>
            <a:custGeom>
              <a:avLst/>
              <a:gdLst/>
              <a:ahLst/>
              <a:cxnLst/>
              <a:rect l="l" t="t" r="r" b="b"/>
              <a:pathLst>
                <a:path w="19086" h="6014" extrusionOk="0">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28"/>
            <p:cNvSpPr/>
            <p:nvPr/>
          </p:nvSpPr>
          <p:spPr>
            <a:xfrm>
              <a:off x="6941625" y="2825775"/>
              <a:ext cx="95275" cy="19700"/>
            </a:xfrm>
            <a:custGeom>
              <a:avLst/>
              <a:gdLst/>
              <a:ahLst/>
              <a:cxnLst/>
              <a:rect l="l" t="t" r="r" b="b"/>
              <a:pathLst>
                <a:path w="3811" h="788" extrusionOk="0">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28"/>
            <p:cNvSpPr/>
            <p:nvPr/>
          </p:nvSpPr>
          <p:spPr>
            <a:xfrm>
              <a:off x="6649325" y="2926075"/>
              <a:ext cx="386100" cy="71175"/>
            </a:xfrm>
            <a:custGeom>
              <a:avLst/>
              <a:gdLst/>
              <a:ahLst/>
              <a:cxnLst/>
              <a:rect l="l" t="t" r="r" b="b"/>
              <a:pathLst>
                <a:path w="15444" h="2847" extrusionOk="0">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28"/>
            <p:cNvSpPr/>
            <p:nvPr/>
          </p:nvSpPr>
          <p:spPr>
            <a:xfrm>
              <a:off x="6909175" y="3226725"/>
              <a:ext cx="125350" cy="88725"/>
            </a:xfrm>
            <a:custGeom>
              <a:avLst/>
              <a:gdLst/>
              <a:ahLst/>
              <a:cxnLst/>
              <a:rect l="l" t="t" r="r" b="b"/>
              <a:pathLst>
                <a:path w="5014" h="3549" extrusionOk="0">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28"/>
            <p:cNvSpPr/>
            <p:nvPr/>
          </p:nvSpPr>
          <p:spPr>
            <a:xfrm>
              <a:off x="6638625" y="3316900"/>
              <a:ext cx="267900" cy="180400"/>
            </a:xfrm>
            <a:custGeom>
              <a:avLst/>
              <a:gdLst/>
              <a:ahLst/>
              <a:cxnLst/>
              <a:rect l="l" t="t" r="r" b="b"/>
              <a:pathLst>
                <a:path w="10716" h="7216" extrusionOk="0">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28"/>
            <p:cNvSpPr/>
            <p:nvPr/>
          </p:nvSpPr>
          <p:spPr>
            <a:xfrm>
              <a:off x="6965450" y="3661000"/>
              <a:ext cx="70850" cy="74725"/>
            </a:xfrm>
            <a:custGeom>
              <a:avLst/>
              <a:gdLst/>
              <a:ahLst/>
              <a:cxnLst/>
              <a:rect l="l" t="t" r="r" b="b"/>
              <a:pathLst>
                <a:path w="2834" h="2989" extrusionOk="0">
                  <a:moveTo>
                    <a:pt x="2834" y="0"/>
                  </a:moveTo>
                  <a:lnTo>
                    <a:pt x="0" y="2739"/>
                  </a:lnTo>
                  <a:lnTo>
                    <a:pt x="393" y="2989"/>
                  </a:lnTo>
                  <a:lnTo>
                    <a:pt x="2834" y="631"/>
                  </a:lnTo>
                  <a:lnTo>
                    <a:pt x="28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28"/>
            <p:cNvSpPr/>
            <p:nvPr/>
          </p:nvSpPr>
          <p:spPr>
            <a:xfrm>
              <a:off x="6647850" y="3864600"/>
              <a:ext cx="184850" cy="181875"/>
            </a:xfrm>
            <a:custGeom>
              <a:avLst/>
              <a:gdLst/>
              <a:ahLst/>
              <a:cxnLst/>
              <a:rect l="l" t="t" r="r" b="b"/>
              <a:pathLst>
                <a:path w="7394" h="7275" extrusionOk="0">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28"/>
            <p:cNvSpPr/>
            <p:nvPr/>
          </p:nvSpPr>
          <p:spPr>
            <a:xfrm>
              <a:off x="6835375" y="3737800"/>
              <a:ext cx="131575" cy="122050"/>
            </a:xfrm>
            <a:custGeom>
              <a:avLst/>
              <a:gdLst/>
              <a:ahLst/>
              <a:cxnLst/>
              <a:rect l="l" t="t" r="r" b="b"/>
              <a:pathLst>
                <a:path w="5263" h="4882" extrusionOk="0">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28"/>
            <p:cNvSpPr/>
            <p:nvPr/>
          </p:nvSpPr>
          <p:spPr>
            <a:xfrm>
              <a:off x="6647550" y="2926675"/>
              <a:ext cx="388750" cy="587000"/>
            </a:xfrm>
            <a:custGeom>
              <a:avLst/>
              <a:gdLst/>
              <a:ahLst/>
              <a:cxnLst/>
              <a:rect l="l" t="t" r="r" b="b"/>
              <a:pathLst>
                <a:path w="15550" h="23480" extrusionOk="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28"/>
            <p:cNvSpPr/>
            <p:nvPr/>
          </p:nvSpPr>
          <p:spPr>
            <a:xfrm>
              <a:off x="6603800" y="3495625"/>
              <a:ext cx="7450" cy="13000"/>
            </a:xfrm>
            <a:custGeom>
              <a:avLst/>
              <a:gdLst/>
              <a:ahLst/>
              <a:cxnLst/>
              <a:rect l="l" t="t" r="r" b="b"/>
              <a:pathLst>
                <a:path w="298" h="520" extrusionOk="0">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28"/>
            <p:cNvSpPr/>
            <p:nvPr/>
          </p:nvSpPr>
          <p:spPr>
            <a:xfrm>
              <a:off x="6640400" y="3514550"/>
              <a:ext cx="395900" cy="275350"/>
            </a:xfrm>
            <a:custGeom>
              <a:avLst/>
              <a:gdLst/>
              <a:ahLst/>
              <a:cxnLst/>
              <a:rect l="l" t="t" r="r" b="b"/>
              <a:pathLst>
                <a:path w="15836" h="11014" extrusionOk="0">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28"/>
            <p:cNvSpPr/>
            <p:nvPr/>
          </p:nvSpPr>
          <p:spPr>
            <a:xfrm>
              <a:off x="6841925" y="4224750"/>
              <a:ext cx="194375" cy="153025"/>
            </a:xfrm>
            <a:custGeom>
              <a:avLst/>
              <a:gdLst/>
              <a:ahLst/>
              <a:cxnLst/>
              <a:rect l="l" t="t" r="r" b="b"/>
              <a:pathLst>
                <a:path w="7775" h="6121" extrusionOk="0">
                  <a:moveTo>
                    <a:pt x="560" y="1"/>
                  </a:moveTo>
                  <a:lnTo>
                    <a:pt x="0" y="120"/>
                  </a:lnTo>
                  <a:lnTo>
                    <a:pt x="7775" y="6121"/>
                  </a:lnTo>
                  <a:lnTo>
                    <a:pt x="7775" y="5549"/>
                  </a:lnTo>
                  <a:lnTo>
                    <a:pt x="5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28"/>
            <p:cNvSpPr/>
            <p:nvPr/>
          </p:nvSpPr>
          <p:spPr>
            <a:xfrm>
              <a:off x="6649325" y="4070575"/>
              <a:ext cx="195300" cy="148550"/>
            </a:xfrm>
            <a:custGeom>
              <a:avLst/>
              <a:gdLst/>
              <a:ahLst/>
              <a:cxnLst/>
              <a:rect l="l" t="t" r="r" b="b"/>
              <a:pathLst>
                <a:path w="7812" h="5942" extrusionOk="0">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28"/>
            <p:cNvSpPr/>
            <p:nvPr/>
          </p:nvSpPr>
          <p:spPr>
            <a:xfrm>
              <a:off x="6831200" y="3872325"/>
              <a:ext cx="180400" cy="298875"/>
            </a:xfrm>
            <a:custGeom>
              <a:avLst/>
              <a:gdLst/>
              <a:ahLst/>
              <a:cxnLst/>
              <a:rect l="l" t="t" r="r" b="b"/>
              <a:pathLst>
                <a:path w="7216" h="11955" extrusionOk="0">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28"/>
            <p:cNvSpPr/>
            <p:nvPr/>
          </p:nvSpPr>
          <p:spPr>
            <a:xfrm>
              <a:off x="6632950" y="3514850"/>
              <a:ext cx="202450" cy="354225"/>
            </a:xfrm>
            <a:custGeom>
              <a:avLst/>
              <a:gdLst/>
              <a:ahLst/>
              <a:cxnLst/>
              <a:rect l="l" t="t" r="r" b="b"/>
              <a:pathLst>
                <a:path w="8098" h="14169" extrusionOk="0">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28"/>
            <p:cNvSpPr/>
            <p:nvPr/>
          </p:nvSpPr>
          <p:spPr>
            <a:xfrm>
              <a:off x="6621650" y="3519025"/>
              <a:ext cx="17000" cy="515550"/>
            </a:xfrm>
            <a:custGeom>
              <a:avLst/>
              <a:gdLst/>
              <a:ahLst/>
              <a:cxnLst/>
              <a:rect l="l" t="t" r="r" b="b"/>
              <a:pathLst>
                <a:path w="680" h="20622" extrusionOk="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28"/>
            <p:cNvSpPr/>
            <p:nvPr/>
          </p:nvSpPr>
          <p:spPr>
            <a:xfrm>
              <a:off x="5767375" y="3510375"/>
              <a:ext cx="852500" cy="922475"/>
            </a:xfrm>
            <a:custGeom>
              <a:avLst/>
              <a:gdLst/>
              <a:ahLst/>
              <a:cxnLst/>
              <a:rect l="l" t="t" r="r" b="b"/>
              <a:pathLst>
                <a:path w="34100" h="36899" extrusionOk="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28"/>
            <p:cNvSpPr/>
            <p:nvPr/>
          </p:nvSpPr>
          <p:spPr>
            <a:xfrm>
              <a:off x="6299575" y="4069975"/>
              <a:ext cx="318525" cy="244400"/>
            </a:xfrm>
            <a:custGeom>
              <a:avLst/>
              <a:gdLst/>
              <a:ahLst/>
              <a:cxnLst/>
              <a:rect l="l" t="t" r="r" b="b"/>
              <a:pathLst>
                <a:path w="12741" h="9776" extrusionOk="0">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28"/>
            <p:cNvSpPr/>
            <p:nvPr/>
          </p:nvSpPr>
          <p:spPr>
            <a:xfrm>
              <a:off x="6312675" y="4246175"/>
              <a:ext cx="406325" cy="101975"/>
            </a:xfrm>
            <a:custGeom>
              <a:avLst/>
              <a:gdLst/>
              <a:ahLst/>
              <a:cxnLst/>
              <a:rect l="l" t="t" r="r" b="b"/>
              <a:pathLst>
                <a:path w="16253" h="4079" extrusionOk="0">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28"/>
            <p:cNvSpPr/>
            <p:nvPr/>
          </p:nvSpPr>
          <p:spPr>
            <a:xfrm>
              <a:off x="6728200" y="4251550"/>
              <a:ext cx="2725" cy="2100"/>
            </a:xfrm>
            <a:custGeom>
              <a:avLst/>
              <a:gdLst/>
              <a:ahLst/>
              <a:cxnLst/>
              <a:rect l="l" t="t" r="r" b="b"/>
              <a:pathLst>
                <a:path w="109" h="84" extrusionOk="0">
                  <a:moveTo>
                    <a:pt x="72" y="0"/>
                  </a:moveTo>
                  <a:cubicBezTo>
                    <a:pt x="60" y="24"/>
                    <a:pt x="25" y="60"/>
                    <a:pt x="1" y="84"/>
                  </a:cubicBezTo>
                  <a:lnTo>
                    <a:pt x="108" y="60"/>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28"/>
            <p:cNvSpPr/>
            <p:nvPr/>
          </p:nvSpPr>
          <p:spPr>
            <a:xfrm>
              <a:off x="6736250" y="4181300"/>
              <a:ext cx="261950" cy="69375"/>
            </a:xfrm>
            <a:custGeom>
              <a:avLst/>
              <a:gdLst/>
              <a:ahLst/>
              <a:cxnLst/>
              <a:rect l="l" t="t" r="r" b="b"/>
              <a:pathLst>
                <a:path w="10478" h="2775" extrusionOk="0">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28"/>
            <p:cNvSpPr/>
            <p:nvPr/>
          </p:nvSpPr>
          <p:spPr>
            <a:xfrm>
              <a:off x="6640400" y="4078600"/>
              <a:ext cx="213150" cy="382525"/>
            </a:xfrm>
            <a:custGeom>
              <a:avLst/>
              <a:gdLst/>
              <a:ahLst/>
              <a:cxnLst/>
              <a:rect l="l" t="t" r="r" b="b"/>
              <a:pathLst>
                <a:path w="8526" h="15301" extrusionOk="0">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28"/>
            <p:cNvSpPr/>
            <p:nvPr/>
          </p:nvSpPr>
          <p:spPr>
            <a:xfrm>
              <a:off x="6851450" y="4463175"/>
              <a:ext cx="184850" cy="115525"/>
            </a:xfrm>
            <a:custGeom>
              <a:avLst/>
              <a:gdLst/>
              <a:ahLst/>
              <a:cxnLst/>
              <a:rect l="l" t="t" r="r" b="b"/>
              <a:pathLst>
                <a:path w="7394" h="4621" extrusionOk="0">
                  <a:moveTo>
                    <a:pt x="488" y="1"/>
                  </a:moveTo>
                  <a:lnTo>
                    <a:pt x="60" y="108"/>
                  </a:lnTo>
                  <a:lnTo>
                    <a:pt x="0" y="227"/>
                  </a:lnTo>
                  <a:lnTo>
                    <a:pt x="7394" y="4620"/>
                  </a:lnTo>
                  <a:lnTo>
                    <a:pt x="7394" y="4096"/>
                  </a:lnTo>
                  <a:lnTo>
                    <a:pt x="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28"/>
            <p:cNvSpPr/>
            <p:nvPr/>
          </p:nvSpPr>
          <p:spPr>
            <a:xfrm>
              <a:off x="6847575" y="4406025"/>
              <a:ext cx="188425" cy="60450"/>
            </a:xfrm>
            <a:custGeom>
              <a:avLst/>
              <a:gdLst/>
              <a:ahLst/>
              <a:cxnLst/>
              <a:rect l="l" t="t" r="r" b="b"/>
              <a:pathLst>
                <a:path w="7537" h="2418" extrusionOk="0">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28"/>
            <p:cNvSpPr/>
            <p:nvPr/>
          </p:nvSpPr>
          <p:spPr>
            <a:xfrm>
              <a:off x="6725825" y="4654575"/>
              <a:ext cx="17300" cy="9550"/>
            </a:xfrm>
            <a:custGeom>
              <a:avLst/>
              <a:gdLst/>
              <a:ahLst/>
              <a:cxnLst/>
              <a:rect l="l" t="t" r="r" b="b"/>
              <a:pathLst>
                <a:path w="692" h="382" extrusionOk="0">
                  <a:moveTo>
                    <a:pt x="227" y="0"/>
                  </a:moveTo>
                  <a:lnTo>
                    <a:pt x="1" y="381"/>
                  </a:lnTo>
                  <a:lnTo>
                    <a:pt x="525" y="381"/>
                  </a:lnTo>
                  <a:lnTo>
                    <a:pt x="691" y="84"/>
                  </a:ln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28"/>
            <p:cNvSpPr/>
            <p:nvPr/>
          </p:nvSpPr>
          <p:spPr>
            <a:xfrm>
              <a:off x="6737150" y="4455550"/>
              <a:ext cx="117875" cy="190425"/>
            </a:xfrm>
            <a:custGeom>
              <a:avLst/>
              <a:gdLst/>
              <a:ahLst/>
              <a:cxnLst/>
              <a:rect l="l" t="t" r="r" b="b"/>
              <a:pathLst>
                <a:path w="4715" h="7617" extrusionOk="0">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28"/>
            <p:cNvSpPr/>
            <p:nvPr/>
          </p:nvSpPr>
          <p:spPr>
            <a:xfrm>
              <a:off x="6337975" y="4576300"/>
              <a:ext cx="3900" cy="5375"/>
            </a:xfrm>
            <a:custGeom>
              <a:avLst/>
              <a:gdLst/>
              <a:ahLst/>
              <a:cxnLst/>
              <a:rect l="l" t="t" r="r" b="b"/>
              <a:pathLst>
                <a:path w="156" h="215" extrusionOk="0">
                  <a:moveTo>
                    <a:pt x="1" y="0"/>
                  </a:moveTo>
                  <a:lnTo>
                    <a:pt x="1" y="0"/>
                  </a:lnTo>
                  <a:cubicBezTo>
                    <a:pt x="13" y="95"/>
                    <a:pt x="72" y="179"/>
                    <a:pt x="156" y="214"/>
                  </a:cubicBezTo>
                  <a:lnTo>
                    <a:pt x="156" y="48"/>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28"/>
            <p:cNvSpPr/>
            <p:nvPr/>
          </p:nvSpPr>
          <p:spPr>
            <a:xfrm>
              <a:off x="6410025" y="4583425"/>
              <a:ext cx="434000" cy="80700"/>
            </a:xfrm>
            <a:custGeom>
              <a:avLst/>
              <a:gdLst/>
              <a:ahLst/>
              <a:cxnLst/>
              <a:rect l="l" t="t" r="r" b="b"/>
              <a:pathLst>
                <a:path w="17360" h="3228" extrusionOk="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28"/>
            <p:cNvSpPr/>
            <p:nvPr/>
          </p:nvSpPr>
          <p:spPr>
            <a:xfrm>
              <a:off x="5778675" y="4344125"/>
              <a:ext cx="436700" cy="105675"/>
            </a:xfrm>
            <a:custGeom>
              <a:avLst/>
              <a:gdLst/>
              <a:ahLst/>
              <a:cxnLst/>
              <a:rect l="l" t="t" r="r" b="b"/>
              <a:pathLst>
                <a:path w="17468" h="4227" extrusionOk="0">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28"/>
            <p:cNvSpPr/>
            <p:nvPr/>
          </p:nvSpPr>
          <p:spPr>
            <a:xfrm>
              <a:off x="5778975" y="4449775"/>
              <a:ext cx="566475" cy="127425"/>
            </a:xfrm>
            <a:custGeom>
              <a:avLst/>
              <a:gdLst/>
              <a:ahLst/>
              <a:cxnLst/>
              <a:rect l="l" t="t" r="r" b="b"/>
              <a:pathLst>
                <a:path w="22659" h="5097" extrusionOk="0">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28"/>
            <p:cNvSpPr/>
            <p:nvPr/>
          </p:nvSpPr>
          <p:spPr>
            <a:xfrm>
              <a:off x="6395425" y="4603375"/>
              <a:ext cx="42600" cy="60750"/>
            </a:xfrm>
            <a:custGeom>
              <a:avLst/>
              <a:gdLst/>
              <a:ahLst/>
              <a:cxnLst/>
              <a:rect l="l" t="t" r="r" b="b"/>
              <a:pathLst>
                <a:path w="1704" h="2430" extrusionOk="0">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28"/>
            <p:cNvSpPr/>
            <p:nvPr/>
          </p:nvSpPr>
          <p:spPr>
            <a:xfrm>
              <a:off x="6271300" y="4385800"/>
              <a:ext cx="100350" cy="163725"/>
            </a:xfrm>
            <a:custGeom>
              <a:avLst/>
              <a:gdLst/>
              <a:ahLst/>
              <a:cxnLst/>
              <a:rect l="l" t="t" r="r" b="b"/>
              <a:pathLst>
                <a:path w="4014" h="6549" extrusionOk="0">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28"/>
            <p:cNvSpPr/>
            <p:nvPr/>
          </p:nvSpPr>
          <p:spPr>
            <a:xfrm>
              <a:off x="5772725" y="4454250"/>
              <a:ext cx="364950" cy="209875"/>
            </a:xfrm>
            <a:custGeom>
              <a:avLst/>
              <a:gdLst/>
              <a:ahLst/>
              <a:cxnLst/>
              <a:rect l="l" t="t" r="r" b="b"/>
              <a:pathLst>
                <a:path w="14598" h="8395" extrusionOk="0">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28"/>
            <p:cNvSpPr/>
            <p:nvPr/>
          </p:nvSpPr>
          <p:spPr>
            <a:xfrm>
              <a:off x="6341850" y="4544475"/>
              <a:ext cx="72350" cy="71050"/>
            </a:xfrm>
            <a:custGeom>
              <a:avLst/>
              <a:gdLst/>
              <a:ahLst/>
              <a:cxnLst/>
              <a:rect l="l" t="t" r="r" b="b"/>
              <a:pathLst>
                <a:path w="2894" h="2842" extrusionOk="0">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28"/>
            <p:cNvSpPr/>
            <p:nvPr/>
          </p:nvSpPr>
          <p:spPr>
            <a:xfrm>
              <a:off x="6212375" y="4289200"/>
              <a:ext cx="100625" cy="100600"/>
            </a:xfrm>
            <a:custGeom>
              <a:avLst/>
              <a:gdLst/>
              <a:ahLst/>
              <a:cxnLst/>
              <a:rect l="l" t="t" r="r" b="b"/>
              <a:pathLst>
                <a:path w="4025" h="4024" extrusionOk="0">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28"/>
            <p:cNvSpPr/>
            <p:nvPr/>
          </p:nvSpPr>
          <p:spPr>
            <a:xfrm>
              <a:off x="6886575" y="1575550"/>
              <a:ext cx="19050" cy="17950"/>
            </a:xfrm>
            <a:custGeom>
              <a:avLst/>
              <a:gdLst/>
              <a:ahLst/>
              <a:cxnLst/>
              <a:rect l="l" t="t" r="r" b="b"/>
              <a:pathLst>
                <a:path w="762" h="718" extrusionOk="0">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28"/>
            <p:cNvSpPr/>
            <p:nvPr/>
          </p:nvSpPr>
          <p:spPr>
            <a:xfrm>
              <a:off x="6612725" y="2909675"/>
              <a:ext cx="36925" cy="36225"/>
            </a:xfrm>
            <a:custGeom>
              <a:avLst/>
              <a:gdLst/>
              <a:ahLst/>
              <a:cxnLst/>
              <a:rect l="l" t="t" r="r" b="b"/>
              <a:pathLst>
                <a:path w="1477" h="1449" extrusionOk="0">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28"/>
            <p:cNvSpPr/>
            <p:nvPr/>
          </p:nvSpPr>
          <p:spPr>
            <a:xfrm>
              <a:off x="6607950" y="4033250"/>
              <a:ext cx="50925" cy="50550"/>
            </a:xfrm>
            <a:custGeom>
              <a:avLst/>
              <a:gdLst/>
              <a:ahLst/>
              <a:cxnLst/>
              <a:rect l="l" t="t" r="r" b="b"/>
              <a:pathLst>
                <a:path w="2037" h="2022" extrusionOk="0">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28"/>
            <p:cNvSpPr/>
            <p:nvPr/>
          </p:nvSpPr>
          <p:spPr>
            <a:xfrm>
              <a:off x="6996400" y="4166875"/>
              <a:ext cx="36325" cy="36000"/>
            </a:xfrm>
            <a:custGeom>
              <a:avLst/>
              <a:gdLst/>
              <a:ahLst/>
              <a:cxnLst/>
              <a:rect l="l" t="t" r="r" b="b"/>
              <a:pathLst>
                <a:path w="1453" h="1440" extrusionOk="0">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28"/>
            <p:cNvSpPr/>
            <p:nvPr/>
          </p:nvSpPr>
          <p:spPr>
            <a:xfrm>
              <a:off x="6710350" y="4394000"/>
              <a:ext cx="37225" cy="35950"/>
            </a:xfrm>
            <a:custGeom>
              <a:avLst/>
              <a:gdLst/>
              <a:ahLst/>
              <a:cxnLst/>
              <a:rect l="l" t="t" r="r" b="b"/>
              <a:pathLst>
                <a:path w="1489" h="1438" extrusionOk="0">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28"/>
            <p:cNvSpPr/>
            <p:nvPr/>
          </p:nvSpPr>
          <p:spPr>
            <a:xfrm>
              <a:off x="6609750" y="3484075"/>
              <a:ext cx="35725" cy="35675"/>
            </a:xfrm>
            <a:custGeom>
              <a:avLst/>
              <a:gdLst/>
              <a:ahLst/>
              <a:cxnLst/>
              <a:rect l="l" t="t" r="r" b="b"/>
              <a:pathLst>
                <a:path w="1429" h="1427" extrusionOk="0">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28"/>
            <p:cNvSpPr/>
            <p:nvPr/>
          </p:nvSpPr>
          <p:spPr>
            <a:xfrm>
              <a:off x="7027050" y="3205875"/>
              <a:ext cx="8950" cy="31275"/>
            </a:xfrm>
            <a:custGeom>
              <a:avLst/>
              <a:gdLst/>
              <a:ahLst/>
              <a:cxnLst/>
              <a:rect l="l" t="t" r="r" b="b"/>
              <a:pathLst>
                <a:path w="358" h="1251" extrusionOk="0">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28"/>
            <p:cNvSpPr/>
            <p:nvPr/>
          </p:nvSpPr>
          <p:spPr>
            <a:xfrm>
              <a:off x="6923175" y="1659900"/>
              <a:ext cx="35750" cy="35150"/>
            </a:xfrm>
            <a:custGeom>
              <a:avLst/>
              <a:gdLst/>
              <a:ahLst/>
              <a:cxnLst/>
              <a:rect l="l" t="t" r="r" b="b"/>
              <a:pathLst>
                <a:path w="1430" h="1406" extrusionOk="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28"/>
            <p:cNvSpPr/>
            <p:nvPr/>
          </p:nvSpPr>
          <p:spPr>
            <a:xfrm>
              <a:off x="6526400" y="2260750"/>
              <a:ext cx="36625" cy="35900"/>
            </a:xfrm>
            <a:custGeom>
              <a:avLst/>
              <a:gdLst/>
              <a:ahLst/>
              <a:cxnLst/>
              <a:rect l="l" t="t" r="r" b="b"/>
              <a:pathLst>
                <a:path w="1465" h="1436" extrusionOk="0">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28"/>
            <p:cNvSpPr/>
            <p:nvPr/>
          </p:nvSpPr>
          <p:spPr>
            <a:xfrm>
              <a:off x="5728375" y="4421425"/>
              <a:ext cx="51825" cy="50475"/>
            </a:xfrm>
            <a:custGeom>
              <a:avLst/>
              <a:gdLst/>
              <a:ahLst/>
              <a:cxnLst/>
              <a:rect l="l" t="t" r="r" b="b"/>
              <a:pathLst>
                <a:path w="2073" h="2019" extrusionOk="0">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28"/>
            <p:cNvSpPr/>
            <p:nvPr/>
          </p:nvSpPr>
          <p:spPr>
            <a:xfrm>
              <a:off x="6710950" y="4235475"/>
              <a:ext cx="20850" cy="20600"/>
            </a:xfrm>
            <a:custGeom>
              <a:avLst/>
              <a:gdLst/>
              <a:ahLst/>
              <a:cxnLst/>
              <a:rect l="l" t="t" r="r" b="b"/>
              <a:pathLst>
                <a:path w="834" h="824" extrusionOk="0">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28"/>
            <p:cNvSpPr/>
            <p:nvPr/>
          </p:nvSpPr>
          <p:spPr>
            <a:xfrm>
              <a:off x="6828225" y="3855375"/>
              <a:ext cx="21150" cy="20450"/>
            </a:xfrm>
            <a:custGeom>
              <a:avLst/>
              <a:gdLst/>
              <a:ahLst/>
              <a:cxnLst/>
              <a:rect l="l" t="t" r="r" b="b"/>
              <a:pathLst>
                <a:path w="846" h="818" extrusionOk="0">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28"/>
            <p:cNvSpPr/>
            <p:nvPr/>
          </p:nvSpPr>
          <p:spPr>
            <a:xfrm>
              <a:off x="6930325" y="4028600"/>
              <a:ext cx="21450" cy="20575"/>
            </a:xfrm>
            <a:custGeom>
              <a:avLst/>
              <a:gdLst/>
              <a:ahLst/>
              <a:cxnLst/>
              <a:rect l="l" t="t" r="r" b="b"/>
              <a:pathLst>
                <a:path w="858" h="823" extrusionOk="0">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28"/>
            <p:cNvSpPr/>
            <p:nvPr/>
          </p:nvSpPr>
          <p:spPr>
            <a:xfrm>
              <a:off x="6984800" y="3178775"/>
              <a:ext cx="21450" cy="20600"/>
            </a:xfrm>
            <a:custGeom>
              <a:avLst/>
              <a:gdLst/>
              <a:ahLst/>
              <a:cxnLst/>
              <a:rect l="l" t="t" r="r" b="b"/>
              <a:pathLst>
                <a:path w="858" h="824" extrusionOk="0">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28"/>
            <p:cNvSpPr/>
            <p:nvPr/>
          </p:nvSpPr>
          <p:spPr>
            <a:xfrm>
              <a:off x="6950250" y="2089625"/>
              <a:ext cx="20875" cy="20600"/>
            </a:xfrm>
            <a:custGeom>
              <a:avLst/>
              <a:gdLst/>
              <a:ahLst/>
              <a:cxnLst/>
              <a:rect l="l" t="t" r="r" b="b"/>
              <a:pathLst>
                <a:path w="835" h="824" extrusionOk="0">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28"/>
            <p:cNvSpPr/>
            <p:nvPr/>
          </p:nvSpPr>
          <p:spPr>
            <a:xfrm>
              <a:off x="6882700" y="3304975"/>
              <a:ext cx="21450" cy="20600"/>
            </a:xfrm>
            <a:custGeom>
              <a:avLst/>
              <a:gdLst/>
              <a:ahLst/>
              <a:cxnLst/>
              <a:rect l="l" t="t" r="r" b="b"/>
              <a:pathLst>
                <a:path w="858" h="824" extrusionOk="0">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28"/>
            <p:cNvSpPr/>
            <p:nvPr/>
          </p:nvSpPr>
          <p:spPr>
            <a:xfrm>
              <a:off x="6801125" y="3180575"/>
              <a:ext cx="21475" cy="20600"/>
            </a:xfrm>
            <a:custGeom>
              <a:avLst/>
              <a:gdLst/>
              <a:ahLst/>
              <a:cxnLst/>
              <a:rect l="l" t="t" r="r" b="b"/>
              <a:pathLst>
                <a:path w="859" h="824" extrusionOk="0">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8" name="Google Shape;4208;p28"/>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209"/>
        <p:cNvGrpSpPr/>
        <p:nvPr/>
      </p:nvGrpSpPr>
      <p:grpSpPr>
        <a:xfrm>
          <a:off x="0" y="0"/>
          <a:ext cx="0" cy="0"/>
          <a:chOff x="0" y="0"/>
          <a:chExt cx="0" cy="0"/>
        </a:xfrm>
      </p:grpSpPr>
      <p:grpSp>
        <p:nvGrpSpPr>
          <p:cNvPr id="4210" name="Google Shape;4210;p29"/>
          <p:cNvGrpSpPr/>
          <p:nvPr/>
        </p:nvGrpSpPr>
        <p:grpSpPr>
          <a:xfrm>
            <a:off x="-4" y="-2"/>
            <a:ext cx="1262493" cy="697985"/>
            <a:chOff x="3729625" y="3808325"/>
            <a:chExt cx="470325" cy="260025"/>
          </a:xfrm>
        </p:grpSpPr>
        <p:sp>
          <p:nvSpPr>
            <p:cNvPr id="4211" name="Google Shape;4211;p29"/>
            <p:cNvSpPr/>
            <p:nvPr/>
          </p:nvSpPr>
          <p:spPr>
            <a:xfrm>
              <a:off x="4184725" y="3808325"/>
              <a:ext cx="15225" cy="20575"/>
            </a:xfrm>
            <a:custGeom>
              <a:avLst/>
              <a:gdLst/>
              <a:ahLst/>
              <a:cxnLst/>
              <a:rect l="l" t="t" r="r" b="b"/>
              <a:pathLst>
                <a:path w="609" h="823" extrusionOk="0">
                  <a:moveTo>
                    <a:pt x="346" y="1"/>
                  </a:moveTo>
                  <a:lnTo>
                    <a:pt x="1" y="727"/>
                  </a:lnTo>
                  <a:lnTo>
                    <a:pt x="227" y="822"/>
                  </a:lnTo>
                  <a:lnTo>
                    <a:pt x="6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29"/>
            <p:cNvSpPr/>
            <p:nvPr/>
          </p:nvSpPr>
          <p:spPr>
            <a:xfrm>
              <a:off x="40534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29"/>
            <p:cNvSpPr/>
            <p:nvPr/>
          </p:nvSpPr>
          <p:spPr>
            <a:xfrm>
              <a:off x="40540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29"/>
            <p:cNvSpPr/>
            <p:nvPr/>
          </p:nvSpPr>
          <p:spPr>
            <a:xfrm>
              <a:off x="4052575" y="3877975"/>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29"/>
            <p:cNvSpPr/>
            <p:nvPr/>
          </p:nvSpPr>
          <p:spPr>
            <a:xfrm>
              <a:off x="4052575" y="3877975"/>
              <a:ext cx="925" cy="25"/>
            </a:xfrm>
            <a:custGeom>
              <a:avLst/>
              <a:gdLst/>
              <a:ahLst/>
              <a:cxnLst/>
              <a:rect l="l" t="t" r="r" b="b"/>
              <a:pathLst>
                <a:path w="37" h="1" extrusionOk="0">
                  <a:moveTo>
                    <a:pt x="36"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29"/>
            <p:cNvSpPr/>
            <p:nvPr/>
          </p:nvSpPr>
          <p:spPr>
            <a:xfrm>
              <a:off x="4052875" y="3817575"/>
              <a:ext cx="75325" cy="60150"/>
            </a:xfrm>
            <a:custGeom>
              <a:avLst/>
              <a:gdLst/>
              <a:ahLst/>
              <a:cxnLst/>
              <a:rect l="l" t="t" r="r" b="b"/>
              <a:pathLst>
                <a:path w="3013" h="2406" extrusionOk="0">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29"/>
            <p:cNvSpPr/>
            <p:nvPr/>
          </p:nvSpPr>
          <p:spPr>
            <a:xfrm>
              <a:off x="4054375" y="3877700"/>
              <a:ext cx="900" cy="300"/>
            </a:xfrm>
            <a:custGeom>
              <a:avLst/>
              <a:gdLst/>
              <a:ahLst/>
              <a:cxnLst/>
              <a:rect l="l" t="t" r="r" b="b"/>
              <a:pathLst>
                <a:path w="36" h="12" extrusionOk="0">
                  <a:moveTo>
                    <a:pt x="36" y="0"/>
                  </a:moveTo>
                  <a:cubicBezTo>
                    <a:pt x="36" y="0"/>
                    <a:pt x="24" y="0"/>
                    <a:pt x="0" y="12"/>
                  </a:cubicBezTo>
                  <a:cubicBezTo>
                    <a:pt x="24" y="12"/>
                    <a:pt x="36" y="0"/>
                    <a:pt x="3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29"/>
            <p:cNvSpPr/>
            <p:nvPr/>
          </p:nvSpPr>
          <p:spPr>
            <a:xfrm>
              <a:off x="3913575" y="3827100"/>
              <a:ext cx="143200" cy="50900"/>
            </a:xfrm>
            <a:custGeom>
              <a:avLst/>
              <a:gdLst/>
              <a:ahLst/>
              <a:cxnLst/>
              <a:rect l="l" t="t" r="r" b="b"/>
              <a:pathLst>
                <a:path w="5728" h="2036" extrusionOk="0">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29"/>
            <p:cNvSpPr/>
            <p:nvPr/>
          </p:nvSpPr>
          <p:spPr>
            <a:xfrm>
              <a:off x="4141275" y="3808325"/>
              <a:ext cx="5975" cy="2725"/>
            </a:xfrm>
            <a:custGeom>
              <a:avLst/>
              <a:gdLst/>
              <a:ahLst/>
              <a:cxnLst/>
              <a:rect l="l" t="t" r="r" b="b"/>
              <a:pathLst>
                <a:path w="239" h="109" extrusionOk="0">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29"/>
            <p:cNvSpPr/>
            <p:nvPr/>
          </p:nvSpPr>
          <p:spPr>
            <a:xfrm>
              <a:off x="4141875" y="3809525"/>
              <a:ext cx="51525" cy="25325"/>
            </a:xfrm>
            <a:custGeom>
              <a:avLst/>
              <a:gdLst/>
              <a:ahLst/>
              <a:cxnLst/>
              <a:rect l="l" t="t" r="r" b="b"/>
              <a:pathLst>
                <a:path w="2061" h="1013" extrusionOk="0">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29"/>
            <p:cNvSpPr/>
            <p:nvPr/>
          </p:nvSpPr>
          <p:spPr>
            <a:xfrm>
              <a:off x="4122525" y="3808325"/>
              <a:ext cx="3900" cy="1225"/>
            </a:xfrm>
            <a:custGeom>
              <a:avLst/>
              <a:gdLst/>
              <a:ahLst/>
              <a:cxnLst/>
              <a:rect l="l" t="t" r="r" b="b"/>
              <a:pathLst>
                <a:path w="156" h="49" extrusionOk="0">
                  <a:moveTo>
                    <a:pt x="1" y="1"/>
                  </a:moveTo>
                  <a:lnTo>
                    <a:pt x="120" y="49"/>
                  </a:lnTo>
                  <a:cubicBezTo>
                    <a:pt x="132" y="37"/>
                    <a:pt x="132" y="13"/>
                    <a:pt x="1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29"/>
            <p:cNvSpPr/>
            <p:nvPr/>
          </p:nvSpPr>
          <p:spPr>
            <a:xfrm>
              <a:off x="3906425" y="3808325"/>
              <a:ext cx="10750" cy="16400"/>
            </a:xfrm>
            <a:custGeom>
              <a:avLst/>
              <a:gdLst/>
              <a:ahLst/>
              <a:cxnLst/>
              <a:rect l="l" t="t" r="r" b="b"/>
              <a:pathLst>
                <a:path w="430" h="656" extrusionOk="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29"/>
            <p:cNvSpPr/>
            <p:nvPr/>
          </p:nvSpPr>
          <p:spPr>
            <a:xfrm>
              <a:off x="3838275" y="3832450"/>
              <a:ext cx="71150" cy="218800"/>
            </a:xfrm>
            <a:custGeom>
              <a:avLst/>
              <a:gdLst/>
              <a:ahLst/>
              <a:cxnLst/>
              <a:rect l="l" t="t" r="r" b="b"/>
              <a:pathLst>
                <a:path w="2846" h="8752" extrusionOk="0">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29"/>
            <p:cNvSpPr/>
            <p:nvPr/>
          </p:nvSpPr>
          <p:spPr>
            <a:xfrm>
              <a:off x="3813250" y="3808325"/>
              <a:ext cx="91425" cy="24750"/>
            </a:xfrm>
            <a:custGeom>
              <a:avLst/>
              <a:gdLst/>
              <a:ahLst/>
              <a:cxnLst/>
              <a:rect l="l" t="t" r="r" b="b"/>
              <a:pathLst>
                <a:path w="3657" h="990" extrusionOk="0">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29"/>
            <p:cNvSpPr/>
            <p:nvPr/>
          </p:nvSpPr>
          <p:spPr>
            <a:xfrm>
              <a:off x="3729625" y="3808325"/>
              <a:ext cx="107475" cy="244125"/>
            </a:xfrm>
            <a:custGeom>
              <a:avLst/>
              <a:gdLst/>
              <a:ahLst/>
              <a:cxnLst/>
              <a:rect l="l" t="t" r="r" b="b"/>
              <a:pathLst>
                <a:path w="4299" h="9765" extrusionOk="0">
                  <a:moveTo>
                    <a:pt x="0" y="1"/>
                  </a:moveTo>
                  <a:lnTo>
                    <a:pt x="4108" y="9764"/>
                  </a:lnTo>
                  <a:cubicBezTo>
                    <a:pt x="4156" y="9716"/>
                    <a:pt x="4215" y="9681"/>
                    <a:pt x="4298" y="965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29"/>
            <p:cNvSpPr/>
            <p:nvPr/>
          </p:nvSpPr>
          <p:spPr>
            <a:xfrm>
              <a:off x="4180275" y="3827875"/>
              <a:ext cx="10150" cy="9700"/>
            </a:xfrm>
            <a:custGeom>
              <a:avLst/>
              <a:gdLst/>
              <a:ahLst/>
              <a:cxnLst/>
              <a:rect l="l" t="t" r="r" b="b"/>
              <a:pathLst>
                <a:path w="406" h="388" extrusionOk="0">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29"/>
            <p:cNvSpPr/>
            <p:nvPr/>
          </p:nvSpPr>
          <p:spPr>
            <a:xfrm>
              <a:off x="4124025" y="3808325"/>
              <a:ext cx="19075" cy="15750"/>
            </a:xfrm>
            <a:custGeom>
              <a:avLst/>
              <a:gdLst/>
              <a:ahLst/>
              <a:cxnLst/>
              <a:rect l="l" t="t" r="r" b="b"/>
              <a:pathLst>
                <a:path w="763" h="630" extrusionOk="0">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29"/>
            <p:cNvSpPr/>
            <p:nvPr/>
          </p:nvSpPr>
          <p:spPr>
            <a:xfrm>
              <a:off x="3828750" y="4049725"/>
              <a:ext cx="20250" cy="18625"/>
            </a:xfrm>
            <a:custGeom>
              <a:avLst/>
              <a:gdLst/>
              <a:ahLst/>
              <a:cxnLst/>
              <a:rect l="l" t="t" r="r" b="b"/>
              <a:pathLst>
                <a:path w="810" h="745" extrusionOk="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29"/>
            <p:cNvSpPr/>
            <p:nvPr/>
          </p:nvSpPr>
          <p:spPr>
            <a:xfrm>
              <a:off x="3903450" y="3823400"/>
              <a:ext cx="11625" cy="11450"/>
            </a:xfrm>
            <a:custGeom>
              <a:avLst/>
              <a:gdLst/>
              <a:ahLst/>
              <a:cxnLst/>
              <a:rect l="l" t="t" r="r" b="b"/>
              <a:pathLst>
                <a:path w="465" h="458" extrusionOk="0">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0" name="Google Shape;4230;p29"/>
          <p:cNvGrpSpPr/>
          <p:nvPr/>
        </p:nvGrpSpPr>
        <p:grpSpPr>
          <a:xfrm flipH="1">
            <a:off x="7881496" y="-2"/>
            <a:ext cx="1262493" cy="697985"/>
            <a:chOff x="3729625" y="3808325"/>
            <a:chExt cx="470325" cy="260025"/>
          </a:xfrm>
        </p:grpSpPr>
        <p:sp>
          <p:nvSpPr>
            <p:cNvPr id="4231" name="Google Shape;4231;p29"/>
            <p:cNvSpPr/>
            <p:nvPr/>
          </p:nvSpPr>
          <p:spPr>
            <a:xfrm>
              <a:off x="4184725" y="3808325"/>
              <a:ext cx="15225" cy="20575"/>
            </a:xfrm>
            <a:custGeom>
              <a:avLst/>
              <a:gdLst/>
              <a:ahLst/>
              <a:cxnLst/>
              <a:rect l="l" t="t" r="r" b="b"/>
              <a:pathLst>
                <a:path w="609" h="823" extrusionOk="0">
                  <a:moveTo>
                    <a:pt x="346" y="1"/>
                  </a:moveTo>
                  <a:lnTo>
                    <a:pt x="1" y="727"/>
                  </a:lnTo>
                  <a:lnTo>
                    <a:pt x="227" y="822"/>
                  </a:lnTo>
                  <a:lnTo>
                    <a:pt x="6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29"/>
            <p:cNvSpPr/>
            <p:nvPr/>
          </p:nvSpPr>
          <p:spPr>
            <a:xfrm>
              <a:off x="40534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29"/>
            <p:cNvSpPr/>
            <p:nvPr/>
          </p:nvSpPr>
          <p:spPr>
            <a:xfrm>
              <a:off x="40540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29"/>
            <p:cNvSpPr/>
            <p:nvPr/>
          </p:nvSpPr>
          <p:spPr>
            <a:xfrm>
              <a:off x="4052575" y="3877975"/>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29"/>
            <p:cNvSpPr/>
            <p:nvPr/>
          </p:nvSpPr>
          <p:spPr>
            <a:xfrm>
              <a:off x="4052575" y="3877975"/>
              <a:ext cx="925" cy="25"/>
            </a:xfrm>
            <a:custGeom>
              <a:avLst/>
              <a:gdLst/>
              <a:ahLst/>
              <a:cxnLst/>
              <a:rect l="l" t="t" r="r" b="b"/>
              <a:pathLst>
                <a:path w="37" h="1" extrusionOk="0">
                  <a:moveTo>
                    <a:pt x="36"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29"/>
            <p:cNvSpPr/>
            <p:nvPr/>
          </p:nvSpPr>
          <p:spPr>
            <a:xfrm>
              <a:off x="4052875" y="3817575"/>
              <a:ext cx="75325" cy="60150"/>
            </a:xfrm>
            <a:custGeom>
              <a:avLst/>
              <a:gdLst/>
              <a:ahLst/>
              <a:cxnLst/>
              <a:rect l="l" t="t" r="r" b="b"/>
              <a:pathLst>
                <a:path w="3013" h="2406" extrusionOk="0">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29"/>
            <p:cNvSpPr/>
            <p:nvPr/>
          </p:nvSpPr>
          <p:spPr>
            <a:xfrm>
              <a:off x="4054375" y="3877700"/>
              <a:ext cx="900" cy="300"/>
            </a:xfrm>
            <a:custGeom>
              <a:avLst/>
              <a:gdLst/>
              <a:ahLst/>
              <a:cxnLst/>
              <a:rect l="l" t="t" r="r" b="b"/>
              <a:pathLst>
                <a:path w="36" h="12" extrusionOk="0">
                  <a:moveTo>
                    <a:pt x="36" y="0"/>
                  </a:moveTo>
                  <a:cubicBezTo>
                    <a:pt x="36" y="0"/>
                    <a:pt x="24" y="0"/>
                    <a:pt x="0" y="12"/>
                  </a:cubicBezTo>
                  <a:cubicBezTo>
                    <a:pt x="24" y="12"/>
                    <a:pt x="36" y="0"/>
                    <a:pt x="3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29"/>
            <p:cNvSpPr/>
            <p:nvPr/>
          </p:nvSpPr>
          <p:spPr>
            <a:xfrm>
              <a:off x="3913575" y="3827100"/>
              <a:ext cx="143200" cy="50900"/>
            </a:xfrm>
            <a:custGeom>
              <a:avLst/>
              <a:gdLst/>
              <a:ahLst/>
              <a:cxnLst/>
              <a:rect l="l" t="t" r="r" b="b"/>
              <a:pathLst>
                <a:path w="5728" h="2036" extrusionOk="0">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29"/>
            <p:cNvSpPr/>
            <p:nvPr/>
          </p:nvSpPr>
          <p:spPr>
            <a:xfrm>
              <a:off x="4141275" y="3808325"/>
              <a:ext cx="5975" cy="2725"/>
            </a:xfrm>
            <a:custGeom>
              <a:avLst/>
              <a:gdLst/>
              <a:ahLst/>
              <a:cxnLst/>
              <a:rect l="l" t="t" r="r" b="b"/>
              <a:pathLst>
                <a:path w="239" h="109" extrusionOk="0">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29"/>
            <p:cNvSpPr/>
            <p:nvPr/>
          </p:nvSpPr>
          <p:spPr>
            <a:xfrm>
              <a:off x="4141875" y="3809525"/>
              <a:ext cx="51525" cy="25325"/>
            </a:xfrm>
            <a:custGeom>
              <a:avLst/>
              <a:gdLst/>
              <a:ahLst/>
              <a:cxnLst/>
              <a:rect l="l" t="t" r="r" b="b"/>
              <a:pathLst>
                <a:path w="2061" h="1013" extrusionOk="0">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29"/>
            <p:cNvSpPr/>
            <p:nvPr/>
          </p:nvSpPr>
          <p:spPr>
            <a:xfrm>
              <a:off x="4122525" y="3808325"/>
              <a:ext cx="3900" cy="1225"/>
            </a:xfrm>
            <a:custGeom>
              <a:avLst/>
              <a:gdLst/>
              <a:ahLst/>
              <a:cxnLst/>
              <a:rect l="l" t="t" r="r" b="b"/>
              <a:pathLst>
                <a:path w="156" h="49" extrusionOk="0">
                  <a:moveTo>
                    <a:pt x="1" y="1"/>
                  </a:moveTo>
                  <a:lnTo>
                    <a:pt x="120" y="49"/>
                  </a:lnTo>
                  <a:cubicBezTo>
                    <a:pt x="132" y="37"/>
                    <a:pt x="132" y="13"/>
                    <a:pt x="1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29"/>
            <p:cNvSpPr/>
            <p:nvPr/>
          </p:nvSpPr>
          <p:spPr>
            <a:xfrm>
              <a:off x="3906425" y="3808325"/>
              <a:ext cx="10750" cy="16400"/>
            </a:xfrm>
            <a:custGeom>
              <a:avLst/>
              <a:gdLst/>
              <a:ahLst/>
              <a:cxnLst/>
              <a:rect l="l" t="t" r="r" b="b"/>
              <a:pathLst>
                <a:path w="430" h="656" extrusionOk="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29"/>
            <p:cNvSpPr/>
            <p:nvPr/>
          </p:nvSpPr>
          <p:spPr>
            <a:xfrm>
              <a:off x="3838275" y="3832450"/>
              <a:ext cx="71150" cy="218800"/>
            </a:xfrm>
            <a:custGeom>
              <a:avLst/>
              <a:gdLst/>
              <a:ahLst/>
              <a:cxnLst/>
              <a:rect l="l" t="t" r="r" b="b"/>
              <a:pathLst>
                <a:path w="2846" h="8752" extrusionOk="0">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29"/>
            <p:cNvSpPr/>
            <p:nvPr/>
          </p:nvSpPr>
          <p:spPr>
            <a:xfrm>
              <a:off x="3813250" y="3808325"/>
              <a:ext cx="91425" cy="24750"/>
            </a:xfrm>
            <a:custGeom>
              <a:avLst/>
              <a:gdLst/>
              <a:ahLst/>
              <a:cxnLst/>
              <a:rect l="l" t="t" r="r" b="b"/>
              <a:pathLst>
                <a:path w="3657" h="990" extrusionOk="0">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29"/>
            <p:cNvSpPr/>
            <p:nvPr/>
          </p:nvSpPr>
          <p:spPr>
            <a:xfrm>
              <a:off x="3729625" y="3808325"/>
              <a:ext cx="107475" cy="244125"/>
            </a:xfrm>
            <a:custGeom>
              <a:avLst/>
              <a:gdLst/>
              <a:ahLst/>
              <a:cxnLst/>
              <a:rect l="l" t="t" r="r" b="b"/>
              <a:pathLst>
                <a:path w="4299" h="9765" extrusionOk="0">
                  <a:moveTo>
                    <a:pt x="0" y="1"/>
                  </a:moveTo>
                  <a:lnTo>
                    <a:pt x="4108" y="9764"/>
                  </a:lnTo>
                  <a:cubicBezTo>
                    <a:pt x="4156" y="9716"/>
                    <a:pt x="4215" y="9681"/>
                    <a:pt x="4298" y="965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29"/>
            <p:cNvSpPr/>
            <p:nvPr/>
          </p:nvSpPr>
          <p:spPr>
            <a:xfrm>
              <a:off x="4180275" y="3827875"/>
              <a:ext cx="10150" cy="9700"/>
            </a:xfrm>
            <a:custGeom>
              <a:avLst/>
              <a:gdLst/>
              <a:ahLst/>
              <a:cxnLst/>
              <a:rect l="l" t="t" r="r" b="b"/>
              <a:pathLst>
                <a:path w="406" h="388" extrusionOk="0">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29"/>
            <p:cNvSpPr/>
            <p:nvPr/>
          </p:nvSpPr>
          <p:spPr>
            <a:xfrm>
              <a:off x="4124025" y="3808325"/>
              <a:ext cx="19075" cy="15750"/>
            </a:xfrm>
            <a:custGeom>
              <a:avLst/>
              <a:gdLst/>
              <a:ahLst/>
              <a:cxnLst/>
              <a:rect l="l" t="t" r="r" b="b"/>
              <a:pathLst>
                <a:path w="763" h="630" extrusionOk="0">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29"/>
            <p:cNvSpPr/>
            <p:nvPr/>
          </p:nvSpPr>
          <p:spPr>
            <a:xfrm>
              <a:off x="3828750" y="4049725"/>
              <a:ext cx="20250" cy="18625"/>
            </a:xfrm>
            <a:custGeom>
              <a:avLst/>
              <a:gdLst/>
              <a:ahLst/>
              <a:cxnLst/>
              <a:rect l="l" t="t" r="r" b="b"/>
              <a:pathLst>
                <a:path w="810" h="745" extrusionOk="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29"/>
            <p:cNvSpPr/>
            <p:nvPr/>
          </p:nvSpPr>
          <p:spPr>
            <a:xfrm>
              <a:off x="3903450" y="3823400"/>
              <a:ext cx="11625" cy="11450"/>
            </a:xfrm>
            <a:custGeom>
              <a:avLst/>
              <a:gdLst/>
              <a:ahLst/>
              <a:cxnLst/>
              <a:rect l="l" t="t" r="r" b="b"/>
              <a:pathLst>
                <a:path w="465" h="458" extrusionOk="0">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0" name="Google Shape;4250;p29"/>
          <p:cNvGrpSpPr/>
          <p:nvPr/>
        </p:nvGrpSpPr>
        <p:grpSpPr>
          <a:xfrm rot="10800000" flipH="1">
            <a:off x="-5825" y="2616294"/>
            <a:ext cx="1451646" cy="2527204"/>
            <a:chOff x="1083450" y="1318750"/>
            <a:chExt cx="624525" cy="1087250"/>
          </a:xfrm>
        </p:grpSpPr>
        <p:sp>
          <p:nvSpPr>
            <p:cNvPr id="4251" name="Google Shape;4251;p29"/>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29"/>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29"/>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29"/>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29"/>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29"/>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29"/>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29"/>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29"/>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29"/>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29"/>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29"/>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29"/>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29"/>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29"/>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29"/>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29"/>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29"/>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29"/>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29"/>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29"/>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29"/>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29"/>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29"/>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29"/>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29"/>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29"/>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29"/>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29"/>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29"/>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29"/>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29"/>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29"/>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29"/>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29"/>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29"/>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29"/>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8" name="Google Shape;4288;p29"/>
          <p:cNvGrpSpPr/>
          <p:nvPr/>
        </p:nvGrpSpPr>
        <p:grpSpPr>
          <a:xfrm rot="10800000">
            <a:off x="7698175" y="2616294"/>
            <a:ext cx="1451646" cy="2527204"/>
            <a:chOff x="1083450" y="1318750"/>
            <a:chExt cx="624525" cy="1087250"/>
          </a:xfrm>
        </p:grpSpPr>
        <p:sp>
          <p:nvSpPr>
            <p:cNvPr id="4289" name="Google Shape;4289;p29"/>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29"/>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29"/>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29"/>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29"/>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29"/>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29"/>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29"/>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29"/>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29"/>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29"/>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29"/>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29"/>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29"/>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29"/>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29"/>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29"/>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29"/>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29"/>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29"/>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29"/>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29"/>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29"/>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29"/>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29"/>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29"/>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29"/>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29"/>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29"/>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29"/>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29"/>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29"/>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29"/>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29"/>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29"/>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29"/>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29"/>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5"/>
        <p:cNvGrpSpPr/>
        <p:nvPr/>
      </p:nvGrpSpPr>
      <p:grpSpPr>
        <a:xfrm>
          <a:off x="0" y="0"/>
          <a:ext cx="0" cy="0"/>
          <a:chOff x="0" y="0"/>
          <a:chExt cx="0" cy="0"/>
        </a:xfrm>
      </p:grpSpPr>
      <p:grpSp>
        <p:nvGrpSpPr>
          <p:cNvPr id="286" name="Google Shape;286;p4"/>
          <p:cNvGrpSpPr/>
          <p:nvPr/>
        </p:nvGrpSpPr>
        <p:grpSpPr>
          <a:xfrm rot="10800000">
            <a:off x="-1" y="10"/>
            <a:ext cx="1171716" cy="1393322"/>
            <a:chOff x="3048875" y="2669025"/>
            <a:chExt cx="504550" cy="599975"/>
          </a:xfrm>
        </p:grpSpPr>
        <p:sp>
          <p:nvSpPr>
            <p:cNvPr id="287" name="Google Shape;287;p4"/>
            <p:cNvSpPr/>
            <p:nvPr/>
          </p:nvSpPr>
          <p:spPr>
            <a:xfrm>
              <a:off x="3048875" y="3200825"/>
              <a:ext cx="57175" cy="68175"/>
            </a:xfrm>
            <a:custGeom>
              <a:avLst/>
              <a:gdLst/>
              <a:ahLst/>
              <a:cxnLst/>
              <a:rect l="l" t="t" r="r" b="b"/>
              <a:pathLst>
                <a:path w="2287" h="2727" extrusionOk="0">
                  <a:moveTo>
                    <a:pt x="2215" y="0"/>
                  </a:moveTo>
                  <a:cubicBezTo>
                    <a:pt x="2180" y="0"/>
                    <a:pt x="2156" y="12"/>
                    <a:pt x="2120" y="36"/>
                  </a:cubicBezTo>
                  <a:lnTo>
                    <a:pt x="1" y="2727"/>
                  </a:lnTo>
                  <a:lnTo>
                    <a:pt x="358" y="2727"/>
                  </a:lnTo>
                  <a:lnTo>
                    <a:pt x="2287" y="286"/>
                  </a:lnTo>
                  <a:cubicBezTo>
                    <a:pt x="2275" y="250"/>
                    <a:pt x="2251" y="203"/>
                    <a:pt x="2239" y="179"/>
                  </a:cubicBezTo>
                  <a:cubicBezTo>
                    <a:pt x="2227" y="119"/>
                    <a:pt x="2215" y="60"/>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3117925" y="2833225"/>
              <a:ext cx="56300" cy="351550"/>
            </a:xfrm>
            <a:custGeom>
              <a:avLst/>
              <a:gdLst/>
              <a:ahLst/>
              <a:cxnLst/>
              <a:rect l="l" t="t" r="r" b="b"/>
              <a:pathLst>
                <a:path w="2252" h="14062" extrusionOk="0">
                  <a:moveTo>
                    <a:pt x="2251" y="0"/>
                  </a:moveTo>
                  <a:lnTo>
                    <a:pt x="2251" y="0"/>
                  </a:lnTo>
                  <a:cubicBezTo>
                    <a:pt x="2216" y="12"/>
                    <a:pt x="2204" y="36"/>
                    <a:pt x="2168" y="36"/>
                  </a:cubicBezTo>
                  <a:cubicBezTo>
                    <a:pt x="2140" y="50"/>
                    <a:pt x="2113" y="57"/>
                    <a:pt x="2088" y="57"/>
                  </a:cubicBezTo>
                  <a:cubicBezTo>
                    <a:pt x="2050" y="57"/>
                    <a:pt x="2013" y="41"/>
                    <a:pt x="1977" y="12"/>
                  </a:cubicBezTo>
                  <a:lnTo>
                    <a:pt x="1" y="14026"/>
                  </a:lnTo>
                  <a:cubicBezTo>
                    <a:pt x="72" y="14038"/>
                    <a:pt x="180" y="14049"/>
                    <a:pt x="275" y="14061"/>
                  </a:cubicBezTo>
                  <a:lnTo>
                    <a:pt x="2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3174200" y="2826975"/>
              <a:ext cx="144675" cy="8050"/>
            </a:xfrm>
            <a:custGeom>
              <a:avLst/>
              <a:gdLst/>
              <a:ahLst/>
              <a:cxnLst/>
              <a:rect l="l" t="t" r="r" b="b"/>
              <a:pathLst>
                <a:path w="5787" h="322" extrusionOk="0">
                  <a:moveTo>
                    <a:pt x="24" y="0"/>
                  </a:moveTo>
                  <a:lnTo>
                    <a:pt x="24" y="0"/>
                  </a:lnTo>
                  <a:cubicBezTo>
                    <a:pt x="48" y="12"/>
                    <a:pt x="48" y="24"/>
                    <a:pt x="60" y="36"/>
                  </a:cubicBezTo>
                  <a:cubicBezTo>
                    <a:pt x="72" y="119"/>
                    <a:pt x="60" y="203"/>
                    <a:pt x="0" y="262"/>
                  </a:cubicBezTo>
                  <a:lnTo>
                    <a:pt x="5763" y="322"/>
                  </a:lnTo>
                  <a:cubicBezTo>
                    <a:pt x="5739" y="226"/>
                    <a:pt x="5763" y="131"/>
                    <a:pt x="5787" y="60"/>
                  </a:cubicBez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3128650" y="3208250"/>
              <a:ext cx="68500" cy="60175"/>
            </a:xfrm>
            <a:custGeom>
              <a:avLst/>
              <a:gdLst/>
              <a:ahLst/>
              <a:cxnLst/>
              <a:rect l="l" t="t" r="r" b="b"/>
              <a:pathLst>
                <a:path w="2740" h="2407" extrusionOk="0">
                  <a:moveTo>
                    <a:pt x="203" y="1"/>
                  </a:moveTo>
                  <a:cubicBezTo>
                    <a:pt x="155" y="72"/>
                    <a:pt x="96" y="144"/>
                    <a:pt x="1" y="191"/>
                  </a:cubicBezTo>
                  <a:lnTo>
                    <a:pt x="2346" y="2406"/>
                  </a:lnTo>
                  <a:lnTo>
                    <a:pt x="2739" y="2406"/>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3202775" y="3124925"/>
              <a:ext cx="147350" cy="144075"/>
            </a:xfrm>
            <a:custGeom>
              <a:avLst/>
              <a:gdLst/>
              <a:ahLst/>
              <a:cxnLst/>
              <a:rect l="l" t="t" r="r" b="b"/>
              <a:pathLst>
                <a:path w="5894" h="5763" extrusionOk="0">
                  <a:moveTo>
                    <a:pt x="5703" y="0"/>
                  </a:moveTo>
                  <a:lnTo>
                    <a:pt x="0" y="5763"/>
                  </a:lnTo>
                  <a:lnTo>
                    <a:pt x="393" y="5763"/>
                  </a:lnTo>
                  <a:lnTo>
                    <a:pt x="5894" y="191"/>
                  </a:lnTo>
                  <a:cubicBezTo>
                    <a:pt x="5822" y="143"/>
                    <a:pt x="5751" y="84"/>
                    <a:pt x="570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3367375" y="2941850"/>
              <a:ext cx="161950" cy="165825"/>
            </a:xfrm>
            <a:custGeom>
              <a:avLst/>
              <a:gdLst/>
              <a:ahLst/>
              <a:cxnLst/>
              <a:rect l="l" t="t" r="r" b="b"/>
              <a:pathLst>
                <a:path w="6478" h="6633" extrusionOk="0">
                  <a:moveTo>
                    <a:pt x="6311" y="1"/>
                  </a:moveTo>
                  <a:lnTo>
                    <a:pt x="0" y="6442"/>
                  </a:lnTo>
                  <a:cubicBezTo>
                    <a:pt x="72" y="6490"/>
                    <a:pt x="131" y="6561"/>
                    <a:pt x="191" y="6633"/>
                  </a:cubicBezTo>
                  <a:lnTo>
                    <a:pt x="6477" y="203"/>
                  </a:lnTo>
                  <a:cubicBezTo>
                    <a:pt x="6466" y="191"/>
                    <a:pt x="6466" y="156"/>
                    <a:pt x="6466" y="144"/>
                  </a:cubicBezTo>
                  <a:cubicBezTo>
                    <a:pt x="6382" y="132"/>
                    <a:pt x="6323" y="72"/>
                    <a:pt x="631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3356050" y="3130875"/>
              <a:ext cx="23850" cy="137550"/>
            </a:xfrm>
            <a:custGeom>
              <a:avLst/>
              <a:gdLst/>
              <a:ahLst/>
              <a:cxnLst/>
              <a:rect l="l" t="t" r="r" b="b"/>
              <a:pathLst>
                <a:path w="954" h="5502" extrusionOk="0">
                  <a:moveTo>
                    <a:pt x="287" y="0"/>
                  </a:moveTo>
                  <a:cubicBezTo>
                    <a:pt x="231" y="28"/>
                    <a:pt x="175" y="40"/>
                    <a:pt x="119" y="40"/>
                  </a:cubicBezTo>
                  <a:cubicBezTo>
                    <a:pt x="80" y="40"/>
                    <a:pt x="40" y="34"/>
                    <a:pt x="1" y="24"/>
                  </a:cubicBezTo>
                  <a:lnTo>
                    <a:pt x="1" y="24"/>
                  </a:lnTo>
                  <a:lnTo>
                    <a:pt x="668" y="5501"/>
                  </a:lnTo>
                  <a:lnTo>
                    <a:pt x="953" y="5501"/>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3310225" y="2699575"/>
              <a:ext cx="19975" cy="123550"/>
            </a:xfrm>
            <a:custGeom>
              <a:avLst/>
              <a:gdLst/>
              <a:ahLst/>
              <a:cxnLst/>
              <a:rect l="l" t="t" r="r" b="b"/>
              <a:pathLst>
                <a:path w="799" h="4942" extrusionOk="0">
                  <a:moveTo>
                    <a:pt x="274" y="0"/>
                  </a:moveTo>
                  <a:cubicBezTo>
                    <a:pt x="262" y="0"/>
                    <a:pt x="239" y="12"/>
                    <a:pt x="227" y="12"/>
                  </a:cubicBezTo>
                  <a:cubicBezTo>
                    <a:pt x="155" y="48"/>
                    <a:pt x="84" y="48"/>
                    <a:pt x="0" y="48"/>
                  </a:cubicBezTo>
                  <a:lnTo>
                    <a:pt x="524" y="4941"/>
                  </a:lnTo>
                  <a:cubicBezTo>
                    <a:pt x="536" y="4929"/>
                    <a:pt x="572" y="4918"/>
                    <a:pt x="584" y="4918"/>
                  </a:cubicBezTo>
                  <a:cubicBezTo>
                    <a:pt x="629" y="4895"/>
                    <a:pt x="679" y="4887"/>
                    <a:pt x="725" y="4887"/>
                  </a:cubicBezTo>
                  <a:cubicBezTo>
                    <a:pt x="751" y="4887"/>
                    <a:pt x="776" y="4889"/>
                    <a:pt x="798" y="4894"/>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3338500" y="2828750"/>
              <a:ext cx="94675" cy="9550"/>
            </a:xfrm>
            <a:custGeom>
              <a:avLst/>
              <a:gdLst/>
              <a:ahLst/>
              <a:cxnLst/>
              <a:rect l="l" t="t" r="r" b="b"/>
              <a:pathLst>
                <a:path w="3787" h="382" extrusionOk="0">
                  <a:moveTo>
                    <a:pt x="1" y="1"/>
                  </a:moveTo>
                  <a:cubicBezTo>
                    <a:pt x="1" y="12"/>
                    <a:pt x="24" y="12"/>
                    <a:pt x="24" y="24"/>
                  </a:cubicBezTo>
                  <a:cubicBezTo>
                    <a:pt x="48" y="120"/>
                    <a:pt x="48" y="191"/>
                    <a:pt x="36" y="286"/>
                  </a:cubicBezTo>
                  <a:lnTo>
                    <a:pt x="3787" y="382"/>
                  </a:lnTo>
                  <a:cubicBezTo>
                    <a:pt x="3775" y="370"/>
                    <a:pt x="3775" y="358"/>
                    <a:pt x="3775" y="346"/>
                  </a:cubicBezTo>
                  <a:cubicBezTo>
                    <a:pt x="3739" y="251"/>
                    <a:pt x="3739" y="179"/>
                    <a:pt x="3751" y="108"/>
                  </a:cubicBez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3531375" y="2913875"/>
              <a:ext cx="22050" cy="23850"/>
            </a:xfrm>
            <a:custGeom>
              <a:avLst/>
              <a:gdLst/>
              <a:ahLst/>
              <a:cxnLst/>
              <a:rect l="l" t="t" r="r" b="b"/>
              <a:pathLst>
                <a:path w="882" h="954" extrusionOk="0">
                  <a:moveTo>
                    <a:pt x="882" y="1"/>
                  </a:moveTo>
                  <a:lnTo>
                    <a:pt x="1" y="787"/>
                  </a:lnTo>
                  <a:cubicBezTo>
                    <a:pt x="84" y="787"/>
                    <a:pt x="179" y="846"/>
                    <a:pt x="227" y="953"/>
                  </a:cubicBezTo>
                  <a:lnTo>
                    <a:pt x="882" y="370"/>
                  </a:lnTo>
                  <a:lnTo>
                    <a:pt x="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3319750" y="2693325"/>
              <a:ext cx="118200" cy="135750"/>
            </a:xfrm>
            <a:custGeom>
              <a:avLst/>
              <a:gdLst/>
              <a:ahLst/>
              <a:cxnLst/>
              <a:rect l="l" t="t" r="r" b="b"/>
              <a:pathLst>
                <a:path w="4728" h="5430" extrusionOk="0">
                  <a:moveTo>
                    <a:pt x="191" y="0"/>
                  </a:moveTo>
                  <a:cubicBezTo>
                    <a:pt x="143" y="72"/>
                    <a:pt x="72" y="143"/>
                    <a:pt x="0" y="191"/>
                  </a:cubicBezTo>
                  <a:lnTo>
                    <a:pt x="4537" y="5429"/>
                  </a:lnTo>
                  <a:cubicBezTo>
                    <a:pt x="4584" y="5346"/>
                    <a:pt x="4644" y="5287"/>
                    <a:pt x="4727" y="5239"/>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3446250" y="2840650"/>
              <a:ext cx="82775" cy="98250"/>
            </a:xfrm>
            <a:custGeom>
              <a:avLst/>
              <a:gdLst/>
              <a:ahLst/>
              <a:cxnLst/>
              <a:rect l="l" t="t" r="r" b="b"/>
              <a:pathLst>
                <a:path w="3311" h="3930" extrusionOk="0">
                  <a:moveTo>
                    <a:pt x="215" y="1"/>
                  </a:moveTo>
                  <a:cubicBezTo>
                    <a:pt x="179" y="60"/>
                    <a:pt x="96" y="120"/>
                    <a:pt x="12" y="144"/>
                  </a:cubicBezTo>
                  <a:lnTo>
                    <a:pt x="1" y="144"/>
                  </a:lnTo>
                  <a:lnTo>
                    <a:pt x="3132" y="3930"/>
                  </a:lnTo>
                  <a:cubicBezTo>
                    <a:pt x="3156" y="3835"/>
                    <a:pt x="3215" y="3751"/>
                    <a:pt x="3311" y="3716"/>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3528700" y="2944550"/>
              <a:ext cx="24725" cy="46750"/>
            </a:xfrm>
            <a:custGeom>
              <a:avLst/>
              <a:gdLst/>
              <a:ahLst/>
              <a:cxnLst/>
              <a:rect l="l" t="t" r="r" b="b"/>
              <a:pathLst>
                <a:path w="989" h="1870" extrusionOk="0">
                  <a:moveTo>
                    <a:pt x="274" y="0"/>
                  </a:moveTo>
                  <a:cubicBezTo>
                    <a:pt x="239" y="24"/>
                    <a:pt x="215" y="36"/>
                    <a:pt x="167" y="60"/>
                  </a:cubicBezTo>
                  <a:cubicBezTo>
                    <a:pt x="138" y="66"/>
                    <a:pt x="108" y="69"/>
                    <a:pt x="79" y="69"/>
                  </a:cubicBezTo>
                  <a:cubicBezTo>
                    <a:pt x="51" y="69"/>
                    <a:pt x="24" y="66"/>
                    <a:pt x="1" y="60"/>
                  </a:cubicBezTo>
                  <a:lnTo>
                    <a:pt x="1" y="60"/>
                  </a:lnTo>
                  <a:cubicBezTo>
                    <a:pt x="1" y="72"/>
                    <a:pt x="1" y="95"/>
                    <a:pt x="13" y="119"/>
                  </a:cubicBezTo>
                  <a:lnTo>
                    <a:pt x="989" y="1869"/>
                  </a:lnTo>
                  <a:lnTo>
                    <a:pt x="989" y="1310"/>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3292950" y="2669025"/>
              <a:ext cx="34550" cy="31750"/>
            </a:xfrm>
            <a:custGeom>
              <a:avLst/>
              <a:gdLst/>
              <a:ahLst/>
              <a:cxnLst/>
              <a:rect l="l" t="t" r="r" b="b"/>
              <a:pathLst>
                <a:path w="1382" h="1270" extrusionOk="0">
                  <a:moveTo>
                    <a:pt x="694" y="1"/>
                  </a:moveTo>
                  <a:cubicBezTo>
                    <a:pt x="629" y="1"/>
                    <a:pt x="564" y="11"/>
                    <a:pt x="501" y="32"/>
                  </a:cubicBezTo>
                  <a:cubicBezTo>
                    <a:pt x="179" y="151"/>
                    <a:pt x="1" y="508"/>
                    <a:pt x="96" y="841"/>
                  </a:cubicBezTo>
                  <a:cubicBezTo>
                    <a:pt x="191" y="1091"/>
                    <a:pt x="429" y="1258"/>
                    <a:pt x="680" y="1270"/>
                  </a:cubicBezTo>
                  <a:cubicBezTo>
                    <a:pt x="751" y="1270"/>
                    <a:pt x="822" y="1270"/>
                    <a:pt x="906" y="1234"/>
                  </a:cubicBezTo>
                  <a:cubicBezTo>
                    <a:pt x="953" y="1234"/>
                    <a:pt x="965" y="1222"/>
                    <a:pt x="965" y="1222"/>
                  </a:cubicBezTo>
                  <a:lnTo>
                    <a:pt x="1049" y="1175"/>
                  </a:lnTo>
                  <a:cubicBezTo>
                    <a:pt x="1132" y="1139"/>
                    <a:pt x="1203" y="1056"/>
                    <a:pt x="1251" y="984"/>
                  </a:cubicBezTo>
                  <a:cubicBezTo>
                    <a:pt x="1346" y="841"/>
                    <a:pt x="1382" y="627"/>
                    <a:pt x="1311" y="436"/>
                  </a:cubicBezTo>
                  <a:cubicBezTo>
                    <a:pt x="1215" y="169"/>
                    <a:pt x="958" y="1"/>
                    <a:pt x="69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3103950" y="3184550"/>
              <a:ext cx="32475" cy="31650"/>
            </a:xfrm>
            <a:custGeom>
              <a:avLst/>
              <a:gdLst/>
              <a:ahLst/>
              <a:cxnLst/>
              <a:rect l="l" t="t" r="r" b="b"/>
              <a:pathLst>
                <a:path w="1299" h="1266" extrusionOk="0">
                  <a:moveTo>
                    <a:pt x="669" y="1"/>
                  </a:moveTo>
                  <a:cubicBezTo>
                    <a:pt x="631" y="1"/>
                    <a:pt x="594" y="3"/>
                    <a:pt x="560" y="8"/>
                  </a:cubicBezTo>
                  <a:cubicBezTo>
                    <a:pt x="512" y="8"/>
                    <a:pt x="489" y="20"/>
                    <a:pt x="441" y="44"/>
                  </a:cubicBezTo>
                  <a:cubicBezTo>
                    <a:pt x="179" y="127"/>
                    <a:pt x="0" y="401"/>
                    <a:pt x="12" y="663"/>
                  </a:cubicBezTo>
                  <a:cubicBezTo>
                    <a:pt x="12" y="723"/>
                    <a:pt x="24" y="782"/>
                    <a:pt x="36" y="842"/>
                  </a:cubicBezTo>
                  <a:cubicBezTo>
                    <a:pt x="60" y="854"/>
                    <a:pt x="72" y="901"/>
                    <a:pt x="84" y="937"/>
                  </a:cubicBezTo>
                  <a:cubicBezTo>
                    <a:pt x="204" y="1141"/>
                    <a:pt x="419" y="1266"/>
                    <a:pt x="649" y="1266"/>
                  </a:cubicBezTo>
                  <a:cubicBezTo>
                    <a:pt x="714" y="1266"/>
                    <a:pt x="780" y="1256"/>
                    <a:pt x="846" y="1235"/>
                  </a:cubicBezTo>
                  <a:cubicBezTo>
                    <a:pt x="905" y="1211"/>
                    <a:pt x="953" y="1187"/>
                    <a:pt x="989" y="1151"/>
                  </a:cubicBezTo>
                  <a:cubicBezTo>
                    <a:pt x="1072" y="1092"/>
                    <a:pt x="1143" y="1032"/>
                    <a:pt x="1191" y="961"/>
                  </a:cubicBezTo>
                  <a:cubicBezTo>
                    <a:pt x="1274" y="818"/>
                    <a:pt x="1298" y="616"/>
                    <a:pt x="1239" y="425"/>
                  </a:cubicBezTo>
                  <a:cubicBezTo>
                    <a:pt x="1167" y="235"/>
                    <a:pt x="1024" y="80"/>
                    <a:pt x="834" y="20"/>
                  </a:cubicBezTo>
                  <a:cubicBezTo>
                    <a:pt x="778" y="6"/>
                    <a:pt x="722"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3340000" y="3100100"/>
              <a:ext cx="35125" cy="32400"/>
            </a:xfrm>
            <a:custGeom>
              <a:avLst/>
              <a:gdLst/>
              <a:ahLst/>
              <a:cxnLst/>
              <a:rect l="l" t="t" r="r" b="b"/>
              <a:pathLst>
                <a:path w="1405" h="1296" extrusionOk="0">
                  <a:moveTo>
                    <a:pt x="710" y="1"/>
                  </a:moveTo>
                  <a:cubicBezTo>
                    <a:pt x="644" y="1"/>
                    <a:pt x="575" y="14"/>
                    <a:pt x="512" y="41"/>
                  </a:cubicBezTo>
                  <a:lnTo>
                    <a:pt x="500" y="41"/>
                  </a:lnTo>
                  <a:cubicBezTo>
                    <a:pt x="167" y="172"/>
                    <a:pt x="0" y="517"/>
                    <a:pt x="107" y="838"/>
                  </a:cubicBezTo>
                  <a:cubicBezTo>
                    <a:pt x="119" y="898"/>
                    <a:pt x="155" y="946"/>
                    <a:pt x="179" y="1005"/>
                  </a:cubicBezTo>
                  <a:cubicBezTo>
                    <a:pt x="238" y="1077"/>
                    <a:pt x="298" y="1136"/>
                    <a:pt x="393" y="1196"/>
                  </a:cubicBezTo>
                  <a:cubicBezTo>
                    <a:pt x="464" y="1243"/>
                    <a:pt x="560" y="1267"/>
                    <a:pt x="631" y="1291"/>
                  </a:cubicBezTo>
                  <a:cubicBezTo>
                    <a:pt x="652" y="1294"/>
                    <a:pt x="673" y="1295"/>
                    <a:pt x="695" y="1295"/>
                  </a:cubicBezTo>
                  <a:cubicBezTo>
                    <a:pt x="761" y="1295"/>
                    <a:pt x="831" y="1282"/>
                    <a:pt x="893" y="1255"/>
                  </a:cubicBezTo>
                  <a:cubicBezTo>
                    <a:pt x="1226" y="1136"/>
                    <a:pt x="1405" y="779"/>
                    <a:pt x="1298" y="457"/>
                  </a:cubicBezTo>
                  <a:cubicBezTo>
                    <a:pt x="1286" y="410"/>
                    <a:pt x="1274" y="362"/>
                    <a:pt x="1238" y="338"/>
                  </a:cubicBezTo>
                  <a:cubicBezTo>
                    <a:pt x="1226" y="231"/>
                    <a:pt x="1155" y="160"/>
                    <a:pt x="1072" y="112"/>
                  </a:cubicBezTo>
                  <a:cubicBezTo>
                    <a:pt x="988" y="53"/>
                    <a:pt x="881" y="5"/>
                    <a:pt x="774" y="5"/>
                  </a:cubicBezTo>
                  <a:cubicBezTo>
                    <a:pt x="753" y="2"/>
                    <a:pt x="732" y="1"/>
                    <a:pt x="7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3163775" y="2824375"/>
              <a:ext cx="12225" cy="10675"/>
            </a:xfrm>
            <a:custGeom>
              <a:avLst/>
              <a:gdLst/>
              <a:ahLst/>
              <a:cxnLst/>
              <a:rect l="l" t="t" r="r" b="b"/>
              <a:pathLst>
                <a:path w="489" h="427" extrusionOk="0">
                  <a:moveTo>
                    <a:pt x="251" y="0"/>
                  </a:moveTo>
                  <a:cubicBezTo>
                    <a:pt x="228" y="0"/>
                    <a:pt x="204" y="3"/>
                    <a:pt x="179" y="9"/>
                  </a:cubicBezTo>
                  <a:cubicBezTo>
                    <a:pt x="60" y="56"/>
                    <a:pt x="1" y="176"/>
                    <a:pt x="36" y="295"/>
                  </a:cubicBezTo>
                  <a:cubicBezTo>
                    <a:pt x="60" y="330"/>
                    <a:pt x="84" y="378"/>
                    <a:pt x="132" y="402"/>
                  </a:cubicBezTo>
                  <a:cubicBezTo>
                    <a:pt x="168" y="416"/>
                    <a:pt x="205" y="427"/>
                    <a:pt x="245" y="427"/>
                  </a:cubicBezTo>
                  <a:cubicBezTo>
                    <a:pt x="269" y="427"/>
                    <a:pt x="295" y="423"/>
                    <a:pt x="322" y="414"/>
                  </a:cubicBezTo>
                  <a:cubicBezTo>
                    <a:pt x="358" y="390"/>
                    <a:pt x="382" y="378"/>
                    <a:pt x="405" y="366"/>
                  </a:cubicBezTo>
                  <a:cubicBezTo>
                    <a:pt x="465" y="307"/>
                    <a:pt x="489" y="223"/>
                    <a:pt x="465" y="140"/>
                  </a:cubicBezTo>
                  <a:cubicBezTo>
                    <a:pt x="465" y="128"/>
                    <a:pt x="441" y="116"/>
                    <a:pt x="429" y="104"/>
                  </a:cubicBezTo>
                  <a:cubicBezTo>
                    <a:pt x="384" y="31"/>
                    <a:pt x="324" y="0"/>
                    <a:pt x="25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3431975" y="2823200"/>
              <a:ext cx="22625" cy="21500"/>
            </a:xfrm>
            <a:custGeom>
              <a:avLst/>
              <a:gdLst/>
              <a:ahLst/>
              <a:cxnLst/>
              <a:rect l="l" t="t" r="r" b="b"/>
              <a:pathLst>
                <a:path w="905" h="860" extrusionOk="0">
                  <a:moveTo>
                    <a:pt x="452" y="1"/>
                  </a:moveTo>
                  <a:cubicBezTo>
                    <a:pt x="401" y="1"/>
                    <a:pt x="349" y="11"/>
                    <a:pt x="298" y="32"/>
                  </a:cubicBezTo>
                  <a:cubicBezTo>
                    <a:pt x="274" y="44"/>
                    <a:pt x="250" y="44"/>
                    <a:pt x="238" y="56"/>
                  </a:cubicBezTo>
                  <a:cubicBezTo>
                    <a:pt x="155" y="80"/>
                    <a:pt x="95" y="163"/>
                    <a:pt x="48" y="234"/>
                  </a:cubicBezTo>
                  <a:cubicBezTo>
                    <a:pt x="36" y="270"/>
                    <a:pt x="36" y="294"/>
                    <a:pt x="12" y="330"/>
                  </a:cubicBezTo>
                  <a:cubicBezTo>
                    <a:pt x="0" y="401"/>
                    <a:pt x="0" y="484"/>
                    <a:pt x="36" y="568"/>
                  </a:cubicBezTo>
                  <a:cubicBezTo>
                    <a:pt x="36" y="580"/>
                    <a:pt x="48" y="580"/>
                    <a:pt x="48" y="592"/>
                  </a:cubicBezTo>
                  <a:cubicBezTo>
                    <a:pt x="105" y="764"/>
                    <a:pt x="270" y="859"/>
                    <a:pt x="444" y="859"/>
                  </a:cubicBezTo>
                  <a:cubicBezTo>
                    <a:pt x="486" y="859"/>
                    <a:pt x="529" y="853"/>
                    <a:pt x="572" y="842"/>
                  </a:cubicBezTo>
                  <a:lnTo>
                    <a:pt x="583" y="842"/>
                  </a:lnTo>
                  <a:cubicBezTo>
                    <a:pt x="667" y="818"/>
                    <a:pt x="750" y="770"/>
                    <a:pt x="786" y="699"/>
                  </a:cubicBezTo>
                  <a:cubicBezTo>
                    <a:pt x="881" y="592"/>
                    <a:pt x="905" y="425"/>
                    <a:pt x="845" y="294"/>
                  </a:cubicBezTo>
                  <a:cubicBezTo>
                    <a:pt x="790" y="119"/>
                    <a:pt x="628" y="1"/>
                    <a:pt x="4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3317375" y="2821475"/>
              <a:ext cx="22350" cy="22125"/>
            </a:xfrm>
            <a:custGeom>
              <a:avLst/>
              <a:gdLst/>
              <a:ahLst/>
              <a:cxnLst/>
              <a:rect l="l" t="t" r="r" b="b"/>
              <a:pathLst>
                <a:path w="894" h="885" extrusionOk="0">
                  <a:moveTo>
                    <a:pt x="455" y="1"/>
                  </a:moveTo>
                  <a:cubicBezTo>
                    <a:pt x="405" y="1"/>
                    <a:pt x="348" y="9"/>
                    <a:pt x="298" y="18"/>
                  </a:cubicBezTo>
                  <a:cubicBezTo>
                    <a:pt x="274" y="30"/>
                    <a:pt x="250" y="30"/>
                    <a:pt x="238" y="53"/>
                  </a:cubicBezTo>
                  <a:cubicBezTo>
                    <a:pt x="155" y="89"/>
                    <a:pt x="95" y="172"/>
                    <a:pt x="48" y="256"/>
                  </a:cubicBezTo>
                  <a:cubicBezTo>
                    <a:pt x="12" y="351"/>
                    <a:pt x="0" y="446"/>
                    <a:pt x="12" y="542"/>
                  </a:cubicBezTo>
                  <a:cubicBezTo>
                    <a:pt x="12" y="553"/>
                    <a:pt x="12" y="577"/>
                    <a:pt x="36" y="589"/>
                  </a:cubicBezTo>
                  <a:cubicBezTo>
                    <a:pt x="72" y="732"/>
                    <a:pt x="191" y="827"/>
                    <a:pt x="334" y="863"/>
                  </a:cubicBezTo>
                  <a:cubicBezTo>
                    <a:pt x="368" y="878"/>
                    <a:pt x="405" y="885"/>
                    <a:pt x="443" y="885"/>
                  </a:cubicBezTo>
                  <a:cubicBezTo>
                    <a:pt x="495" y="885"/>
                    <a:pt x="547" y="872"/>
                    <a:pt x="595" y="851"/>
                  </a:cubicBezTo>
                  <a:lnTo>
                    <a:pt x="607" y="851"/>
                  </a:lnTo>
                  <a:cubicBezTo>
                    <a:pt x="750" y="804"/>
                    <a:pt x="846" y="684"/>
                    <a:pt x="881" y="553"/>
                  </a:cubicBezTo>
                  <a:cubicBezTo>
                    <a:pt x="893" y="482"/>
                    <a:pt x="893" y="387"/>
                    <a:pt x="869" y="303"/>
                  </a:cubicBezTo>
                  <a:cubicBezTo>
                    <a:pt x="869" y="292"/>
                    <a:pt x="846" y="292"/>
                    <a:pt x="846" y="268"/>
                  </a:cubicBezTo>
                  <a:cubicBezTo>
                    <a:pt x="786" y="125"/>
                    <a:pt x="655" y="18"/>
                    <a:pt x="512" y="6"/>
                  </a:cubicBezTo>
                  <a:cubicBezTo>
                    <a:pt x="495" y="2"/>
                    <a:pt x="475" y="1"/>
                    <a:pt x="4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3196225" y="3268725"/>
              <a:ext cx="925" cy="275"/>
            </a:xfrm>
            <a:custGeom>
              <a:avLst/>
              <a:gdLst/>
              <a:ahLst/>
              <a:cxnLst/>
              <a:rect l="l" t="t" r="r" b="b"/>
              <a:pathLst>
                <a:path w="37" h="11" extrusionOk="0">
                  <a:moveTo>
                    <a:pt x="24" y="0"/>
                  </a:moveTo>
                  <a:cubicBezTo>
                    <a:pt x="16" y="0"/>
                    <a:pt x="8" y="11"/>
                    <a:pt x="0" y="11"/>
                  </a:cubicBezTo>
                  <a:lnTo>
                    <a:pt x="36" y="11"/>
                  </a:lnTo>
                  <a:cubicBezTo>
                    <a:pt x="32" y="3"/>
                    <a:pt x="28" y="0"/>
                    <a:pt x="2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3524525" y="2933525"/>
              <a:ext cx="14025" cy="12750"/>
            </a:xfrm>
            <a:custGeom>
              <a:avLst/>
              <a:gdLst/>
              <a:ahLst/>
              <a:cxnLst/>
              <a:rect l="l" t="t" r="r" b="b"/>
              <a:pathLst>
                <a:path w="561" h="510" extrusionOk="0">
                  <a:moveTo>
                    <a:pt x="287" y="1"/>
                  </a:moveTo>
                  <a:cubicBezTo>
                    <a:pt x="263" y="1"/>
                    <a:pt x="227" y="1"/>
                    <a:pt x="203" y="24"/>
                  </a:cubicBezTo>
                  <a:cubicBezTo>
                    <a:pt x="84" y="48"/>
                    <a:pt x="1" y="120"/>
                    <a:pt x="1" y="227"/>
                  </a:cubicBezTo>
                  <a:cubicBezTo>
                    <a:pt x="1" y="262"/>
                    <a:pt x="1" y="298"/>
                    <a:pt x="25" y="334"/>
                  </a:cubicBezTo>
                  <a:cubicBezTo>
                    <a:pt x="49" y="405"/>
                    <a:pt x="108" y="465"/>
                    <a:pt x="180" y="501"/>
                  </a:cubicBezTo>
                  <a:cubicBezTo>
                    <a:pt x="203" y="507"/>
                    <a:pt x="230" y="510"/>
                    <a:pt x="258" y="510"/>
                  </a:cubicBezTo>
                  <a:cubicBezTo>
                    <a:pt x="287" y="510"/>
                    <a:pt x="316" y="507"/>
                    <a:pt x="346" y="501"/>
                  </a:cubicBezTo>
                  <a:cubicBezTo>
                    <a:pt x="394" y="477"/>
                    <a:pt x="418" y="465"/>
                    <a:pt x="453" y="441"/>
                  </a:cubicBezTo>
                  <a:cubicBezTo>
                    <a:pt x="525" y="382"/>
                    <a:pt x="561" y="274"/>
                    <a:pt x="513" y="179"/>
                  </a:cubicBezTo>
                  <a:lnTo>
                    <a:pt x="513" y="167"/>
                  </a:lnTo>
                  <a:cubicBezTo>
                    <a:pt x="465" y="60"/>
                    <a:pt x="382" y="1"/>
                    <a:pt x="2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3325700" y="2843050"/>
              <a:ext cx="34250" cy="258075"/>
            </a:xfrm>
            <a:custGeom>
              <a:avLst/>
              <a:gdLst/>
              <a:ahLst/>
              <a:cxnLst/>
              <a:rect l="l" t="t" r="r" b="b"/>
              <a:pathLst>
                <a:path w="1370" h="10323" extrusionOk="0">
                  <a:moveTo>
                    <a:pt x="262" y="0"/>
                  </a:moveTo>
                  <a:cubicBezTo>
                    <a:pt x="210" y="23"/>
                    <a:pt x="152" y="31"/>
                    <a:pt x="96" y="31"/>
                  </a:cubicBezTo>
                  <a:cubicBezTo>
                    <a:pt x="63" y="31"/>
                    <a:pt x="31" y="28"/>
                    <a:pt x="1" y="24"/>
                  </a:cubicBezTo>
                  <a:lnTo>
                    <a:pt x="1" y="24"/>
                  </a:lnTo>
                  <a:lnTo>
                    <a:pt x="1096" y="10323"/>
                  </a:lnTo>
                  <a:cubicBezTo>
                    <a:pt x="1167" y="10296"/>
                    <a:pt x="1232" y="10283"/>
                    <a:pt x="1300" y="10283"/>
                  </a:cubicBezTo>
                  <a:cubicBezTo>
                    <a:pt x="1323" y="10283"/>
                    <a:pt x="1346" y="10284"/>
                    <a:pt x="1370" y="10287"/>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4"/>
          <p:cNvGrpSpPr/>
          <p:nvPr/>
        </p:nvGrpSpPr>
        <p:grpSpPr>
          <a:xfrm rot="10800000" flipH="1">
            <a:off x="7972274" y="10"/>
            <a:ext cx="1171716" cy="1393322"/>
            <a:chOff x="3048875" y="2669025"/>
            <a:chExt cx="504550" cy="599975"/>
          </a:xfrm>
        </p:grpSpPr>
        <p:sp>
          <p:nvSpPr>
            <p:cNvPr id="310" name="Google Shape;310;p4"/>
            <p:cNvSpPr/>
            <p:nvPr/>
          </p:nvSpPr>
          <p:spPr>
            <a:xfrm>
              <a:off x="3048875" y="3200825"/>
              <a:ext cx="57175" cy="68175"/>
            </a:xfrm>
            <a:custGeom>
              <a:avLst/>
              <a:gdLst/>
              <a:ahLst/>
              <a:cxnLst/>
              <a:rect l="l" t="t" r="r" b="b"/>
              <a:pathLst>
                <a:path w="2287" h="2727" extrusionOk="0">
                  <a:moveTo>
                    <a:pt x="2215" y="0"/>
                  </a:moveTo>
                  <a:cubicBezTo>
                    <a:pt x="2180" y="0"/>
                    <a:pt x="2156" y="12"/>
                    <a:pt x="2120" y="36"/>
                  </a:cubicBezTo>
                  <a:lnTo>
                    <a:pt x="1" y="2727"/>
                  </a:lnTo>
                  <a:lnTo>
                    <a:pt x="358" y="2727"/>
                  </a:lnTo>
                  <a:lnTo>
                    <a:pt x="2287" y="286"/>
                  </a:lnTo>
                  <a:cubicBezTo>
                    <a:pt x="2275" y="250"/>
                    <a:pt x="2251" y="203"/>
                    <a:pt x="2239" y="179"/>
                  </a:cubicBezTo>
                  <a:cubicBezTo>
                    <a:pt x="2227" y="119"/>
                    <a:pt x="2215" y="60"/>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3117925" y="2833225"/>
              <a:ext cx="56300" cy="351550"/>
            </a:xfrm>
            <a:custGeom>
              <a:avLst/>
              <a:gdLst/>
              <a:ahLst/>
              <a:cxnLst/>
              <a:rect l="l" t="t" r="r" b="b"/>
              <a:pathLst>
                <a:path w="2252" h="14062" extrusionOk="0">
                  <a:moveTo>
                    <a:pt x="2251" y="0"/>
                  </a:moveTo>
                  <a:lnTo>
                    <a:pt x="2251" y="0"/>
                  </a:lnTo>
                  <a:cubicBezTo>
                    <a:pt x="2216" y="12"/>
                    <a:pt x="2204" y="36"/>
                    <a:pt x="2168" y="36"/>
                  </a:cubicBezTo>
                  <a:cubicBezTo>
                    <a:pt x="2140" y="50"/>
                    <a:pt x="2113" y="57"/>
                    <a:pt x="2088" y="57"/>
                  </a:cubicBezTo>
                  <a:cubicBezTo>
                    <a:pt x="2050" y="57"/>
                    <a:pt x="2013" y="41"/>
                    <a:pt x="1977" y="12"/>
                  </a:cubicBezTo>
                  <a:lnTo>
                    <a:pt x="1" y="14026"/>
                  </a:lnTo>
                  <a:cubicBezTo>
                    <a:pt x="72" y="14038"/>
                    <a:pt x="180" y="14049"/>
                    <a:pt x="275" y="14061"/>
                  </a:cubicBezTo>
                  <a:lnTo>
                    <a:pt x="2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3174200" y="2826975"/>
              <a:ext cx="144675" cy="8050"/>
            </a:xfrm>
            <a:custGeom>
              <a:avLst/>
              <a:gdLst/>
              <a:ahLst/>
              <a:cxnLst/>
              <a:rect l="l" t="t" r="r" b="b"/>
              <a:pathLst>
                <a:path w="5787" h="322" extrusionOk="0">
                  <a:moveTo>
                    <a:pt x="24" y="0"/>
                  </a:moveTo>
                  <a:lnTo>
                    <a:pt x="24" y="0"/>
                  </a:lnTo>
                  <a:cubicBezTo>
                    <a:pt x="48" y="12"/>
                    <a:pt x="48" y="24"/>
                    <a:pt x="60" y="36"/>
                  </a:cubicBezTo>
                  <a:cubicBezTo>
                    <a:pt x="72" y="119"/>
                    <a:pt x="60" y="203"/>
                    <a:pt x="0" y="262"/>
                  </a:cubicBezTo>
                  <a:lnTo>
                    <a:pt x="5763" y="322"/>
                  </a:lnTo>
                  <a:cubicBezTo>
                    <a:pt x="5739" y="226"/>
                    <a:pt x="5763" y="131"/>
                    <a:pt x="5787" y="60"/>
                  </a:cubicBez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
            <p:cNvSpPr/>
            <p:nvPr/>
          </p:nvSpPr>
          <p:spPr>
            <a:xfrm>
              <a:off x="3128650" y="3208250"/>
              <a:ext cx="68500" cy="60175"/>
            </a:xfrm>
            <a:custGeom>
              <a:avLst/>
              <a:gdLst/>
              <a:ahLst/>
              <a:cxnLst/>
              <a:rect l="l" t="t" r="r" b="b"/>
              <a:pathLst>
                <a:path w="2740" h="2407" extrusionOk="0">
                  <a:moveTo>
                    <a:pt x="203" y="1"/>
                  </a:moveTo>
                  <a:cubicBezTo>
                    <a:pt x="155" y="72"/>
                    <a:pt x="96" y="144"/>
                    <a:pt x="1" y="191"/>
                  </a:cubicBezTo>
                  <a:lnTo>
                    <a:pt x="2346" y="2406"/>
                  </a:lnTo>
                  <a:lnTo>
                    <a:pt x="2739" y="2406"/>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
            <p:cNvSpPr/>
            <p:nvPr/>
          </p:nvSpPr>
          <p:spPr>
            <a:xfrm>
              <a:off x="3202775" y="3124925"/>
              <a:ext cx="147350" cy="144075"/>
            </a:xfrm>
            <a:custGeom>
              <a:avLst/>
              <a:gdLst/>
              <a:ahLst/>
              <a:cxnLst/>
              <a:rect l="l" t="t" r="r" b="b"/>
              <a:pathLst>
                <a:path w="5894" h="5763" extrusionOk="0">
                  <a:moveTo>
                    <a:pt x="5703" y="0"/>
                  </a:moveTo>
                  <a:lnTo>
                    <a:pt x="0" y="5763"/>
                  </a:lnTo>
                  <a:lnTo>
                    <a:pt x="393" y="5763"/>
                  </a:lnTo>
                  <a:lnTo>
                    <a:pt x="5894" y="191"/>
                  </a:lnTo>
                  <a:cubicBezTo>
                    <a:pt x="5822" y="143"/>
                    <a:pt x="5751" y="84"/>
                    <a:pt x="570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
            <p:cNvSpPr/>
            <p:nvPr/>
          </p:nvSpPr>
          <p:spPr>
            <a:xfrm>
              <a:off x="3367375" y="2941850"/>
              <a:ext cx="161950" cy="165825"/>
            </a:xfrm>
            <a:custGeom>
              <a:avLst/>
              <a:gdLst/>
              <a:ahLst/>
              <a:cxnLst/>
              <a:rect l="l" t="t" r="r" b="b"/>
              <a:pathLst>
                <a:path w="6478" h="6633" extrusionOk="0">
                  <a:moveTo>
                    <a:pt x="6311" y="1"/>
                  </a:moveTo>
                  <a:lnTo>
                    <a:pt x="0" y="6442"/>
                  </a:lnTo>
                  <a:cubicBezTo>
                    <a:pt x="72" y="6490"/>
                    <a:pt x="131" y="6561"/>
                    <a:pt x="191" y="6633"/>
                  </a:cubicBezTo>
                  <a:lnTo>
                    <a:pt x="6477" y="203"/>
                  </a:lnTo>
                  <a:cubicBezTo>
                    <a:pt x="6466" y="191"/>
                    <a:pt x="6466" y="156"/>
                    <a:pt x="6466" y="144"/>
                  </a:cubicBezTo>
                  <a:cubicBezTo>
                    <a:pt x="6382" y="132"/>
                    <a:pt x="6323" y="72"/>
                    <a:pt x="631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a:off x="3356050" y="3130875"/>
              <a:ext cx="23850" cy="137550"/>
            </a:xfrm>
            <a:custGeom>
              <a:avLst/>
              <a:gdLst/>
              <a:ahLst/>
              <a:cxnLst/>
              <a:rect l="l" t="t" r="r" b="b"/>
              <a:pathLst>
                <a:path w="954" h="5502" extrusionOk="0">
                  <a:moveTo>
                    <a:pt x="287" y="0"/>
                  </a:moveTo>
                  <a:cubicBezTo>
                    <a:pt x="231" y="28"/>
                    <a:pt x="175" y="40"/>
                    <a:pt x="119" y="40"/>
                  </a:cubicBezTo>
                  <a:cubicBezTo>
                    <a:pt x="80" y="40"/>
                    <a:pt x="40" y="34"/>
                    <a:pt x="1" y="24"/>
                  </a:cubicBezTo>
                  <a:lnTo>
                    <a:pt x="1" y="24"/>
                  </a:lnTo>
                  <a:lnTo>
                    <a:pt x="668" y="5501"/>
                  </a:lnTo>
                  <a:lnTo>
                    <a:pt x="953" y="5501"/>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a:off x="3310225" y="2699575"/>
              <a:ext cx="19975" cy="123550"/>
            </a:xfrm>
            <a:custGeom>
              <a:avLst/>
              <a:gdLst/>
              <a:ahLst/>
              <a:cxnLst/>
              <a:rect l="l" t="t" r="r" b="b"/>
              <a:pathLst>
                <a:path w="799" h="4942" extrusionOk="0">
                  <a:moveTo>
                    <a:pt x="274" y="0"/>
                  </a:moveTo>
                  <a:cubicBezTo>
                    <a:pt x="262" y="0"/>
                    <a:pt x="239" y="12"/>
                    <a:pt x="227" y="12"/>
                  </a:cubicBezTo>
                  <a:cubicBezTo>
                    <a:pt x="155" y="48"/>
                    <a:pt x="84" y="48"/>
                    <a:pt x="0" y="48"/>
                  </a:cubicBezTo>
                  <a:lnTo>
                    <a:pt x="524" y="4941"/>
                  </a:lnTo>
                  <a:cubicBezTo>
                    <a:pt x="536" y="4929"/>
                    <a:pt x="572" y="4918"/>
                    <a:pt x="584" y="4918"/>
                  </a:cubicBezTo>
                  <a:cubicBezTo>
                    <a:pt x="629" y="4895"/>
                    <a:pt x="679" y="4887"/>
                    <a:pt x="725" y="4887"/>
                  </a:cubicBezTo>
                  <a:cubicBezTo>
                    <a:pt x="751" y="4887"/>
                    <a:pt x="776" y="4889"/>
                    <a:pt x="798" y="4894"/>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a:off x="3338500" y="2828750"/>
              <a:ext cx="94675" cy="9550"/>
            </a:xfrm>
            <a:custGeom>
              <a:avLst/>
              <a:gdLst/>
              <a:ahLst/>
              <a:cxnLst/>
              <a:rect l="l" t="t" r="r" b="b"/>
              <a:pathLst>
                <a:path w="3787" h="382" extrusionOk="0">
                  <a:moveTo>
                    <a:pt x="1" y="1"/>
                  </a:moveTo>
                  <a:cubicBezTo>
                    <a:pt x="1" y="12"/>
                    <a:pt x="24" y="12"/>
                    <a:pt x="24" y="24"/>
                  </a:cubicBezTo>
                  <a:cubicBezTo>
                    <a:pt x="48" y="120"/>
                    <a:pt x="48" y="191"/>
                    <a:pt x="36" y="286"/>
                  </a:cubicBezTo>
                  <a:lnTo>
                    <a:pt x="3787" y="382"/>
                  </a:lnTo>
                  <a:cubicBezTo>
                    <a:pt x="3775" y="370"/>
                    <a:pt x="3775" y="358"/>
                    <a:pt x="3775" y="346"/>
                  </a:cubicBezTo>
                  <a:cubicBezTo>
                    <a:pt x="3739" y="251"/>
                    <a:pt x="3739" y="179"/>
                    <a:pt x="3751" y="108"/>
                  </a:cubicBez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a:off x="3531375" y="2913875"/>
              <a:ext cx="22050" cy="23850"/>
            </a:xfrm>
            <a:custGeom>
              <a:avLst/>
              <a:gdLst/>
              <a:ahLst/>
              <a:cxnLst/>
              <a:rect l="l" t="t" r="r" b="b"/>
              <a:pathLst>
                <a:path w="882" h="954" extrusionOk="0">
                  <a:moveTo>
                    <a:pt x="882" y="1"/>
                  </a:moveTo>
                  <a:lnTo>
                    <a:pt x="1" y="787"/>
                  </a:lnTo>
                  <a:cubicBezTo>
                    <a:pt x="84" y="787"/>
                    <a:pt x="179" y="846"/>
                    <a:pt x="227" y="953"/>
                  </a:cubicBezTo>
                  <a:lnTo>
                    <a:pt x="882" y="370"/>
                  </a:lnTo>
                  <a:lnTo>
                    <a:pt x="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a:off x="3319750" y="2693325"/>
              <a:ext cx="118200" cy="135750"/>
            </a:xfrm>
            <a:custGeom>
              <a:avLst/>
              <a:gdLst/>
              <a:ahLst/>
              <a:cxnLst/>
              <a:rect l="l" t="t" r="r" b="b"/>
              <a:pathLst>
                <a:path w="4728" h="5430" extrusionOk="0">
                  <a:moveTo>
                    <a:pt x="191" y="0"/>
                  </a:moveTo>
                  <a:cubicBezTo>
                    <a:pt x="143" y="72"/>
                    <a:pt x="72" y="143"/>
                    <a:pt x="0" y="191"/>
                  </a:cubicBezTo>
                  <a:lnTo>
                    <a:pt x="4537" y="5429"/>
                  </a:lnTo>
                  <a:cubicBezTo>
                    <a:pt x="4584" y="5346"/>
                    <a:pt x="4644" y="5287"/>
                    <a:pt x="4727" y="5239"/>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a:off x="3446250" y="2840650"/>
              <a:ext cx="82775" cy="98250"/>
            </a:xfrm>
            <a:custGeom>
              <a:avLst/>
              <a:gdLst/>
              <a:ahLst/>
              <a:cxnLst/>
              <a:rect l="l" t="t" r="r" b="b"/>
              <a:pathLst>
                <a:path w="3311" h="3930" extrusionOk="0">
                  <a:moveTo>
                    <a:pt x="215" y="1"/>
                  </a:moveTo>
                  <a:cubicBezTo>
                    <a:pt x="179" y="60"/>
                    <a:pt x="96" y="120"/>
                    <a:pt x="12" y="144"/>
                  </a:cubicBezTo>
                  <a:lnTo>
                    <a:pt x="1" y="144"/>
                  </a:lnTo>
                  <a:lnTo>
                    <a:pt x="3132" y="3930"/>
                  </a:lnTo>
                  <a:cubicBezTo>
                    <a:pt x="3156" y="3835"/>
                    <a:pt x="3215" y="3751"/>
                    <a:pt x="3311" y="3716"/>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
            <p:cNvSpPr/>
            <p:nvPr/>
          </p:nvSpPr>
          <p:spPr>
            <a:xfrm>
              <a:off x="3528700" y="2944550"/>
              <a:ext cx="24725" cy="46750"/>
            </a:xfrm>
            <a:custGeom>
              <a:avLst/>
              <a:gdLst/>
              <a:ahLst/>
              <a:cxnLst/>
              <a:rect l="l" t="t" r="r" b="b"/>
              <a:pathLst>
                <a:path w="989" h="1870" extrusionOk="0">
                  <a:moveTo>
                    <a:pt x="274" y="0"/>
                  </a:moveTo>
                  <a:cubicBezTo>
                    <a:pt x="239" y="24"/>
                    <a:pt x="215" y="36"/>
                    <a:pt x="167" y="60"/>
                  </a:cubicBezTo>
                  <a:cubicBezTo>
                    <a:pt x="138" y="66"/>
                    <a:pt x="108" y="69"/>
                    <a:pt x="79" y="69"/>
                  </a:cubicBezTo>
                  <a:cubicBezTo>
                    <a:pt x="51" y="69"/>
                    <a:pt x="24" y="66"/>
                    <a:pt x="1" y="60"/>
                  </a:cubicBezTo>
                  <a:lnTo>
                    <a:pt x="1" y="60"/>
                  </a:lnTo>
                  <a:cubicBezTo>
                    <a:pt x="1" y="72"/>
                    <a:pt x="1" y="95"/>
                    <a:pt x="13" y="119"/>
                  </a:cubicBezTo>
                  <a:lnTo>
                    <a:pt x="989" y="1869"/>
                  </a:lnTo>
                  <a:lnTo>
                    <a:pt x="989" y="1310"/>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
            <p:cNvSpPr/>
            <p:nvPr/>
          </p:nvSpPr>
          <p:spPr>
            <a:xfrm>
              <a:off x="3292950" y="2669025"/>
              <a:ext cx="34550" cy="31750"/>
            </a:xfrm>
            <a:custGeom>
              <a:avLst/>
              <a:gdLst/>
              <a:ahLst/>
              <a:cxnLst/>
              <a:rect l="l" t="t" r="r" b="b"/>
              <a:pathLst>
                <a:path w="1382" h="1270" extrusionOk="0">
                  <a:moveTo>
                    <a:pt x="694" y="1"/>
                  </a:moveTo>
                  <a:cubicBezTo>
                    <a:pt x="629" y="1"/>
                    <a:pt x="564" y="11"/>
                    <a:pt x="501" y="32"/>
                  </a:cubicBezTo>
                  <a:cubicBezTo>
                    <a:pt x="179" y="151"/>
                    <a:pt x="1" y="508"/>
                    <a:pt x="96" y="841"/>
                  </a:cubicBezTo>
                  <a:cubicBezTo>
                    <a:pt x="191" y="1091"/>
                    <a:pt x="429" y="1258"/>
                    <a:pt x="680" y="1270"/>
                  </a:cubicBezTo>
                  <a:cubicBezTo>
                    <a:pt x="751" y="1270"/>
                    <a:pt x="822" y="1270"/>
                    <a:pt x="906" y="1234"/>
                  </a:cubicBezTo>
                  <a:cubicBezTo>
                    <a:pt x="953" y="1234"/>
                    <a:pt x="965" y="1222"/>
                    <a:pt x="965" y="1222"/>
                  </a:cubicBezTo>
                  <a:lnTo>
                    <a:pt x="1049" y="1175"/>
                  </a:lnTo>
                  <a:cubicBezTo>
                    <a:pt x="1132" y="1139"/>
                    <a:pt x="1203" y="1056"/>
                    <a:pt x="1251" y="984"/>
                  </a:cubicBezTo>
                  <a:cubicBezTo>
                    <a:pt x="1346" y="841"/>
                    <a:pt x="1382" y="627"/>
                    <a:pt x="1311" y="436"/>
                  </a:cubicBezTo>
                  <a:cubicBezTo>
                    <a:pt x="1215" y="169"/>
                    <a:pt x="958" y="1"/>
                    <a:pt x="69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
            <p:cNvSpPr/>
            <p:nvPr/>
          </p:nvSpPr>
          <p:spPr>
            <a:xfrm>
              <a:off x="3103950" y="3184550"/>
              <a:ext cx="32475" cy="31650"/>
            </a:xfrm>
            <a:custGeom>
              <a:avLst/>
              <a:gdLst/>
              <a:ahLst/>
              <a:cxnLst/>
              <a:rect l="l" t="t" r="r" b="b"/>
              <a:pathLst>
                <a:path w="1299" h="1266" extrusionOk="0">
                  <a:moveTo>
                    <a:pt x="669" y="1"/>
                  </a:moveTo>
                  <a:cubicBezTo>
                    <a:pt x="631" y="1"/>
                    <a:pt x="594" y="3"/>
                    <a:pt x="560" y="8"/>
                  </a:cubicBezTo>
                  <a:cubicBezTo>
                    <a:pt x="512" y="8"/>
                    <a:pt x="489" y="20"/>
                    <a:pt x="441" y="44"/>
                  </a:cubicBezTo>
                  <a:cubicBezTo>
                    <a:pt x="179" y="127"/>
                    <a:pt x="0" y="401"/>
                    <a:pt x="12" y="663"/>
                  </a:cubicBezTo>
                  <a:cubicBezTo>
                    <a:pt x="12" y="723"/>
                    <a:pt x="24" y="782"/>
                    <a:pt x="36" y="842"/>
                  </a:cubicBezTo>
                  <a:cubicBezTo>
                    <a:pt x="60" y="854"/>
                    <a:pt x="72" y="901"/>
                    <a:pt x="84" y="937"/>
                  </a:cubicBezTo>
                  <a:cubicBezTo>
                    <a:pt x="204" y="1141"/>
                    <a:pt x="419" y="1266"/>
                    <a:pt x="649" y="1266"/>
                  </a:cubicBezTo>
                  <a:cubicBezTo>
                    <a:pt x="714" y="1266"/>
                    <a:pt x="780" y="1256"/>
                    <a:pt x="846" y="1235"/>
                  </a:cubicBezTo>
                  <a:cubicBezTo>
                    <a:pt x="905" y="1211"/>
                    <a:pt x="953" y="1187"/>
                    <a:pt x="989" y="1151"/>
                  </a:cubicBezTo>
                  <a:cubicBezTo>
                    <a:pt x="1072" y="1092"/>
                    <a:pt x="1143" y="1032"/>
                    <a:pt x="1191" y="961"/>
                  </a:cubicBezTo>
                  <a:cubicBezTo>
                    <a:pt x="1274" y="818"/>
                    <a:pt x="1298" y="616"/>
                    <a:pt x="1239" y="425"/>
                  </a:cubicBezTo>
                  <a:cubicBezTo>
                    <a:pt x="1167" y="235"/>
                    <a:pt x="1024" y="80"/>
                    <a:pt x="834" y="20"/>
                  </a:cubicBezTo>
                  <a:cubicBezTo>
                    <a:pt x="778" y="6"/>
                    <a:pt x="722"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a:off x="3340000" y="3100100"/>
              <a:ext cx="35125" cy="32400"/>
            </a:xfrm>
            <a:custGeom>
              <a:avLst/>
              <a:gdLst/>
              <a:ahLst/>
              <a:cxnLst/>
              <a:rect l="l" t="t" r="r" b="b"/>
              <a:pathLst>
                <a:path w="1405" h="1296" extrusionOk="0">
                  <a:moveTo>
                    <a:pt x="710" y="1"/>
                  </a:moveTo>
                  <a:cubicBezTo>
                    <a:pt x="644" y="1"/>
                    <a:pt x="575" y="14"/>
                    <a:pt x="512" y="41"/>
                  </a:cubicBezTo>
                  <a:lnTo>
                    <a:pt x="500" y="41"/>
                  </a:lnTo>
                  <a:cubicBezTo>
                    <a:pt x="167" y="172"/>
                    <a:pt x="0" y="517"/>
                    <a:pt x="107" y="838"/>
                  </a:cubicBezTo>
                  <a:cubicBezTo>
                    <a:pt x="119" y="898"/>
                    <a:pt x="155" y="946"/>
                    <a:pt x="179" y="1005"/>
                  </a:cubicBezTo>
                  <a:cubicBezTo>
                    <a:pt x="238" y="1077"/>
                    <a:pt x="298" y="1136"/>
                    <a:pt x="393" y="1196"/>
                  </a:cubicBezTo>
                  <a:cubicBezTo>
                    <a:pt x="464" y="1243"/>
                    <a:pt x="560" y="1267"/>
                    <a:pt x="631" y="1291"/>
                  </a:cubicBezTo>
                  <a:cubicBezTo>
                    <a:pt x="652" y="1294"/>
                    <a:pt x="673" y="1295"/>
                    <a:pt x="695" y="1295"/>
                  </a:cubicBezTo>
                  <a:cubicBezTo>
                    <a:pt x="761" y="1295"/>
                    <a:pt x="831" y="1282"/>
                    <a:pt x="893" y="1255"/>
                  </a:cubicBezTo>
                  <a:cubicBezTo>
                    <a:pt x="1226" y="1136"/>
                    <a:pt x="1405" y="779"/>
                    <a:pt x="1298" y="457"/>
                  </a:cubicBezTo>
                  <a:cubicBezTo>
                    <a:pt x="1286" y="410"/>
                    <a:pt x="1274" y="362"/>
                    <a:pt x="1238" y="338"/>
                  </a:cubicBezTo>
                  <a:cubicBezTo>
                    <a:pt x="1226" y="231"/>
                    <a:pt x="1155" y="160"/>
                    <a:pt x="1072" y="112"/>
                  </a:cubicBezTo>
                  <a:cubicBezTo>
                    <a:pt x="988" y="53"/>
                    <a:pt x="881" y="5"/>
                    <a:pt x="774" y="5"/>
                  </a:cubicBezTo>
                  <a:cubicBezTo>
                    <a:pt x="753" y="2"/>
                    <a:pt x="732" y="1"/>
                    <a:pt x="7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p:nvPr/>
          </p:nvSpPr>
          <p:spPr>
            <a:xfrm>
              <a:off x="3163775" y="2824375"/>
              <a:ext cx="12225" cy="10675"/>
            </a:xfrm>
            <a:custGeom>
              <a:avLst/>
              <a:gdLst/>
              <a:ahLst/>
              <a:cxnLst/>
              <a:rect l="l" t="t" r="r" b="b"/>
              <a:pathLst>
                <a:path w="489" h="427" extrusionOk="0">
                  <a:moveTo>
                    <a:pt x="251" y="0"/>
                  </a:moveTo>
                  <a:cubicBezTo>
                    <a:pt x="228" y="0"/>
                    <a:pt x="204" y="3"/>
                    <a:pt x="179" y="9"/>
                  </a:cubicBezTo>
                  <a:cubicBezTo>
                    <a:pt x="60" y="56"/>
                    <a:pt x="1" y="176"/>
                    <a:pt x="36" y="295"/>
                  </a:cubicBezTo>
                  <a:cubicBezTo>
                    <a:pt x="60" y="330"/>
                    <a:pt x="84" y="378"/>
                    <a:pt x="132" y="402"/>
                  </a:cubicBezTo>
                  <a:cubicBezTo>
                    <a:pt x="168" y="416"/>
                    <a:pt x="205" y="427"/>
                    <a:pt x="245" y="427"/>
                  </a:cubicBezTo>
                  <a:cubicBezTo>
                    <a:pt x="269" y="427"/>
                    <a:pt x="295" y="423"/>
                    <a:pt x="322" y="414"/>
                  </a:cubicBezTo>
                  <a:cubicBezTo>
                    <a:pt x="358" y="390"/>
                    <a:pt x="382" y="378"/>
                    <a:pt x="405" y="366"/>
                  </a:cubicBezTo>
                  <a:cubicBezTo>
                    <a:pt x="465" y="307"/>
                    <a:pt x="489" y="223"/>
                    <a:pt x="465" y="140"/>
                  </a:cubicBezTo>
                  <a:cubicBezTo>
                    <a:pt x="465" y="128"/>
                    <a:pt x="441" y="116"/>
                    <a:pt x="429" y="104"/>
                  </a:cubicBezTo>
                  <a:cubicBezTo>
                    <a:pt x="384" y="31"/>
                    <a:pt x="324" y="0"/>
                    <a:pt x="25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a:off x="3431975" y="2823200"/>
              <a:ext cx="22625" cy="21500"/>
            </a:xfrm>
            <a:custGeom>
              <a:avLst/>
              <a:gdLst/>
              <a:ahLst/>
              <a:cxnLst/>
              <a:rect l="l" t="t" r="r" b="b"/>
              <a:pathLst>
                <a:path w="905" h="860" extrusionOk="0">
                  <a:moveTo>
                    <a:pt x="452" y="1"/>
                  </a:moveTo>
                  <a:cubicBezTo>
                    <a:pt x="401" y="1"/>
                    <a:pt x="349" y="11"/>
                    <a:pt x="298" y="32"/>
                  </a:cubicBezTo>
                  <a:cubicBezTo>
                    <a:pt x="274" y="44"/>
                    <a:pt x="250" y="44"/>
                    <a:pt x="238" y="56"/>
                  </a:cubicBezTo>
                  <a:cubicBezTo>
                    <a:pt x="155" y="80"/>
                    <a:pt x="95" y="163"/>
                    <a:pt x="48" y="234"/>
                  </a:cubicBezTo>
                  <a:cubicBezTo>
                    <a:pt x="36" y="270"/>
                    <a:pt x="36" y="294"/>
                    <a:pt x="12" y="330"/>
                  </a:cubicBezTo>
                  <a:cubicBezTo>
                    <a:pt x="0" y="401"/>
                    <a:pt x="0" y="484"/>
                    <a:pt x="36" y="568"/>
                  </a:cubicBezTo>
                  <a:cubicBezTo>
                    <a:pt x="36" y="580"/>
                    <a:pt x="48" y="580"/>
                    <a:pt x="48" y="592"/>
                  </a:cubicBezTo>
                  <a:cubicBezTo>
                    <a:pt x="105" y="764"/>
                    <a:pt x="270" y="859"/>
                    <a:pt x="444" y="859"/>
                  </a:cubicBezTo>
                  <a:cubicBezTo>
                    <a:pt x="486" y="859"/>
                    <a:pt x="529" y="853"/>
                    <a:pt x="572" y="842"/>
                  </a:cubicBezTo>
                  <a:lnTo>
                    <a:pt x="583" y="842"/>
                  </a:lnTo>
                  <a:cubicBezTo>
                    <a:pt x="667" y="818"/>
                    <a:pt x="750" y="770"/>
                    <a:pt x="786" y="699"/>
                  </a:cubicBezTo>
                  <a:cubicBezTo>
                    <a:pt x="881" y="592"/>
                    <a:pt x="905" y="425"/>
                    <a:pt x="845" y="294"/>
                  </a:cubicBezTo>
                  <a:cubicBezTo>
                    <a:pt x="790" y="119"/>
                    <a:pt x="628" y="1"/>
                    <a:pt x="4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a:off x="3317375" y="2821475"/>
              <a:ext cx="22350" cy="22125"/>
            </a:xfrm>
            <a:custGeom>
              <a:avLst/>
              <a:gdLst/>
              <a:ahLst/>
              <a:cxnLst/>
              <a:rect l="l" t="t" r="r" b="b"/>
              <a:pathLst>
                <a:path w="894" h="885" extrusionOk="0">
                  <a:moveTo>
                    <a:pt x="455" y="1"/>
                  </a:moveTo>
                  <a:cubicBezTo>
                    <a:pt x="405" y="1"/>
                    <a:pt x="348" y="9"/>
                    <a:pt x="298" y="18"/>
                  </a:cubicBezTo>
                  <a:cubicBezTo>
                    <a:pt x="274" y="30"/>
                    <a:pt x="250" y="30"/>
                    <a:pt x="238" y="53"/>
                  </a:cubicBezTo>
                  <a:cubicBezTo>
                    <a:pt x="155" y="89"/>
                    <a:pt x="95" y="172"/>
                    <a:pt x="48" y="256"/>
                  </a:cubicBezTo>
                  <a:cubicBezTo>
                    <a:pt x="12" y="351"/>
                    <a:pt x="0" y="446"/>
                    <a:pt x="12" y="542"/>
                  </a:cubicBezTo>
                  <a:cubicBezTo>
                    <a:pt x="12" y="553"/>
                    <a:pt x="12" y="577"/>
                    <a:pt x="36" y="589"/>
                  </a:cubicBezTo>
                  <a:cubicBezTo>
                    <a:pt x="72" y="732"/>
                    <a:pt x="191" y="827"/>
                    <a:pt x="334" y="863"/>
                  </a:cubicBezTo>
                  <a:cubicBezTo>
                    <a:pt x="368" y="878"/>
                    <a:pt x="405" y="885"/>
                    <a:pt x="443" y="885"/>
                  </a:cubicBezTo>
                  <a:cubicBezTo>
                    <a:pt x="495" y="885"/>
                    <a:pt x="547" y="872"/>
                    <a:pt x="595" y="851"/>
                  </a:cubicBezTo>
                  <a:lnTo>
                    <a:pt x="607" y="851"/>
                  </a:lnTo>
                  <a:cubicBezTo>
                    <a:pt x="750" y="804"/>
                    <a:pt x="846" y="684"/>
                    <a:pt x="881" y="553"/>
                  </a:cubicBezTo>
                  <a:cubicBezTo>
                    <a:pt x="893" y="482"/>
                    <a:pt x="893" y="387"/>
                    <a:pt x="869" y="303"/>
                  </a:cubicBezTo>
                  <a:cubicBezTo>
                    <a:pt x="869" y="292"/>
                    <a:pt x="846" y="292"/>
                    <a:pt x="846" y="268"/>
                  </a:cubicBezTo>
                  <a:cubicBezTo>
                    <a:pt x="786" y="125"/>
                    <a:pt x="655" y="18"/>
                    <a:pt x="512" y="6"/>
                  </a:cubicBezTo>
                  <a:cubicBezTo>
                    <a:pt x="495" y="2"/>
                    <a:pt x="475" y="1"/>
                    <a:pt x="4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
            <p:cNvSpPr/>
            <p:nvPr/>
          </p:nvSpPr>
          <p:spPr>
            <a:xfrm>
              <a:off x="3196225" y="3268725"/>
              <a:ext cx="925" cy="275"/>
            </a:xfrm>
            <a:custGeom>
              <a:avLst/>
              <a:gdLst/>
              <a:ahLst/>
              <a:cxnLst/>
              <a:rect l="l" t="t" r="r" b="b"/>
              <a:pathLst>
                <a:path w="37" h="11" extrusionOk="0">
                  <a:moveTo>
                    <a:pt x="24" y="0"/>
                  </a:moveTo>
                  <a:cubicBezTo>
                    <a:pt x="16" y="0"/>
                    <a:pt x="8" y="11"/>
                    <a:pt x="0" y="11"/>
                  </a:cubicBezTo>
                  <a:lnTo>
                    <a:pt x="36" y="11"/>
                  </a:lnTo>
                  <a:cubicBezTo>
                    <a:pt x="32" y="3"/>
                    <a:pt x="28" y="0"/>
                    <a:pt x="2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
            <p:cNvSpPr/>
            <p:nvPr/>
          </p:nvSpPr>
          <p:spPr>
            <a:xfrm>
              <a:off x="3524525" y="2933525"/>
              <a:ext cx="14025" cy="12750"/>
            </a:xfrm>
            <a:custGeom>
              <a:avLst/>
              <a:gdLst/>
              <a:ahLst/>
              <a:cxnLst/>
              <a:rect l="l" t="t" r="r" b="b"/>
              <a:pathLst>
                <a:path w="561" h="510" extrusionOk="0">
                  <a:moveTo>
                    <a:pt x="287" y="1"/>
                  </a:moveTo>
                  <a:cubicBezTo>
                    <a:pt x="263" y="1"/>
                    <a:pt x="227" y="1"/>
                    <a:pt x="203" y="24"/>
                  </a:cubicBezTo>
                  <a:cubicBezTo>
                    <a:pt x="84" y="48"/>
                    <a:pt x="1" y="120"/>
                    <a:pt x="1" y="227"/>
                  </a:cubicBezTo>
                  <a:cubicBezTo>
                    <a:pt x="1" y="262"/>
                    <a:pt x="1" y="298"/>
                    <a:pt x="25" y="334"/>
                  </a:cubicBezTo>
                  <a:cubicBezTo>
                    <a:pt x="49" y="405"/>
                    <a:pt x="108" y="465"/>
                    <a:pt x="180" y="501"/>
                  </a:cubicBezTo>
                  <a:cubicBezTo>
                    <a:pt x="203" y="507"/>
                    <a:pt x="230" y="510"/>
                    <a:pt x="258" y="510"/>
                  </a:cubicBezTo>
                  <a:cubicBezTo>
                    <a:pt x="287" y="510"/>
                    <a:pt x="316" y="507"/>
                    <a:pt x="346" y="501"/>
                  </a:cubicBezTo>
                  <a:cubicBezTo>
                    <a:pt x="394" y="477"/>
                    <a:pt x="418" y="465"/>
                    <a:pt x="453" y="441"/>
                  </a:cubicBezTo>
                  <a:cubicBezTo>
                    <a:pt x="525" y="382"/>
                    <a:pt x="561" y="274"/>
                    <a:pt x="513" y="179"/>
                  </a:cubicBezTo>
                  <a:lnTo>
                    <a:pt x="513" y="167"/>
                  </a:lnTo>
                  <a:cubicBezTo>
                    <a:pt x="465" y="60"/>
                    <a:pt x="382" y="1"/>
                    <a:pt x="2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
            <p:cNvSpPr/>
            <p:nvPr/>
          </p:nvSpPr>
          <p:spPr>
            <a:xfrm>
              <a:off x="3325700" y="2843050"/>
              <a:ext cx="34250" cy="258075"/>
            </a:xfrm>
            <a:custGeom>
              <a:avLst/>
              <a:gdLst/>
              <a:ahLst/>
              <a:cxnLst/>
              <a:rect l="l" t="t" r="r" b="b"/>
              <a:pathLst>
                <a:path w="1370" h="10323" extrusionOk="0">
                  <a:moveTo>
                    <a:pt x="262" y="0"/>
                  </a:moveTo>
                  <a:cubicBezTo>
                    <a:pt x="210" y="23"/>
                    <a:pt x="152" y="31"/>
                    <a:pt x="96" y="31"/>
                  </a:cubicBezTo>
                  <a:cubicBezTo>
                    <a:pt x="63" y="31"/>
                    <a:pt x="31" y="28"/>
                    <a:pt x="1" y="24"/>
                  </a:cubicBezTo>
                  <a:lnTo>
                    <a:pt x="1" y="24"/>
                  </a:lnTo>
                  <a:lnTo>
                    <a:pt x="1096" y="10323"/>
                  </a:lnTo>
                  <a:cubicBezTo>
                    <a:pt x="1167" y="10296"/>
                    <a:pt x="1232" y="10283"/>
                    <a:pt x="1300" y="10283"/>
                  </a:cubicBezTo>
                  <a:cubicBezTo>
                    <a:pt x="1323" y="10283"/>
                    <a:pt x="1346" y="10284"/>
                    <a:pt x="1370" y="10287"/>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 name="Google Shape;332;p4"/>
          <p:cNvGrpSpPr/>
          <p:nvPr/>
        </p:nvGrpSpPr>
        <p:grpSpPr>
          <a:xfrm>
            <a:off x="6003287" y="4124970"/>
            <a:ext cx="3140701" cy="1018438"/>
            <a:chOff x="800100" y="2815500"/>
            <a:chExt cx="1339775" cy="434450"/>
          </a:xfrm>
        </p:grpSpPr>
        <p:sp>
          <p:nvSpPr>
            <p:cNvPr id="333" name="Google Shape;333;p4"/>
            <p:cNvSpPr/>
            <p:nvPr/>
          </p:nvSpPr>
          <p:spPr>
            <a:xfrm>
              <a:off x="1376350" y="3185050"/>
              <a:ext cx="122650" cy="64600"/>
            </a:xfrm>
            <a:custGeom>
              <a:avLst/>
              <a:gdLst/>
              <a:ahLst/>
              <a:cxnLst/>
              <a:rect l="l" t="t" r="r" b="b"/>
              <a:pathLst>
                <a:path w="4906" h="2584" extrusionOk="0">
                  <a:moveTo>
                    <a:pt x="4775" y="0"/>
                  </a:moveTo>
                  <a:lnTo>
                    <a:pt x="1" y="2489"/>
                  </a:lnTo>
                  <a:lnTo>
                    <a:pt x="1" y="2584"/>
                  </a:lnTo>
                  <a:lnTo>
                    <a:pt x="393" y="2584"/>
                  </a:lnTo>
                  <a:lnTo>
                    <a:pt x="4906" y="238"/>
                  </a:lnTo>
                  <a:cubicBezTo>
                    <a:pt x="4834" y="179"/>
                    <a:pt x="4787" y="96"/>
                    <a:pt x="477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
            <p:cNvSpPr/>
            <p:nvPr/>
          </p:nvSpPr>
          <p:spPr>
            <a:xfrm>
              <a:off x="800100" y="2952275"/>
              <a:ext cx="104775" cy="297100"/>
            </a:xfrm>
            <a:custGeom>
              <a:avLst/>
              <a:gdLst/>
              <a:ahLst/>
              <a:cxnLst/>
              <a:rect l="l" t="t" r="r" b="b"/>
              <a:pathLst>
                <a:path w="4191" h="11884" extrusionOk="0">
                  <a:moveTo>
                    <a:pt x="3929" y="1"/>
                  </a:moveTo>
                  <a:lnTo>
                    <a:pt x="0" y="11883"/>
                  </a:lnTo>
                  <a:lnTo>
                    <a:pt x="274" y="11883"/>
                  </a:lnTo>
                  <a:lnTo>
                    <a:pt x="4191" y="24"/>
                  </a:lnTo>
                  <a:lnTo>
                    <a:pt x="4191" y="24"/>
                  </a:lnTo>
                  <a:cubicBezTo>
                    <a:pt x="4167" y="48"/>
                    <a:pt x="4131" y="60"/>
                    <a:pt x="4108" y="60"/>
                  </a:cubicBezTo>
                  <a:cubicBezTo>
                    <a:pt x="4096" y="62"/>
                    <a:pt x="4086" y="63"/>
                    <a:pt x="4075" y="63"/>
                  </a:cubicBezTo>
                  <a:cubicBezTo>
                    <a:pt x="4009" y="63"/>
                    <a:pt x="3960" y="32"/>
                    <a:pt x="392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
            <p:cNvSpPr/>
            <p:nvPr/>
          </p:nvSpPr>
          <p:spPr>
            <a:xfrm>
              <a:off x="904875" y="2946325"/>
              <a:ext cx="142600" cy="33075"/>
            </a:xfrm>
            <a:custGeom>
              <a:avLst/>
              <a:gdLst/>
              <a:ahLst/>
              <a:cxnLst/>
              <a:rect l="l" t="t" r="r" b="b"/>
              <a:pathLst>
                <a:path w="5704" h="1323" extrusionOk="0">
                  <a:moveTo>
                    <a:pt x="71" y="1"/>
                  </a:moveTo>
                  <a:cubicBezTo>
                    <a:pt x="71" y="12"/>
                    <a:pt x="95" y="24"/>
                    <a:pt x="95" y="36"/>
                  </a:cubicBezTo>
                  <a:cubicBezTo>
                    <a:pt x="107" y="131"/>
                    <a:pt x="60" y="203"/>
                    <a:pt x="0" y="251"/>
                  </a:cubicBezTo>
                  <a:lnTo>
                    <a:pt x="5632" y="1322"/>
                  </a:lnTo>
                  <a:cubicBezTo>
                    <a:pt x="5632" y="1215"/>
                    <a:pt x="5655" y="1132"/>
                    <a:pt x="5703" y="1060"/>
                  </a:cubicBezTo>
                  <a:lnTo>
                    <a:pt x="7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
            <p:cNvSpPr/>
            <p:nvPr/>
          </p:nvSpPr>
          <p:spPr>
            <a:xfrm>
              <a:off x="1048625" y="3121050"/>
              <a:ext cx="184275" cy="128900"/>
            </a:xfrm>
            <a:custGeom>
              <a:avLst/>
              <a:gdLst/>
              <a:ahLst/>
              <a:cxnLst/>
              <a:rect l="l" t="t" r="r" b="b"/>
              <a:pathLst>
                <a:path w="7371" h="5156" extrusionOk="0">
                  <a:moveTo>
                    <a:pt x="7240" y="0"/>
                  </a:moveTo>
                  <a:lnTo>
                    <a:pt x="1" y="5156"/>
                  </a:lnTo>
                  <a:lnTo>
                    <a:pt x="477" y="5156"/>
                  </a:lnTo>
                  <a:lnTo>
                    <a:pt x="7371" y="262"/>
                  </a:lnTo>
                  <a:cubicBezTo>
                    <a:pt x="7359" y="215"/>
                    <a:pt x="7359" y="203"/>
                    <a:pt x="7359" y="179"/>
                  </a:cubicBezTo>
                  <a:cubicBezTo>
                    <a:pt x="7299" y="155"/>
                    <a:pt x="7240" y="72"/>
                    <a:pt x="72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
            <p:cNvSpPr/>
            <p:nvPr/>
          </p:nvSpPr>
          <p:spPr>
            <a:xfrm>
              <a:off x="1033150" y="2989475"/>
              <a:ext cx="25925" cy="257800"/>
            </a:xfrm>
            <a:custGeom>
              <a:avLst/>
              <a:gdLst/>
              <a:ahLst/>
              <a:cxnLst/>
              <a:rect l="l" t="t" r="r" b="b"/>
              <a:pathLst>
                <a:path w="1037" h="10312" extrusionOk="0">
                  <a:moveTo>
                    <a:pt x="751" y="1"/>
                  </a:moveTo>
                  <a:lnTo>
                    <a:pt x="1" y="10300"/>
                  </a:lnTo>
                  <a:lnTo>
                    <a:pt x="24" y="10300"/>
                  </a:lnTo>
                  <a:cubicBezTo>
                    <a:pt x="49" y="10296"/>
                    <a:pt x="73" y="10295"/>
                    <a:pt x="98" y="10295"/>
                  </a:cubicBezTo>
                  <a:cubicBezTo>
                    <a:pt x="158" y="10295"/>
                    <a:pt x="219" y="10303"/>
                    <a:pt x="286" y="10312"/>
                  </a:cubicBezTo>
                  <a:lnTo>
                    <a:pt x="1036" y="49"/>
                  </a:lnTo>
                  <a:lnTo>
                    <a:pt x="1013" y="49"/>
                  </a:lnTo>
                  <a:cubicBezTo>
                    <a:pt x="917" y="49"/>
                    <a:pt x="822" y="25"/>
                    <a:pt x="75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
            <p:cNvSpPr/>
            <p:nvPr/>
          </p:nvSpPr>
          <p:spPr>
            <a:xfrm>
              <a:off x="1053400" y="2846600"/>
              <a:ext cx="15500" cy="122375"/>
            </a:xfrm>
            <a:custGeom>
              <a:avLst/>
              <a:gdLst/>
              <a:ahLst/>
              <a:cxnLst/>
              <a:rect l="l" t="t" r="r" b="b"/>
              <a:pathLst>
                <a:path w="620" h="4895" extrusionOk="0">
                  <a:moveTo>
                    <a:pt x="357" y="1"/>
                  </a:moveTo>
                  <a:lnTo>
                    <a:pt x="0" y="4894"/>
                  </a:lnTo>
                  <a:cubicBezTo>
                    <a:pt x="24" y="4882"/>
                    <a:pt x="48" y="4882"/>
                    <a:pt x="72" y="4882"/>
                  </a:cubicBezTo>
                  <a:cubicBezTo>
                    <a:pt x="89" y="4879"/>
                    <a:pt x="108" y="4878"/>
                    <a:pt x="126" y="4878"/>
                  </a:cubicBezTo>
                  <a:cubicBezTo>
                    <a:pt x="172" y="4878"/>
                    <a:pt x="220" y="4886"/>
                    <a:pt x="262" y="4894"/>
                  </a:cubicBezTo>
                  <a:lnTo>
                    <a:pt x="619" y="1"/>
                  </a:lnTo>
                  <a:cubicBezTo>
                    <a:pt x="607" y="1"/>
                    <a:pt x="596" y="1"/>
                    <a:pt x="584" y="13"/>
                  </a:cubicBezTo>
                  <a:cubicBezTo>
                    <a:pt x="549" y="18"/>
                    <a:pt x="515" y="21"/>
                    <a:pt x="482" y="21"/>
                  </a:cubicBezTo>
                  <a:cubicBezTo>
                    <a:pt x="435" y="21"/>
                    <a:pt x="392" y="15"/>
                    <a:pt x="35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
            <p:cNvSpPr/>
            <p:nvPr/>
          </p:nvSpPr>
          <p:spPr>
            <a:xfrm>
              <a:off x="1066500" y="2977275"/>
              <a:ext cx="92300" cy="25925"/>
            </a:xfrm>
            <a:custGeom>
              <a:avLst/>
              <a:gdLst/>
              <a:ahLst/>
              <a:cxnLst/>
              <a:rect l="l" t="t" r="r" b="b"/>
              <a:pathLst>
                <a:path w="3692" h="1037" extrusionOk="0">
                  <a:moveTo>
                    <a:pt x="24" y="1"/>
                  </a:moveTo>
                  <a:lnTo>
                    <a:pt x="24" y="25"/>
                  </a:lnTo>
                  <a:cubicBezTo>
                    <a:pt x="36" y="120"/>
                    <a:pt x="24" y="203"/>
                    <a:pt x="0" y="275"/>
                  </a:cubicBezTo>
                  <a:lnTo>
                    <a:pt x="3655" y="1037"/>
                  </a:lnTo>
                  <a:lnTo>
                    <a:pt x="3655" y="1013"/>
                  </a:lnTo>
                  <a:cubicBezTo>
                    <a:pt x="3643" y="918"/>
                    <a:pt x="3643" y="834"/>
                    <a:pt x="3691" y="751"/>
                  </a:cubicBezTo>
                  <a:lnTo>
                    <a:pt x="2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a:off x="1237650" y="3057050"/>
              <a:ext cx="96150" cy="61950"/>
            </a:xfrm>
            <a:custGeom>
              <a:avLst/>
              <a:gdLst/>
              <a:ahLst/>
              <a:cxnLst/>
              <a:rect l="l" t="t" r="r" b="b"/>
              <a:pathLst>
                <a:path w="3846" h="2478" extrusionOk="0">
                  <a:moveTo>
                    <a:pt x="3715" y="1"/>
                  </a:moveTo>
                  <a:lnTo>
                    <a:pt x="0" y="2263"/>
                  </a:lnTo>
                  <a:cubicBezTo>
                    <a:pt x="84" y="2287"/>
                    <a:pt x="179" y="2370"/>
                    <a:pt x="191" y="2477"/>
                  </a:cubicBezTo>
                  <a:lnTo>
                    <a:pt x="3846" y="239"/>
                  </a:lnTo>
                  <a:cubicBezTo>
                    <a:pt x="3786" y="167"/>
                    <a:pt x="3751" y="96"/>
                    <a:pt x="371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a:off x="1071550" y="2841850"/>
              <a:ext cx="93775" cy="152425"/>
            </a:xfrm>
            <a:custGeom>
              <a:avLst/>
              <a:gdLst/>
              <a:ahLst/>
              <a:cxnLst/>
              <a:rect l="l" t="t" r="r" b="b"/>
              <a:pathLst>
                <a:path w="3751" h="6097" extrusionOk="0">
                  <a:moveTo>
                    <a:pt x="227" y="0"/>
                  </a:moveTo>
                  <a:cubicBezTo>
                    <a:pt x="167" y="60"/>
                    <a:pt x="96" y="119"/>
                    <a:pt x="1" y="143"/>
                  </a:cubicBezTo>
                  <a:lnTo>
                    <a:pt x="3525" y="6096"/>
                  </a:lnTo>
                  <a:cubicBezTo>
                    <a:pt x="3584" y="6025"/>
                    <a:pt x="3668" y="5965"/>
                    <a:pt x="3751" y="5930"/>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
            <p:cNvSpPr/>
            <p:nvPr/>
          </p:nvSpPr>
          <p:spPr>
            <a:xfrm>
              <a:off x="1169475" y="3008825"/>
              <a:ext cx="65525" cy="109275"/>
            </a:xfrm>
            <a:custGeom>
              <a:avLst/>
              <a:gdLst/>
              <a:ahLst/>
              <a:cxnLst/>
              <a:rect l="l" t="t" r="r" b="b"/>
              <a:pathLst>
                <a:path w="2621" h="4371" extrusionOk="0">
                  <a:moveTo>
                    <a:pt x="251" y="1"/>
                  </a:moveTo>
                  <a:cubicBezTo>
                    <a:pt x="191" y="60"/>
                    <a:pt x="108" y="84"/>
                    <a:pt x="13" y="108"/>
                  </a:cubicBezTo>
                  <a:lnTo>
                    <a:pt x="1" y="108"/>
                  </a:lnTo>
                  <a:lnTo>
                    <a:pt x="2406" y="4370"/>
                  </a:lnTo>
                  <a:cubicBezTo>
                    <a:pt x="2441" y="4287"/>
                    <a:pt x="2513" y="4216"/>
                    <a:pt x="2620" y="4192"/>
                  </a:cubicBez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
            <p:cNvSpPr/>
            <p:nvPr/>
          </p:nvSpPr>
          <p:spPr>
            <a:xfrm>
              <a:off x="1232575" y="3125225"/>
              <a:ext cx="48550" cy="124150"/>
            </a:xfrm>
            <a:custGeom>
              <a:avLst/>
              <a:gdLst/>
              <a:ahLst/>
              <a:cxnLst/>
              <a:rect l="l" t="t" r="r" b="b"/>
              <a:pathLst>
                <a:path w="1942" h="4966" extrusionOk="0">
                  <a:moveTo>
                    <a:pt x="275" y="0"/>
                  </a:moveTo>
                  <a:cubicBezTo>
                    <a:pt x="239" y="12"/>
                    <a:pt x="215" y="36"/>
                    <a:pt x="167" y="48"/>
                  </a:cubicBezTo>
                  <a:cubicBezTo>
                    <a:pt x="108" y="48"/>
                    <a:pt x="48" y="36"/>
                    <a:pt x="1" y="12"/>
                  </a:cubicBezTo>
                  <a:lnTo>
                    <a:pt x="1" y="72"/>
                  </a:lnTo>
                  <a:lnTo>
                    <a:pt x="1656" y="4965"/>
                  </a:lnTo>
                  <a:lnTo>
                    <a:pt x="1942" y="4965"/>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
            <p:cNvSpPr/>
            <p:nvPr/>
          </p:nvSpPr>
          <p:spPr>
            <a:xfrm>
              <a:off x="1356400" y="3074925"/>
              <a:ext cx="20275" cy="174450"/>
            </a:xfrm>
            <a:custGeom>
              <a:avLst/>
              <a:gdLst/>
              <a:ahLst/>
              <a:cxnLst/>
              <a:rect l="l" t="t" r="r" b="b"/>
              <a:pathLst>
                <a:path w="811" h="6978" extrusionOk="0">
                  <a:moveTo>
                    <a:pt x="275" y="0"/>
                  </a:moveTo>
                  <a:cubicBezTo>
                    <a:pt x="273" y="0"/>
                    <a:pt x="272" y="0"/>
                    <a:pt x="271" y="1"/>
                  </a:cubicBezTo>
                  <a:lnTo>
                    <a:pt x="271" y="1"/>
                  </a:lnTo>
                  <a:cubicBezTo>
                    <a:pt x="166" y="24"/>
                    <a:pt x="83" y="24"/>
                    <a:pt x="1" y="24"/>
                  </a:cubicBezTo>
                  <a:lnTo>
                    <a:pt x="548" y="6977"/>
                  </a:lnTo>
                  <a:lnTo>
                    <a:pt x="810" y="6977"/>
                  </a:lnTo>
                  <a:lnTo>
                    <a:pt x="810" y="6894"/>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a:off x="1378125" y="3063600"/>
              <a:ext cx="123575" cy="114025"/>
            </a:xfrm>
            <a:custGeom>
              <a:avLst/>
              <a:gdLst/>
              <a:ahLst/>
              <a:cxnLst/>
              <a:rect l="l" t="t" r="r" b="b"/>
              <a:pathLst>
                <a:path w="4943" h="4561" extrusionOk="0">
                  <a:moveTo>
                    <a:pt x="191" y="1"/>
                  </a:moveTo>
                  <a:cubicBezTo>
                    <a:pt x="132" y="72"/>
                    <a:pt x="60" y="143"/>
                    <a:pt x="1" y="191"/>
                  </a:cubicBezTo>
                  <a:lnTo>
                    <a:pt x="4752" y="4561"/>
                  </a:lnTo>
                  <a:cubicBezTo>
                    <a:pt x="4799" y="4477"/>
                    <a:pt x="4847" y="4418"/>
                    <a:pt x="4942" y="4370"/>
                  </a:cubicBezTo>
                  <a:lnTo>
                    <a:pt x="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
            <p:cNvSpPr/>
            <p:nvPr/>
          </p:nvSpPr>
          <p:spPr>
            <a:xfrm>
              <a:off x="1512075" y="3187125"/>
              <a:ext cx="68200" cy="62250"/>
            </a:xfrm>
            <a:custGeom>
              <a:avLst/>
              <a:gdLst/>
              <a:ahLst/>
              <a:cxnLst/>
              <a:rect l="l" t="t" r="r" b="b"/>
              <a:pathLst>
                <a:path w="2728" h="2490" extrusionOk="0">
                  <a:moveTo>
                    <a:pt x="179" y="1"/>
                  </a:moveTo>
                  <a:cubicBezTo>
                    <a:pt x="156" y="84"/>
                    <a:pt x="72" y="155"/>
                    <a:pt x="1" y="203"/>
                  </a:cubicBezTo>
                  <a:lnTo>
                    <a:pt x="2453" y="2489"/>
                  </a:lnTo>
                  <a:lnTo>
                    <a:pt x="2620" y="2489"/>
                  </a:lnTo>
                  <a:lnTo>
                    <a:pt x="2727" y="2382"/>
                  </a:lnTo>
                  <a:lnTo>
                    <a:pt x="1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
            <p:cNvSpPr/>
            <p:nvPr/>
          </p:nvSpPr>
          <p:spPr>
            <a:xfrm>
              <a:off x="1516850" y="3091575"/>
              <a:ext cx="207475" cy="93200"/>
            </a:xfrm>
            <a:custGeom>
              <a:avLst/>
              <a:gdLst/>
              <a:ahLst/>
              <a:cxnLst/>
              <a:rect l="l" t="t" r="r" b="b"/>
              <a:pathLst>
                <a:path w="8299" h="3728" extrusionOk="0">
                  <a:moveTo>
                    <a:pt x="8299" y="1"/>
                  </a:moveTo>
                  <a:lnTo>
                    <a:pt x="0" y="3454"/>
                  </a:lnTo>
                  <a:cubicBezTo>
                    <a:pt x="24" y="3501"/>
                    <a:pt x="36" y="3537"/>
                    <a:pt x="48" y="3573"/>
                  </a:cubicBezTo>
                  <a:cubicBezTo>
                    <a:pt x="36" y="3632"/>
                    <a:pt x="24" y="3680"/>
                    <a:pt x="24" y="3727"/>
                  </a:cubicBezTo>
                  <a:cubicBezTo>
                    <a:pt x="36" y="3727"/>
                    <a:pt x="48" y="3727"/>
                    <a:pt x="84" y="3715"/>
                  </a:cubicBezTo>
                  <a:lnTo>
                    <a:pt x="7846" y="477"/>
                  </a:lnTo>
                  <a:lnTo>
                    <a:pt x="829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
            <p:cNvSpPr/>
            <p:nvPr/>
          </p:nvSpPr>
          <p:spPr>
            <a:xfrm>
              <a:off x="1920175" y="3218375"/>
              <a:ext cx="54200" cy="31275"/>
            </a:xfrm>
            <a:custGeom>
              <a:avLst/>
              <a:gdLst/>
              <a:ahLst/>
              <a:cxnLst/>
              <a:rect l="l" t="t" r="r" b="b"/>
              <a:pathLst>
                <a:path w="2168" h="1251" extrusionOk="0">
                  <a:moveTo>
                    <a:pt x="215" y="1"/>
                  </a:moveTo>
                  <a:lnTo>
                    <a:pt x="167" y="25"/>
                  </a:lnTo>
                  <a:cubicBezTo>
                    <a:pt x="155" y="48"/>
                    <a:pt x="119" y="84"/>
                    <a:pt x="95" y="96"/>
                  </a:cubicBezTo>
                  <a:lnTo>
                    <a:pt x="0" y="191"/>
                  </a:lnTo>
                  <a:lnTo>
                    <a:pt x="1655" y="1251"/>
                  </a:lnTo>
                  <a:lnTo>
                    <a:pt x="2167" y="1251"/>
                  </a:ln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
            <p:cNvSpPr/>
            <p:nvPr/>
          </p:nvSpPr>
          <p:spPr>
            <a:xfrm>
              <a:off x="1726700" y="3093675"/>
              <a:ext cx="96450" cy="65500"/>
            </a:xfrm>
            <a:custGeom>
              <a:avLst/>
              <a:gdLst/>
              <a:ahLst/>
              <a:cxnLst/>
              <a:rect l="l" t="t" r="r" b="b"/>
              <a:pathLst>
                <a:path w="3858" h="2620" extrusionOk="0">
                  <a:moveTo>
                    <a:pt x="179" y="0"/>
                  </a:moveTo>
                  <a:lnTo>
                    <a:pt x="0" y="202"/>
                  </a:lnTo>
                  <a:lnTo>
                    <a:pt x="3751" y="2619"/>
                  </a:lnTo>
                  <a:lnTo>
                    <a:pt x="3858" y="234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
            <p:cNvSpPr/>
            <p:nvPr/>
          </p:nvSpPr>
          <p:spPr>
            <a:xfrm>
              <a:off x="1826400" y="3156175"/>
              <a:ext cx="88425" cy="62825"/>
            </a:xfrm>
            <a:custGeom>
              <a:avLst/>
              <a:gdLst/>
              <a:ahLst/>
              <a:cxnLst/>
              <a:rect l="l" t="t" r="r" b="b"/>
              <a:pathLst>
                <a:path w="3537" h="2513" extrusionOk="0">
                  <a:moveTo>
                    <a:pt x="108" y="0"/>
                  </a:moveTo>
                  <a:lnTo>
                    <a:pt x="1" y="262"/>
                  </a:lnTo>
                  <a:lnTo>
                    <a:pt x="3513" y="2513"/>
                  </a:lnTo>
                  <a:cubicBezTo>
                    <a:pt x="3501" y="2489"/>
                    <a:pt x="3489" y="2441"/>
                    <a:pt x="3477" y="2405"/>
                  </a:cubicBezTo>
                  <a:cubicBezTo>
                    <a:pt x="3454" y="2334"/>
                    <a:pt x="3489" y="2263"/>
                    <a:pt x="3537" y="2203"/>
                  </a:cubicBez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
            <p:cNvSpPr/>
            <p:nvPr/>
          </p:nvSpPr>
          <p:spPr>
            <a:xfrm>
              <a:off x="1577875" y="2880550"/>
              <a:ext cx="344700" cy="368825"/>
            </a:xfrm>
            <a:custGeom>
              <a:avLst/>
              <a:gdLst/>
              <a:ahLst/>
              <a:cxnLst/>
              <a:rect l="l" t="t" r="r" b="b"/>
              <a:pathLst>
                <a:path w="13788" h="14753" extrusionOk="0">
                  <a:moveTo>
                    <a:pt x="13668" y="0"/>
                  </a:moveTo>
                  <a:lnTo>
                    <a:pt x="5834" y="8466"/>
                  </a:lnTo>
                  <a:lnTo>
                    <a:pt x="5394" y="8942"/>
                  </a:lnTo>
                  <a:lnTo>
                    <a:pt x="107" y="14645"/>
                  </a:lnTo>
                  <a:lnTo>
                    <a:pt x="0" y="14752"/>
                  </a:lnTo>
                  <a:lnTo>
                    <a:pt x="381" y="14752"/>
                  </a:lnTo>
                  <a:lnTo>
                    <a:pt x="5953" y="8727"/>
                  </a:lnTo>
                  <a:lnTo>
                    <a:pt x="6156" y="8525"/>
                  </a:lnTo>
                  <a:lnTo>
                    <a:pt x="13692" y="357"/>
                  </a:lnTo>
                  <a:lnTo>
                    <a:pt x="13787" y="119"/>
                  </a:lnTo>
                  <a:cubicBezTo>
                    <a:pt x="13740" y="84"/>
                    <a:pt x="13692" y="36"/>
                    <a:pt x="1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
            <p:cNvSpPr/>
            <p:nvPr/>
          </p:nvSpPr>
          <p:spPr>
            <a:xfrm>
              <a:off x="1787125" y="2882925"/>
              <a:ext cx="142000" cy="366450"/>
            </a:xfrm>
            <a:custGeom>
              <a:avLst/>
              <a:gdLst/>
              <a:ahLst/>
              <a:cxnLst/>
              <a:rect l="l" t="t" r="r" b="b"/>
              <a:pathLst>
                <a:path w="5680" h="14658" extrusionOk="0">
                  <a:moveTo>
                    <a:pt x="5417" y="0"/>
                  </a:moveTo>
                  <a:lnTo>
                    <a:pt x="5322" y="239"/>
                  </a:lnTo>
                  <a:lnTo>
                    <a:pt x="1441" y="10776"/>
                  </a:lnTo>
                  <a:lnTo>
                    <a:pt x="1334" y="11049"/>
                  </a:lnTo>
                  <a:lnTo>
                    <a:pt x="0" y="14657"/>
                  </a:lnTo>
                  <a:lnTo>
                    <a:pt x="298" y="14657"/>
                  </a:lnTo>
                  <a:lnTo>
                    <a:pt x="1572" y="11192"/>
                  </a:lnTo>
                  <a:lnTo>
                    <a:pt x="1679" y="10930"/>
                  </a:lnTo>
                  <a:lnTo>
                    <a:pt x="5679" y="72"/>
                  </a:lnTo>
                  <a:cubicBezTo>
                    <a:pt x="5584" y="72"/>
                    <a:pt x="5489" y="60"/>
                    <a:pt x="54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a:off x="1937125" y="2875175"/>
              <a:ext cx="202450" cy="98250"/>
            </a:xfrm>
            <a:custGeom>
              <a:avLst/>
              <a:gdLst/>
              <a:ahLst/>
              <a:cxnLst/>
              <a:rect l="l" t="t" r="r" b="b"/>
              <a:pathLst>
                <a:path w="8098" h="3930" extrusionOk="0">
                  <a:moveTo>
                    <a:pt x="96" y="1"/>
                  </a:moveTo>
                  <a:cubicBezTo>
                    <a:pt x="84" y="96"/>
                    <a:pt x="60" y="180"/>
                    <a:pt x="1" y="251"/>
                  </a:cubicBezTo>
                  <a:lnTo>
                    <a:pt x="8097" y="3930"/>
                  </a:lnTo>
                  <a:lnTo>
                    <a:pt x="8097" y="3632"/>
                  </a:lnTo>
                  <a:lnTo>
                    <a:pt x="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
            <p:cNvSpPr/>
            <p:nvPr/>
          </p:nvSpPr>
          <p:spPr>
            <a:xfrm>
              <a:off x="2088050" y="3163325"/>
              <a:ext cx="43175" cy="86050"/>
            </a:xfrm>
            <a:custGeom>
              <a:avLst/>
              <a:gdLst/>
              <a:ahLst/>
              <a:cxnLst/>
              <a:rect l="l" t="t" r="r" b="b"/>
              <a:pathLst>
                <a:path w="1727" h="3442" extrusionOk="0">
                  <a:moveTo>
                    <a:pt x="1560" y="0"/>
                  </a:moveTo>
                  <a:lnTo>
                    <a:pt x="0" y="3441"/>
                  </a:lnTo>
                  <a:lnTo>
                    <a:pt x="298" y="3441"/>
                  </a:lnTo>
                  <a:lnTo>
                    <a:pt x="1727" y="322"/>
                  </a:lnTo>
                  <a:lnTo>
                    <a:pt x="156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
            <p:cNvSpPr/>
            <p:nvPr/>
          </p:nvSpPr>
          <p:spPr>
            <a:xfrm>
              <a:off x="2130900" y="3136825"/>
              <a:ext cx="8675" cy="26525"/>
            </a:xfrm>
            <a:custGeom>
              <a:avLst/>
              <a:gdLst/>
              <a:ahLst/>
              <a:cxnLst/>
              <a:rect l="l" t="t" r="r" b="b"/>
              <a:pathLst>
                <a:path w="347" h="1061" extrusionOk="0">
                  <a:moveTo>
                    <a:pt x="346" y="0"/>
                  </a:moveTo>
                  <a:lnTo>
                    <a:pt x="1" y="739"/>
                  </a:lnTo>
                  <a:lnTo>
                    <a:pt x="168" y="1060"/>
                  </a:lnTo>
                  <a:lnTo>
                    <a:pt x="346" y="655"/>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a:off x="1923750" y="3070450"/>
              <a:ext cx="155700" cy="148550"/>
            </a:xfrm>
            <a:custGeom>
              <a:avLst/>
              <a:gdLst/>
              <a:ahLst/>
              <a:cxnLst/>
              <a:rect l="l" t="t" r="r" b="b"/>
              <a:pathLst>
                <a:path w="6228" h="5942" extrusionOk="0">
                  <a:moveTo>
                    <a:pt x="6037" y="0"/>
                  </a:moveTo>
                  <a:lnTo>
                    <a:pt x="3596" y="2263"/>
                  </a:lnTo>
                  <a:cubicBezTo>
                    <a:pt x="3608" y="2298"/>
                    <a:pt x="3632" y="2346"/>
                    <a:pt x="3643" y="2370"/>
                  </a:cubicBezTo>
                  <a:cubicBezTo>
                    <a:pt x="3667" y="2501"/>
                    <a:pt x="3572" y="2644"/>
                    <a:pt x="3429" y="2655"/>
                  </a:cubicBezTo>
                  <a:cubicBezTo>
                    <a:pt x="3417" y="2658"/>
                    <a:pt x="3405" y="2659"/>
                    <a:pt x="3392" y="2659"/>
                  </a:cubicBezTo>
                  <a:cubicBezTo>
                    <a:pt x="3334" y="2659"/>
                    <a:pt x="3278" y="2635"/>
                    <a:pt x="3239" y="2596"/>
                  </a:cubicBezTo>
                  <a:lnTo>
                    <a:pt x="0" y="5620"/>
                  </a:lnTo>
                  <a:cubicBezTo>
                    <a:pt x="36" y="5656"/>
                    <a:pt x="72" y="5703"/>
                    <a:pt x="83" y="5763"/>
                  </a:cubicBezTo>
                  <a:cubicBezTo>
                    <a:pt x="95" y="5834"/>
                    <a:pt x="83" y="5894"/>
                    <a:pt x="36" y="5942"/>
                  </a:cubicBezTo>
                  <a:lnTo>
                    <a:pt x="83" y="5918"/>
                  </a:lnTo>
                  <a:lnTo>
                    <a:pt x="6227" y="215"/>
                  </a:lnTo>
                  <a:cubicBezTo>
                    <a:pt x="6144" y="155"/>
                    <a:pt x="6072" y="96"/>
                    <a:pt x="60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
            <p:cNvSpPr/>
            <p:nvPr/>
          </p:nvSpPr>
          <p:spPr>
            <a:xfrm>
              <a:off x="1881475" y="3218975"/>
              <a:ext cx="41100" cy="30100"/>
            </a:xfrm>
            <a:custGeom>
              <a:avLst/>
              <a:gdLst/>
              <a:ahLst/>
              <a:cxnLst/>
              <a:rect l="l" t="t" r="r" b="b"/>
              <a:pathLst>
                <a:path w="1644" h="1204" extrusionOk="0">
                  <a:moveTo>
                    <a:pt x="1643" y="60"/>
                  </a:moveTo>
                  <a:lnTo>
                    <a:pt x="1613" y="87"/>
                  </a:lnTo>
                  <a:lnTo>
                    <a:pt x="1613" y="87"/>
                  </a:lnTo>
                  <a:cubicBezTo>
                    <a:pt x="1622" y="80"/>
                    <a:pt x="1632" y="71"/>
                    <a:pt x="1643" y="60"/>
                  </a:cubicBezTo>
                  <a:close/>
                  <a:moveTo>
                    <a:pt x="1310" y="1"/>
                  </a:moveTo>
                  <a:lnTo>
                    <a:pt x="0" y="1203"/>
                  </a:lnTo>
                  <a:lnTo>
                    <a:pt x="405" y="1203"/>
                  </a:lnTo>
                  <a:lnTo>
                    <a:pt x="1548" y="143"/>
                  </a:lnTo>
                  <a:lnTo>
                    <a:pt x="1613" y="87"/>
                  </a:lnTo>
                  <a:lnTo>
                    <a:pt x="1613" y="87"/>
                  </a:lnTo>
                  <a:cubicBezTo>
                    <a:pt x="1592" y="102"/>
                    <a:pt x="1573" y="108"/>
                    <a:pt x="1548" y="108"/>
                  </a:cubicBezTo>
                  <a:cubicBezTo>
                    <a:pt x="1540" y="109"/>
                    <a:pt x="1531" y="110"/>
                    <a:pt x="1522" y="110"/>
                  </a:cubicBezTo>
                  <a:cubicBezTo>
                    <a:pt x="1446" y="110"/>
                    <a:pt x="1363" y="65"/>
                    <a:pt x="131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
            <p:cNvSpPr/>
            <p:nvPr/>
          </p:nvSpPr>
          <p:spPr>
            <a:xfrm>
              <a:off x="2085975" y="3074925"/>
              <a:ext cx="53900" cy="112825"/>
            </a:xfrm>
            <a:custGeom>
              <a:avLst/>
              <a:gdLst/>
              <a:ahLst/>
              <a:cxnLst/>
              <a:rect l="l" t="t" r="r" b="b"/>
              <a:pathLst>
                <a:path w="2156" h="4513" extrusionOk="0">
                  <a:moveTo>
                    <a:pt x="250" y="0"/>
                  </a:moveTo>
                  <a:cubicBezTo>
                    <a:pt x="191" y="48"/>
                    <a:pt x="119" y="83"/>
                    <a:pt x="36" y="95"/>
                  </a:cubicBezTo>
                  <a:lnTo>
                    <a:pt x="0" y="95"/>
                  </a:lnTo>
                  <a:lnTo>
                    <a:pt x="1679" y="3536"/>
                  </a:lnTo>
                  <a:lnTo>
                    <a:pt x="1822" y="3846"/>
                  </a:lnTo>
                  <a:lnTo>
                    <a:pt x="2155" y="4512"/>
                  </a:lnTo>
                  <a:lnTo>
                    <a:pt x="2155" y="3893"/>
                  </a:lnTo>
                  <a:lnTo>
                    <a:pt x="1965" y="3536"/>
                  </a:lnTo>
                  <a:lnTo>
                    <a:pt x="1810" y="3215"/>
                  </a:lnTo>
                  <a:lnTo>
                    <a:pt x="25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a:off x="2128225" y="3239825"/>
              <a:ext cx="11350" cy="9550"/>
            </a:xfrm>
            <a:custGeom>
              <a:avLst/>
              <a:gdLst/>
              <a:ahLst/>
              <a:cxnLst/>
              <a:rect l="l" t="t" r="r" b="b"/>
              <a:pathLst>
                <a:path w="454" h="382" extrusionOk="0">
                  <a:moveTo>
                    <a:pt x="453" y="0"/>
                  </a:moveTo>
                  <a:lnTo>
                    <a:pt x="1" y="381"/>
                  </a:lnTo>
                  <a:lnTo>
                    <a:pt x="417" y="381"/>
                  </a:lnTo>
                  <a:lnTo>
                    <a:pt x="453" y="357"/>
                  </a:lnTo>
                  <a:lnTo>
                    <a:pt x="45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
            <p:cNvSpPr/>
            <p:nvPr/>
          </p:nvSpPr>
          <p:spPr>
            <a:xfrm>
              <a:off x="1326050" y="3014475"/>
              <a:ext cx="64325" cy="61350"/>
            </a:xfrm>
            <a:custGeom>
              <a:avLst/>
              <a:gdLst/>
              <a:ahLst/>
              <a:cxnLst/>
              <a:rect l="l" t="t" r="r" b="b"/>
              <a:pathLst>
                <a:path w="2573" h="2454" extrusionOk="0">
                  <a:moveTo>
                    <a:pt x="1305" y="1"/>
                  </a:moveTo>
                  <a:cubicBezTo>
                    <a:pt x="1248" y="1"/>
                    <a:pt x="1190" y="5"/>
                    <a:pt x="1131" y="13"/>
                  </a:cubicBezTo>
                  <a:cubicBezTo>
                    <a:pt x="465" y="96"/>
                    <a:pt x="0" y="727"/>
                    <a:pt x="96" y="1394"/>
                  </a:cubicBezTo>
                  <a:cubicBezTo>
                    <a:pt x="108" y="1513"/>
                    <a:pt x="131" y="1620"/>
                    <a:pt x="179" y="1727"/>
                  </a:cubicBezTo>
                  <a:cubicBezTo>
                    <a:pt x="227" y="1811"/>
                    <a:pt x="274" y="1882"/>
                    <a:pt x="310" y="1966"/>
                  </a:cubicBezTo>
                  <a:cubicBezTo>
                    <a:pt x="524" y="2239"/>
                    <a:pt x="846" y="2418"/>
                    <a:pt x="1203" y="2454"/>
                  </a:cubicBezTo>
                  <a:cubicBezTo>
                    <a:pt x="1298" y="2454"/>
                    <a:pt x="1381" y="2442"/>
                    <a:pt x="1477" y="2442"/>
                  </a:cubicBezTo>
                  <a:cubicBezTo>
                    <a:pt x="1715" y="2406"/>
                    <a:pt x="1917" y="2299"/>
                    <a:pt x="2084" y="2168"/>
                  </a:cubicBezTo>
                  <a:cubicBezTo>
                    <a:pt x="2155" y="2108"/>
                    <a:pt x="2215" y="2049"/>
                    <a:pt x="2274" y="1977"/>
                  </a:cubicBezTo>
                  <a:cubicBezTo>
                    <a:pt x="2477" y="1727"/>
                    <a:pt x="2572" y="1394"/>
                    <a:pt x="2513" y="1049"/>
                  </a:cubicBezTo>
                  <a:cubicBezTo>
                    <a:pt x="2437" y="440"/>
                    <a:pt x="1904" y="1"/>
                    <a:pt x="130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
            <p:cNvSpPr/>
            <p:nvPr/>
          </p:nvSpPr>
          <p:spPr>
            <a:xfrm>
              <a:off x="1048925" y="2815500"/>
              <a:ext cx="33075" cy="31625"/>
            </a:xfrm>
            <a:custGeom>
              <a:avLst/>
              <a:gdLst/>
              <a:ahLst/>
              <a:cxnLst/>
              <a:rect l="l" t="t" r="r" b="b"/>
              <a:pathLst>
                <a:path w="1323" h="1265" extrusionOk="0">
                  <a:moveTo>
                    <a:pt x="669" y="1"/>
                  </a:moveTo>
                  <a:cubicBezTo>
                    <a:pt x="641" y="1"/>
                    <a:pt x="613" y="3"/>
                    <a:pt x="584" y="7"/>
                  </a:cubicBezTo>
                  <a:cubicBezTo>
                    <a:pt x="239" y="66"/>
                    <a:pt x="1" y="376"/>
                    <a:pt x="48" y="721"/>
                  </a:cubicBezTo>
                  <a:cubicBezTo>
                    <a:pt x="84" y="983"/>
                    <a:pt x="286" y="1197"/>
                    <a:pt x="536" y="1245"/>
                  </a:cubicBezTo>
                  <a:cubicBezTo>
                    <a:pt x="571" y="1259"/>
                    <a:pt x="610" y="1265"/>
                    <a:pt x="656" y="1265"/>
                  </a:cubicBezTo>
                  <a:cubicBezTo>
                    <a:pt x="688" y="1265"/>
                    <a:pt x="723" y="1262"/>
                    <a:pt x="763" y="1257"/>
                  </a:cubicBezTo>
                  <a:cubicBezTo>
                    <a:pt x="775" y="1257"/>
                    <a:pt x="786" y="1257"/>
                    <a:pt x="798" y="1245"/>
                  </a:cubicBezTo>
                  <a:cubicBezTo>
                    <a:pt x="834" y="1233"/>
                    <a:pt x="882" y="1233"/>
                    <a:pt x="906" y="1209"/>
                  </a:cubicBezTo>
                  <a:cubicBezTo>
                    <a:pt x="1001" y="1185"/>
                    <a:pt x="1072" y="1126"/>
                    <a:pt x="1132" y="1066"/>
                  </a:cubicBezTo>
                  <a:cubicBezTo>
                    <a:pt x="1251" y="935"/>
                    <a:pt x="1322" y="733"/>
                    <a:pt x="1298" y="542"/>
                  </a:cubicBezTo>
                  <a:cubicBezTo>
                    <a:pt x="1244" y="227"/>
                    <a:pt x="971"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
            <p:cNvSpPr/>
            <p:nvPr/>
          </p:nvSpPr>
          <p:spPr>
            <a:xfrm>
              <a:off x="1026600" y="3246400"/>
              <a:ext cx="18475" cy="2975"/>
            </a:xfrm>
            <a:custGeom>
              <a:avLst/>
              <a:gdLst/>
              <a:ahLst/>
              <a:cxnLst/>
              <a:rect l="l" t="t" r="r" b="b"/>
              <a:pathLst>
                <a:path w="739" h="119" extrusionOk="0">
                  <a:moveTo>
                    <a:pt x="348" y="1"/>
                  </a:moveTo>
                  <a:cubicBezTo>
                    <a:pt x="321" y="1"/>
                    <a:pt x="292" y="4"/>
                    <a:pt x="263" y="11"/>
                  </a:cubicBezTo>
                  <a:cubicBezTo>
                    <a:pt x="167" y="35"/>
                    <a:pt x="72" y="70"/>
                    <a:pt x="1" y="118"/>
                  </a:cubicBezTo>
                  <a:lnTo>
                    <a:pt x="739" y="118"/>
                  </a:lnTo>
                  <a:cubicBezTo>
                    <a:pt x="679" y="82"/>
                    <a:pt x="608" y="47"/>
                    <a:pt x="536" y="23"/>
                  </a:cubicBezTo>
                  <a:cubicBezTo>
                    <a:pt x="471" y="15"/>
                    <a:pt x="411" y="1"/>
                    <a:pt x="34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
            <p:cNvSpPr/>
            <p:nvPr/>
          </p:nvSpPr>
          <p:spPr>
            <a:xfrm>
              <a:off x="895625" y="2943300"/>
              <a:ext cx="11950" cy="10575"/>
            </a:xfrm>
            <a:custGeom>
              <a:avLst/>
              <a:gdLst/>
              <a:ahLst/>
              <a:cxnLst/>
              <a:rect l="l" t="t" r="r" b="b"/>
              <a:pathLst>
                <a:path w="478" h="423" extrusionOk="0">
                  <a:moveTo>
                    <a:pt x="236" y="1"/>
                  </a:moveTo>
                  <a:cubicBezTo>
                    <a:pt x="225" y="1"/>
                    <a:pt x="214" y="1"/>
                    <a:pt x="203" y="2"/>
                  </a:cubicBezTo>
                  <a:cubicBezTo>
                    <a:pt x="84" y="14"/>
                    <a:pt x="1" y="133"/>
                    <a:pt x="25" y="252"/>
                  </a:cubicBezTo>
                  <a:cubicBezTo>
                    <a:pt x="49" y="300"/>
                    <a:pt x="60" y="348"/>
                    <a:pt x="84" y="372"/>
                  </a:cubicBezTo>
                  <a:cubicBezTo>
                    <a:pt x="133" y="401"/>
                    <a:pt x="182" y="422"/>
                    <a:pt x="244" y="422"/>
                  </a:cubicBezTo>
                  <a:cubicBezTo>
                    <a:pt x="258" y="422"/>
                    <a:pt x="272" y="421"/>
                    <a:pt x="287" y="419"/>
                  </a:cubicBezTo>
                  <a:cubicBezTo>
                    <a:pt x="310" y="419"/>
                    <a:pt x="346" y="395"/>
                    <a:pt x="370" y="383"/>
                  </a:cubicBezTo>
                  <a:cubicBezTo>
                    <a:pt x="441" y="336"/>
                    <a:pt x="477" y="264"/>
                    <a:pt x="465" y="181"/>
                  </a:cubicBezTo>
                  <a:cubicBezTo>
                    <a:pt x="465" y="157"/>
                    <a:pt x="441" y="145"/>
                    <a:pt x="441" y="133"/>
                  </a:cubicBezTo>
                  <a:cubicBezTo>
                    <a:pt x="420" y="48"/>
                    <a:pt x="331" y="1"/>
                    <a:pt x="2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
            <p:cNvSpPr/>
            <p:nvPr/>
          </p:nvSpPr>
          <p:spPr>
            <a:xfrm>
              <a:off x="1156975" y="2989650"/>
              <a:ext cx="22950" cy="21900"/>
            </a:xfrm>
            <a:custGeom>
              <a:avLst/>
              <a:gdLst/>
              <a:ahLst/>
              <a:cxnLst/>
              <a:rect l="l" t="t" r="r" b="b"/>
              <a:pathLst>
                <a:path w="918" h="876" extrusionOk="0">
                  <a:moveTo>
                    <a:pt x="458" y="1"/>
                  </a:moveTo>
                  <a:cubicBezTo>
                    <a:pt x="437" y="1"/>
                    <a:pt x="415" y="3"/>
                    <a:pt x="394" y="6"/>
                  </a:cubicBezTo>
                  <a:cubicBezTo>
                    <a:pt x="370" y="6"/>
                    <a:pt x="346" y="18"/>
                    <a:pt x="322" y="18"/>
                  </a:cubicBezTo>
                  <a:cubicBezTo>
                    <a:pt x="227" y="53"/>
                    <a:pt x="155" y="113"/>
                    <a:pt x="96" y="184"/>
                  </a:cubicBezTo>
                  <a:cubicBezTo>
                    <a:pt x="84" y="220"/>
                    <a:pt x="72" y="232"/>
                    <a:pt x="48" y="256"/>
                  </a:cubicBezTo>
                  <a:cubicBezTo>
                    <a:pt x="24" y="339"/>
                    <a:pt x="1" y="411"/>
                    <a:pt x="24" y="494"/>
                  </a:cubicBezTo>
                  <a:lnTo>
                    <a:pt x="24" y="530"/>
                  </a:lnTo>
                  <a:cubicBezTo>
                    <a:pt x="70" y="725"/>
                    <a:pt x="249" y="876"/>
                    <a:pt x="464" y="876"/>
                  </a:cubicBezTo>
                  <a:cubicBezTo>
                    <a:pt x="472" y="876"/>
                    <a:pt x="481" y="875"/>
                    <a:pt x="489" y="875"/>
                  </a:cubicBezTo>
                  <a:lnTo>
                    <a:pt x="501" y="875"/>
                  </a:lnTo>
                  <a:cubicBezTo>
                    <a:pt x="620" y="851"/>
                    <a:pt x="691" y="827"/>
                    <a:pt x="751" y="768"/>
                  </a:cubicBezTo>
                  <a:cubicBezTo>
                    <a:pt x="858" y="673"/>
                    <a:pt x="917" y="530"/>
                    <a:pt x="882" y="375"/>
                  </a:cubicBezTo>
                  <a:cubicBezTo>
                    <a:pt x="860" y="158"/>
                    <a:pt x="671" y="1"/>
                    <a:pt x="45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
            <p:cNvSpPr/>
            <p:nvPr/>
          </p:nvSpPr>
          <p:spPr>
            <a:xfrm>
              <a:off x="2073450" y="3055500"/>
              <a:ext cx="22950" cy="21425"/>
            </a:xfrm>
            <a:custGeom>
              <a:avLst/>
              <a:gdLst/>
              <a:ahLst/>
              <a:cxnLst/>
              <a:rect l="l" t="t" r="r" b="b"/>
              <a:pathLst>
                <a:path w="918" h="857" extrusionOk="0">
                  <a:moveTo>
                    <a:pt x="454" y="1"/>
                  </a:moveTo>
                  <a:cubicBezTo>
                    <a:pt x="438" y="1"/>
                    <a:pt x="422" y="1"/>
                    <a:pt x="406" y="3"/>
                  </a:cubicBezTo>
                  <a:cubicBezTo>
                    <a:pt x="168" y="51"/>
                    <a:pt x="1" y="277"/>
                    <a:pt x="37" y="491"/>
                  </a:cubicBezTo>
                  <a:cubicBezTo>
                    <a:pt x="37" y="527"/>
                    <a:pt x="49" y="551"/>
                    <a:pt x="60" y="587"/>
                  </a:cubicBezTo>
                  <a:cubicBezTo>
                    <a:pt x="96" y="670"/>
                    <a:pt x="156" y="753"/>
                    <a:pt x="239" y="789"/>
                  </a:cubicBezTo>
                  <a:cubicBezTo>
                    <a:pt x="304" y="826"/>
                    <a:pt x="369" y="856"/>
                    <a:pt x="440" y="856"/>
                  </a:cubicBezTo>
                  <a:cubicBezTo>
                    <a:pt x="460" y="856"/>
                    <a:pt x="480" y="854"/>
                    <a:pt x="501" y="848"/>
                  </a:cubicBezTo>
                  <a:lnTo>
                    <a:pt x="537" y="848"/>
                  </a:lnTo>
                  <a:cubicBezTo>
                    <a:pt x="545" y="850"/>
                    <a:pt x="553" y="851"/>
                    <a:pt x="561" y="851"/>
                  </a:cubicBezTo>
                  <a:cubicBezTo>
                    <a:pt x="618" y="851"/>
                    <a:pt x="687" y="818"/>
                    <a:pt x="739" y="777"/>
                  </a:cubicBezTo>
                  <a:cubicBezTo>
                    <a:pt x="858" y="694"/>
                    <a:pt x="918" y="539"/>
                    <a:pt x="894" y="372"/>
                  </a:cubicBezTo>
                  <a:cubicBezTo>
                    <a:pt x="872" y="150"/>
                    <a:pt x="674" y="1"/>
                    <a:pt x="45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
            <p:cNvSpPr/>
            <p:nvPr/>
          </p:nvSpPr>
          <p:spPr>
            <a:xfrm>
              <a:off x="1916900" y="2863525"/>
              <a:ext cx="22350" cy="21800"/>
            </a:xfrm>
            <a:custGeom>
              <a:avLst/>
              <a:gdLst/>
              <a:ahLst/>
              <a:cxnLst/>
              <a:rect l="l" t="t" r="r" b="b"/>
              <a:pathLst>
                <a:path w="894" h="872" extrusionOk="0">
                  <a:moveTo>
                    <a:pt x="453" y="0"/>
                  </a:moveTo>
                  <a:cubicBezTo>
                    <a:pt x="437" y="0"/>
                    <a:pt x="421" y="1"/>
                    <a:pt x="405" y="3"/>
                  </a:cubicBezTo>
                  <a:cubicBezTo>
                    <a:pt x="167" y="50"/>
                    <a:pt x="0" y="276"/>
                    <a:pt x="36" y="491"/>
                  </a:cubicBezTo>
                  <a:cubicBezTo>
                    <a:pt x="48" y="550"/>
                    <a:pt x="60" y="610"/>
                    <a:pt x="84" y="669"/>
                  </a:cubicBezTo>
                  <a:cubicBezTo>
                    <a:pt x="131" y="717"/>
                    <a:pt x="179" y="765"/>
                    <a:pt x="226" y="800"/>
                  </a:cubicBezTo>
                  <a:cubicBezTo>
                    <a:pt x="298" y="836"/>
                    <a:pt x="393" y="872"/>
                    <a:pt x="488" y="872"/>
                  </a:cubicBezTo>
                  <a:lnTo>
                    <a:pt x="536" y="872"/>
                  </a:lnTo>
                  <a:cubicBezTo>
                    <a:pt x="643" y="848"/>
                    <a:pt x="727" y="812"/>
                    <a:pt x="786" y="741"/>
                  </a:cubicBezTo>
                  <a:cubicBezTo>
                    <a:pt x="846" y="657"/>
                    <a:pt x="893" y="586"/>
                    <a:pt x="893" y="479"/>
                  </a:cubicBezTo>
                  <a:lnTo>
                    <a:pt x="893" y="372"/>
                  </a:lnTo>
                  <a:cubicBezTo>
                    <a:pt x="871" y="150"/>
                    <a:pt x="673" y="0"/>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
            <p:cNvSpPr/>
            <p:nvPr/>
          </p:nvSpPr>
          <p:spPr>
            <a:xfrm>
              <a:off x="1495125" y="3172075"/>
              <a:ext cx="22625" cy="21700"/>
            </a:xfrm>
            <a:custGeom>
              <a:avLst/>
              <a:gdLst/>
              <a:ahLst/>
              <a:cxnLst/>
              <a:rect l="l" t="t" r="r" b="b"/>
              <a:pathLst>
                <a:path w="905" h="868" extrusionOk="0">
                  <a:moveTo>
                    <a:pt x="456" y="0"/>
                  </a:moveTo>
                  <a:cubicBezTo>
                    <a:pt x="431" y="0"/>
                    <a:pt x="406" y="3"/>
                    <a:pt x="381" y="7"/>
                  </a:cubicBezTo>
                  <a:cubicBezTo>
                    <a:pt x="333" y="7"/>
                    <a:pt x="286" y="31"/>
                    <a:pt x="250" y="43"/>
                  </a:cubicBezTo>
                  <a:cubicBezTo>
                    <a:pt x="155" y="91"/>
                    <a:pt x="95" y="162"/>
                    <a:pt x="60" y="234"/>
                  </a:cubicBezTo>
                  <a:cubicBezTo>
                    <a:pt x="24" y="317"/>
                    <a:pt x="0" y="400"/>
                    <a:pt x="12" y="495"/>
                  </a:cubicBezTo>
                  <a:lnTo>
                    <a:pt x="12" y="519"/>
                  </a:lnTo>
                  <a:cubicBezTo>
                    <a:pt x="24" y="615"/>
                    <a:pt x="72" y="698"/>
                    <a:pt x="143" y="757"/>
                  </a:cubicBezTo>
                  <a:cubicBezTo>
                    <a:pt x="223" y="838"/>
                    <a:pt x="330" y="867"/>
                    <a:pt x="440" y="867"/>
                  </a:cubicBezTo>
                  <a:cubicBezTo>
                    <a:pt x="460" y="867"/>
                    <a:pt x="480" y="866"/>
                    <a:pt x="500" y="865"/>
                  </a:cubicBezTo>
                  <a:cubicBezTo>
                    <a:pt x="560" y="865"/>
                    <a:pt x="607" y="841"/>
                    <a:pt x="667" y="805"/>
                  </a:cubicBezTo>
                  <a:cubicBezTo>
                    <a:pt x="774" y="757"/>
                    <a:pt x="834" y="686"/>
                    <a:pt x="857" y="603"/>
                  </a:cubicBezTo>
                  <a:cubicBezTo>
                    <a:pt x="869" y="567"/>
                    <a:pt x="869" y="543"/>
                    <a:pt x="893" y="507"/>
                  </a:cubicBezTo>
                  <a:cubicBezTo>
                    <a:pt x="905" y="460"/>
                    <a:pt x="905" y="412"/>
                    <a:pt x="893" y="365"/>
                  </a:cubicBezTo>
                  <a:cubicBezTo>
                    <a:pt x="893" y="317"/>
                    <a:pt x="869" y="269"/>
                    <a:pt x="845" y="245"/>
                  </a:cubicBezTo>
                  <a:cubicBezTo>
                    <a:pt x="783" y="100"/>
                    <a:pt x="622" y="0"/>
                    <a:pt x="45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
            <p:cNvSpPr/>
            <p:nvPr/>
          </p:nvSpPr>
          <p:spPr>
            <a:xfrm>
              <a:off x="1045650" y="2968400"/>
              <a:ext cx="21750" cy="21700"/>
            </a:xfrm>
            <a:custGeom>
              <a:avLst/>
              <a:gdLst/>
              <a:ahLst/>
              <a:cxnLst/>
              <a:rect l="l" t="t" r="r" b="b"/>
              <a:pathLst>
                <a:path w="870" h="868" extrusionOk="0">
                  <a:moveTo>
                    <a:pt x="436" y="0"/>
                  </a:moveTo>
                  <a:cubicBezTo>
                    <a:pt x="414" y="0"/>
                    <a:pt x="392" y="3"/>
                    <a:pt x="370" y="10"/>
                  </a:cubicBezTo>
                  <a:cubicBezTo>
                    <a:pt x="334" y="10"/>
                    <a:pt x="322" y="22"/>
                    <a:pt x="298" y="22"/>
                  </a:cubicBezTo>
                  <a:cubicBezTo>
                    <a:pt x="203" y="46"/>
                    <a:pt x="132" y="106"/>
                    <a:pt x="72" y="189"/>
                  </a:cubicBezTo>
                  <a:cubicBezTo>
                    <a:pt x="13" y="261"/>
                    <a:pt x="1" y="344"/>
                    <a:pt x="1" y="451"/>
                  </a:cubicBezTo>
                  <a:lnTo>
                    <a:pt x="1" y="499"/>
                  </a:lnTo>
                  <a:cubicBezTo>
                    <a:pt x="13" y="642"/>
                    <a:pt x="120" y="761"/>
                    <a:pt x="239" y="820"/>
                  </a:cubicBezTo>
                  <a:cubicBezTo>
                    <a:pt x="310" y="856"/>
                    <a:pt x="394" y="868"/>
                    <a:pt x="489" y="868"/>
                  </a:cubicBezTo>
                  <a:lnTo>
                    <a:pt x="501" y="868"/>
                  </a:lnTo>
                  <a:cubicBezTo>
                    <a:pt x="644" y="844"/>
                    <a:pt x="775" y="749"/>
                    <a:pt x="810" y="618"/>
                  </a:cubicBezTo>
                  <a:cubicBezTo>
                    <a:pt x="858" y="546"/>
                    <a:pt x="870" y="475"/>
                    <a:pt x="858" y="380"/>
                  </a:cubicBezTo>
                  <a:lnTo>
                    <a:pt x="858" y="344"/>
                  </a:lnTo>
                  <a:cubicBezTo>
                    <a:pt x="834" y="201"/>
                    <a:pt x="715" y="82"/>
                    <a:pt x="572" y="22"/>
                  </a:cubicBezTo>
                  <a:cubicBezTo>
                    <a:pt x="531" y="14"/>
                    <a:pt x="484" y="0"/>
                    <a:pt x="43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
            <p:cNvSpPr/>
            <p:nvPr/>
          </p:nvSpPr>
          <p:spPr>
            <a:xfrm>
              <a:off x="1912725" y="3209100"/>
              <a:ext cx="13425" cy="12625"/>
            </a:xfrm>
            <a:custGeom>
              <a:avLst/>
              <a:gdLst/>
              <a:ahLst/>
              <a:cxnLst/>
              <a:rect l="l" t="t" r="r" b="b"/>
              <a:pathLst>
                <a:path w="537" h="505" extrusionOk="0">
                  <a:moveTo>
                    <a:pt x="263" y="0"/>
                  </a:moveTo>
                  <a:cubicBezTo>
                    <a:pt x="252" y="0"/>
                    <a:pt x="240" y="1"/>
                    <a:pt x="227" y="3"/>
                  </a:cubicBezTo>
                  <a:cubicBezTo>
                    <a:pt x="167" y="3"/>
                    <a:pt x="108" y="38"/>
                    <a:pt x="84" y="86"/>
                  </a:cubicBezTo>
                  <a:cubicBezTo>
                    <a:pt x="36" y="146"/>
                    <a:pt x="1" y="217"/>
                    <a:pt x="24" y="288"/>
                  </a:cubicBezTo>
                  <a:cubicBezTo>
                    <a:pt x="24" y="336"/>
                    <a:pt x="36" y="360"/>
                    <a:pt x="60" y="396"/>
                  </a:cubicBezTo>
                  <a:lnTo>
                    <a:pt x="60" y="408"/>
                  </a:lnTo>
                  <a:cubicBezTo>
                    <a:pt x="113" y="461"/>
                    <a:pt x="186" y="505"/>
                    <a:pt x="269" y="505"/>
                  </a:cubicBezTo>
                  <a:cubicBezTo>
                    <a:pt x="278" y="505"/>
                    <a:pt x="288" y="504"/>
                    <a:pt x="298" y="503"/>
                  </a:cubicBezTo>
                  <a:cubicBezTo>
                    <a:pt x="334" y="503"/>
                    <a:pt x="382" y="479"/>
                    <a:pt x="405" y="467"/>
                  </a:cubicBezTo>
                  <a:cubicBezTo>
                    <a:pt x="441" y="455"/>
                    <a:pt x="465" y="419"/>
                    <a:pt x="477" y="396"/>
                  </a:cubicBezTo>
                  <a:cubicBezTo>
                    <a:pt x="513" y="348"/>
                    <a:pt x="536" y="277"/>
                    <a:pt x="524" y="217"/>
                  </a:cubicBezTo>
                  <a:cubicBezTo>
                    <a:pt x="513" y="157"/>
                    <a:pt x="477" y="98"/>
                    <a:pt x="441" y="62"/>
                  </a:cubicBezTo>
                  <a:cubicBezTo>
                    <a:pt x="390" y="31"/>
                    <a:pt x="338" y="0"/>
                    <a:pt x="26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
            <p:cNvSpPr/>
            <p:nvPr/>
          </p:nvSpPr>
          <p:spPr>
            <a:xfrm>
              <a:off x="2001725" y="3124475"/>
              <a:ext cx="13725" cy="12675"/>
            </a:xfrm>
            <a:custGeom>
              <a:avLst/>
              <a:gdLst/>
              <a:ahLst/>
              <a:cxnLst/>
              <a:rect l="l" t="t" r="r" b="b"/>
              <a:pathLst>
                <a:path w="549" h="507" extrusionOk="0">
                  <a:moveTo>
                    <a:pt x="287" y="0"/>
                  </a:moveTo>
                  <a:cubicBezTo>
                    <a:pt x="271" y="0"/>
                    <a:pt x="255" y="2"/>
                    <a:pt x="239" y="6"/>
                  </a:cubicBezTo>
                  <a:cubicBezTo>
                    <a:pt x="108" y="30"/>
                    <a:pt x="1" y="161"/>
                    <a:pt x="36" y="280"/>
                  </a:cubicBezTo>
                  <a:cubicBezTo>
                    <a:pt x="48" y="340"/>
                    <a:pt x="72" y="399"/>
                    <a:pt x="120" y="447"/>
                  </a:cubicBezTo>
                  <a:cubicBezTo>
                    <a:pt x="167" y="494"/>
                    <a:pt x="239" y="506"/>
                    <a:pt x="310" y="506"/>
                  </a:cubicBezTo>
                  <a:cubicBezTo>
                    <a:pt x="453" y="483"/>
                    <a:pt x="548" y="364"/>
                    <a:pt x="524" y="221"/>
                  </a:cubicBezTo>
                  <a:cubicBezTo>
                    <a:pt x="524" y="185"/>
                    <a:pt x="513" y="149"/>
                    <a:pt x="477" y="125"/>
                  </a:cubicBezTo>
                  <a:cubicBezTo>
                    <a:pt x="437" y="46"/>
                    <a:pt x="365" y="0"/>
                    <a:pt x="28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
            <p:cNvSpPr/>
            <p:nvPr/>
          </p:nvSpPr>
          <p:spPr>
            <a:xfrm>
              <a:off x="1487375" y="3210250"/>
              <a:ext cx="14025" cy="12500"/>
            </a:xfrm>
            <a:custGeom>
              <a:avLst/>
              <a:gdLst/>
              <a:ahLst/>
              <a:cxnLst/>
              <a:rect l="l" t="t" r="r" b="b"/>
              <a:pathLst>
                <a:path w="561" h="500" extrusionOk="0">
                  <a:moveTo>
                    <a:pt x="291" y="1"/>
                  </a:moveTo>
                  <a:cubicBezTo>
                    <a:pt x="277" y="1"/>
                    <a:pt x="264" y="2"/>
                    <a:pt x="251" y="4"/>
                  </a:cubicBezTo>
                  <a:cubicBezTo>
                    <a:pt x="108" y="40"/>
                    <a:pt x="1" y="159"/>
                    <a:pt x="36" y="290"/>
                  </a:cubicBezTo>
                  <a:cubicBezTo>
                    <a:pt x="67" y="404"/>
                    <a:pt x="161" y="499"/>
                    <a:pt x="271" y="499"/>
                  </a:cubicBezTo>
                  <a:cubicBezTo>
                    <a:pt x="288" y="499"/>
                    <a:pt x="305" y="497"/>
                    <a:pt x="322" y="492"/>
                  </a:cubicBezTo>
                  <a:cubicBezTo>
                    <a:pt x="453" y="469"/>
                    <a:pt x="560" y="350"/>
                    <a:pt x="524" y="219"/>
                  </a:cubicBezTo>
                  <a:cubicBezTo>
                    <a:pt x="503" y="91"/>
                    <a:pt x="405" y="1"/>
                    <a:pt x="2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
            <p:cNvSpPr/>
            <p:nvPr/>
          </p:nvSpPr>
          <p:spPr>
            <a:xfrm>
              <a:off x="1315625" y="3080850"/>
              <a:ext cx="13725" cy="12425"/>
            </a:xfrm>
            <a:custGeom>
              <a:avLst/>
              <a:gdLst/>
              <a:ahLst/>
              <a:cxnLst/>
              <a:rect l="l" t="t" r="r" b="b"/>
              <a:pathLst>
                <a:path w="549" h="497" extrusionOk="0">
                  <a:moveTo>
                    <a:pt x="261" y="0"/>
                  </a:moveTo>
                  <a:cubicBezTo>
                    <a:pt x="254" y="0"/>
                    <a:pt x="246" y="0"/>
                    <a:pt x="239" y="1"/>
                  </a:cubicBezTo>
                  <a:cubicBezTo>
                    <a:pt x="108" y="37"/>
                    <a:pt x="1" y="168"/>
                    <a:pt x="36" y="287"/>
                  </a:cubicBezTo>
                  <a:cubicBezTo>
                    <a:pt x="57" y="401"/>
                    <a:pt x="149" y="496"/>
                    <a:pt x="259" y="496"/>
                  </a:cubicBezTo>
                  <a:cubicBezTo>
                    <a:pt x="276" y="496"/>
                    <a:pt x="293" y="494"/>
                    <a:pt x="310" y="489"/>
                  </a:cubicBezTo>
                  <a:cubicBezTo>
                    <a:pt x="441" y="465"/>
                    <a:pt x="548" y="346"/>
                    <a:pt x="525" y="215"/>
                  </a:cubicBezTo>
                  <a:cubicBezTo>
                    <a:pt x="513" y="92"/>
                    <a:pt x="385" y="0"/>
                    <a:pt x="26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
            <p:cNvSpPr/>
            <p:nvPr/>
          </p:nvSpPr>
          <p:spPr>
            <a:xfrm>
              <a:off x="1229600" y="3113600"/>
              <a:ext cx="13125" cy="12650"/>
            </a:xfrm>
            <a:custGeom>
              <a:avLst/>
              <a:gdLst/>
              <a:ahLst/>
              <a:cxnLst/>
              <a:rect l="l" t="t" r="r" b="b"/>
              <a:pathLst>
                <a:path w="525" h="506" extrusionOk="0">
                  <a:moveTo>
                    <a:pt x="227" y="1"/>
                  </a:moveTo>
                  <a:cubicBezTo>
                    <a:pt x="120" y="25"/>
                    <a:pt x="48" y="96"/>
                    <a:pt x="25" y="179"/>
                  </a:cubicBezTo>
                  <a:cubicBezTo>
                    <a:pt x="1" y="215"/>
                    <a:pt x="1" y="263"/>
                    <a:pt x="25" y="287"/>
                  </a:cubicBezTo>
                  <a:cubicBezTo>
                    <a:pt x="36" y="382"/>
                    <a:pt x="84" y="441"/>
                    <a:pt x="144" y="465"/>
                  </a:cubicBezTo>
                  <a:cubicBezTo>
                    <a:pt x="170" y="492"/>
                    <a:pt x="211" y="505"/>
                    <a:pt x="254" y="505"/>
                  </a:cubicBezTo>
                  <a:cubicBezTo>
                    <a:pt x="269" y="505"/>
                    <a:pt x="283" y="504"/>
                    <a:pt x="298" y="501"/>
                  </a:cubicBezTo>
                  <a:cubicBezTo>
                    <a:pt x="346" y="501"/>
                    <a:pt x="382" y="477"/>
                    <a:pt x="406" y="453"/>
                  </a:cubicBezTo>
                  <a:cubicBezTo>
                    <a:pt x="477" y="406"/>
                    <a:pt x="525" y="298"/>
                    <a:pt x="513" y="215"/>
                  </a:cubicBezTo>
                  <a:lnTo>
                    <a:pt x="513" y="203"/>
                  </a:lnTo>
                  <a:cubicBezTo>
                    <a:pt x="477" y="108"/>
                    <a:pt x="406" y="37"/>
                    <a:pt x="32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
            <p:cNvSpPr/>
            <p:nvPr/>
          </p:nvSpPr>
          <p:spPr>
            <a:xfrm>
              <a:off x="1729075" y="3062625"/>
              <a:ext cx="13725" cy="12475"/>
            </a:xfrm>
            <a:custGeom>
              <a:avLst/>
              <a:gdLst/>
              <a:ahLst/>
              <a:cxnLst/>
              <a:rect l="l" t="t" r="r" b="b"/>
              <a:pathLst>
                <a:path w="549" h="499" extrusionOk="0">
                  <a:moveTo>
                    <a:pt x="279" y="0"/>
                  </a:moveTo>
                  <a:cubicBezTo>
                    <a:pt x="265" y="0"/>
                    <a:pt x="252" y="1"/>
                    <a:pt x="239" y="4"/>
                  </a:cubicBezTo>
                  <a:cubicBezTo>
                    <a:pt x="108" y="16"/>
                    <a:pt x="0" y="159"/>
                    <a:pt x="24" y="290"/>
                  </a:cubicBezTo>
                  <a:cubicBezTo>
                    <a:pt x="55" y="403"/>
                    <a:pt x="149" y="499"/>
                    <a:pt x="259" y="499"/>
                  </a:cubicBezTo>
                  <a:cubicBezTo>
                    <a:pt x="276" y="499"/>
                    <a:pt x="293" y="497"/>
                    <a:pt x="310" y="492"/>
                  </a:cubicBezTo>
                  <a:cubicBezTo>
                    <a:pt x="441" y="468"/>
                    <a:pt x="548" y="349"/>
                    <a:pt x="524" y="218"/>
                  </a:cubicBezTo>
                  <a:cubicBezTo>
                    <a:pt x="492" y="90"/>
                    <a:pt x="393" y="0"/>
                    <a:pt x="2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5" name="Google Shape;37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76" name="Google Shape;376;p4"/>
          <p:cNvSpPr txBox="1">
            <a:spLocks noGrp="1"/>
          </p:cNvSpPr>
          <p:nvPr>
            <p:ph type="body" idx="1"/>
          </p:nvPr>
        </p:nvSpPr>
        <p:spPr>
          <a:xfrm>
            <a:off x="720000" y="109710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00">
                <a:solidFill>
                  <a:srgbClr val="434343"/>
                </a:solidFill>
              </a:defRPr>
            </a:lvl1pPr>
            <a:lvl2pPr marL="914400" lvl="1"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9"/>
        <p:cNvGrpSpPr/>
        <p:nvPr/>
      </p:nvGrpSpPr>
      <p:grpSpPr>
        <a:xfrm>
          <a:off x="0" y="0"/>
          <a:ext cx="0" cy="0"/>
          <a:chOff x="0" y="0"/>
          <a:chExt cx="0" cy="0"/>
        </a:xfrm>
      </p:grpSpPr>
      <p:grpSp>
        <p:nvGrpSpPr>
          <p:cNvPr id="500" name="Google Shape;500;p6"/>
          <p:cNvGrpSpPr/>
          <p:nvPr/>
        </p:nvGrpSpPr>
        <p:grpSpPr>
          <a:xfrm>
            <a:off x="5202063" y="4121297"/>
            <a:ext cx="3941609" cy="1021956"/>
            <a:chOff x="2582150" y="3714800"/>
            <a:chExt cx="2689050" cy="697200"/>
          </a:xfrm>
        </p:grpSpPr>
        <p:sp>
          <p:nvSpPr>
            <p:cNvPr id="501" name="Google Shape;501;p6"/>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6"/>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6"/>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6"/>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6"/>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6"/>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6"/>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6"/>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6"/>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6"/>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6"/>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6"/>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6"/>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6"/>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6"/>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6"/>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6"/>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6"/>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6"/>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6"/>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6"/>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6"/>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6"/>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6"/>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6"/>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6"/>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6"/>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6"/>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6"/>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6"/>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6"/>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6"/>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6"/>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6"/>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6"/>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6"/>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6"/>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6"/>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6"/>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6"/>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6"/>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6"/>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6"/>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6"/>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6"/>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6"/>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6"/>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6"/>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6"/>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6"/>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6"/>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6"/>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6"/>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6"/>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6"/>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6"/>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6"/>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6"/>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6"/>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6"/>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1" name="Google Shape;561;p6"/>
          <p:cNvGrpSpPr/>
          <p:nvPr/>
        </p:nvGrpSpPr>
        <p:grpSpPr>
          <a:xfrm flipH="1">
            <a:off x="38" y="4121297"/>
            <a:ext cx="3941609" cy="1021956"/>
            <a:chOff x="2582150" y="3714800"/>
            <a:chExt cx="2689050" cy="697200"/>
          </a:xfrm>
        </p:grpSpPr>
        <p:sp>
          <p:nvSpPr>
            <p:cNvPr id="562" name="Google Shape;562;p6"/>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6"/>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6"/>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6"/>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6"/>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6"/>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6"/>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6"/>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6"/>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6"/>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6"/>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6"/>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6"/>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6"/>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6"/>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6"/>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6"/>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6"/>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6"/>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6"/>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6"/>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6"/>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6"/>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6"/>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6"/>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6"/>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6"/>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6"/>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6"/>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6"/>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6"/>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6"/>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6"/>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6"/>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6"/>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6"/>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6"/>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6"/>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6"/>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6"/>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6"/>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6"/>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6"/>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6"/>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6"/>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6"/>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6"/>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6"/>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6"/>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6"/>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6"/>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6"/>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6"/>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6"/>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6"/>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6"/>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6"/>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6"/>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6"/>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6"/>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6"/>
          <p:cNvGrpSpPr/>
          <p:nvPr/>
        </p:nvGrpSpPr>
        <p:grpSpPr>
          <a:xfrm rot="10800000">
            <a:off x="157" y="95"/>
            <a:ext cx="1146035" cy="1362783"/>
            <a:chOff x="3048875" y="2669025"/>
            <a:chExt cx="504550" cy="599975"/>
          </a:xfrm>
        </p:grpSpPr>
        <p:sp>
          <p:nvSpPr>
            <p:cNvPr id="623" name="Google Shape;623;p6"/>
            <p:cNvSpPr/>
            <p:nvPr/>
          </p:nvSpPr>
          <p:spPr>
            <a:xfrm>
              <a:off x="3048875" y="3200825"/>
              <a:ext cx="57175" cy="68175"/>
            </a:xfrm>
            <a:custGeom>
              <a:avLst/>
              <a:gdLst/>
              <a:ahLst/>
              <a:cxnLst/>
              <a:rect l="l" t="t" r="r" b="b"/>
              <a:pathLst>
                <a:path w="2287" h="2727" extrusionOk="0">
                  <a:moveTo>
                    <a:pt x="2215" y="0"/>
                  </a:moveTo>
                  <a:cubicBezTo>
                    <a:pt x="2180" y="0"/>
                    <a:pt x="2156" y="12"/>
                    <a:pt x="2120" y="36"/>
                  </a:cubicBezTo>
                  <a:lnTo>
                    <a:pt x="1" y="2727"/>
                  </a:lnTo>
                  <a:lnTo>
                    <a:pt x="358" y="2727"/>
                  </a:lnTo>
                  <a:lnTo>
                    <a:pt x="2287" y="286"/>
                  </a:lnTo>
                  <a:cubicBezTo>
                    <a:pt x="2275" y="250"/>
                    <a:pt x="2251" y="203"/>
                    <a:pt x="2239" y="179"/>
                  </a:cubicBezTo>
                  <a:cubicBezTo>
                    <a:pt x="2227" y="119"/>
                    <a:pt x="2215" y="60"/>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6"/>
            <p:cNvSpPr/>
            <p:nvPr/>
          </p:nvSpPr>
          <p:spPr>
            <a:xfrm>
              <a:off x="3117925" y="2833225"/>
              <a:ext cx="56300" cy="351550"/>
            </a:xfrm>
            <a:custGeom>
              <a:avLst/>
              <a:gdLst/>
              <a:ahLst/>
              <a:cxnLst/>
              <a:rect l="l" t="t" r="r" b="b"/>
              <a:pathLst>
                <a:path w="2252" h="14062" extrusionOk="0">
                  <a:moveTo>
                    <a:pt x="2251" y="0"/>
                  </a:moveTo>
                  <a:lnTo>
                    <a:pt x="2251" y="0"/>
                  </a:lnTo>
                  <a:cubicBezTo>
                    <a:pt x="2216" y="12"/>
                    <a:pt x="2204" y="36"/>
                    <a:pt x="2168" y="36"/>
                  </a:cubicBezTo>
                  <a:cubicBezTo>
                    <a:pt x="2140" y="50"/>
                    <a:pt x="2113" y="57"/>
                    <a:pt x="2088" y="57"/>
                  </a:cubicBezTo>
                  <a:cubicBezTo>
                    <a:pt x="2050" y="57"/>
                    <a:pt x="2013" y="41"/>
                    <a:pt x="1977" y="12"/>
                  </a:cubicBezTo>
                  <a:lnTo>
                    <a:pt x="1" y="14026"/>
                  </a:lnTo>
                  <a:cubicBezTo>
                    <a:pt x="72" y="14038"/>
                    <a:pt x="180" y="14049"/>
                    <a:pt x="275" y="14061"/>
                  </a:cubicBezTo>
                  <a:lnTo>
                    <a:pt x="2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6"/>
            <p:cNvSpPr/>
            <p:nvPr/>
          </p:nvSpPr>
          <p:spPr>
            <a:xfrm>
              <a:off x="3174200" y="2826975"/>
              <a:ext cx="144675" cy="8050"/>
            </a:xfrm>
            <a:custGeom>
              <a:avLst/>
              <a:gdLst/>
              <a:ahLst/>
              <a:cxnLst/>
              <a:rect l="l" t="t" r="r" b="b"/>
              <a:pathLst>
                <a:path w="5787" h="322" extrusionOk="0">
                  <a:moveTo>
                    <a:pt x="24" y="0"/>
                  </a:moveTo>
                  <a:lnTo>
                    <a:pt x="24" y="0"/>
                  </a:lnTo>
                  <a:cubicBezTo>
                    <a:pt x="48" y="12"/>
                    <a:pt x="48" y="24"/>
                    <a:pt x="60" y="36"/>
                  </a:cubicBezTo>
                  <a:cubicBezTo>
                    <a:pt x="72" y="119"/>
                    <a:pt x="60" y="203"/>
                    <a:pt x="0" y="262"/>
                  </a:cubicBezTo>
                  <a:lnTo>
                    <a:pt x="5763" y="322"/>
                  </a:lnTo>
                  <a:cubicBezTo>
                    <a:pt x="5739" y="226"/>
                    <a:pt x="5763" y="131"/>
                    <a:pt x="5787" y="60"/>
                  </a:cubicBez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6"/>
            <p:cNvSpPr/>
            <p:nvPr/>
          </p:nvSpPr>
          <p:spPr>
            <a:xfrm>
              <a:off x="3128650" y="3208250"/>
              <a:ext cx="68500" cy="60175"/>
            </a:xfrm>
            <a:custGeom>
              <a:avLst/>
              <a:gdLst/>
              <a:ahLst/>
              <a:cxnLst/>
              <a:rect l="l" t="t" r="r" b="b"/>
              <a:pathLst>
                <a:path w="2740" h="2407" extrusionOk="0">
                  <a:moveTo>
                    <a:pt x="203" y="1"/>
                  </a:moveTo>
                  <a:cubicBezTo>
                    <a:pt x="155" y="72"/>
                    <a:pt x="96" y="144"/>
                    <a:pt x="1" y="191"/>
                  </a:cubicBezTo>
                  <a:lnTo>
                    <a:pt x="2346" y="2406"/>
                  </a:lnTo>
                  <a:lnTo>
                    <a:pt x="2739" y="2406"/>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6"/>
            <p:cNvSpPr/>
            <p:nvPr/>
          </p:nvSpPr>
          <p:spPr>
            <a:xfrm>
              <a:off x="3202775" y="3124925"/>
              <a:ext cx="147350" cy="144075"/>
            </a:xfrm>
            <a:custGeom>
              <a:avLst/>
              <a:gdLst/>
              <a:ahLst/>
              <a:cxnLst/>
              <a:rect l="l" t="t" r="r" b="b"/>
              <a:pathLst>
                <a:path w="5894" h="5763" extrusionOk="0">
                  <a:moveTo>
                    <a:pt x="5703" y="0"/>
                  </a:moveTo>
                  <a:lnTo>
                    <a:pt x="0" y="5763"/>
                  </a:lnTo>
                  <a:lnTo>
                    <a:pt x="393" y="5763"/>
                  </a:lnTo>
                  <a:lnTo>
                    <a:pt x="5894" y="191"/>
                  </a:lnTo>
                  <a:cubicBezTo>
                    <a:pt x="5822" y="143"/>
                    <a:pt x="5751" y="84"/>
                    <a:pt x="570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6"/>
            <p:cNvSpPr/>
            <p:nvPr/>
          </p:nvSpPr>
          <p:spPr>
            <a:xfrm>
              <a:off x="3367375" y="2941850"/>
              <a:ext cx="161950" cy="165825"/>
            </a:xfrm>
            <a:custGeom>
              <a:avLst/>
              <a:gdLst/>
              <a:ahLst/>
              <a:cxnLst/>
              <a:rect l="l" t="t" r="r" b="b"/>
              <a:pathLst>
                <a:path w="6478" h="6633" extrusionOk="0">
                  <a:moveTo>
                    <a:pt x="6311" y="1"/>
                  </a:moveTo>
                  <a:lnTo>
                    <a:pt x="0" y="6442"/>
                  </a:lnTo>
                  <a:cubicBezTo>
                    <a:pt x="72" y="6490"/>
                    <a:pt x="131" y="6561"/>
                    <a:pt x="191" y="6633"/>
                  </a:cubicBezTo>
                  <a:lnTo>
                    <a:pt x="6477" y="203"/>
                  </a:lnTo>
                  <a:cubicBezTo>
                    <a:pt x="6466" y="191"/>
                    <a:pt x="6466" y="156"/>
                    <a:pt x="6466" y="144"/>
                  </a:cubicBezTo>
                  <a:cubicBezTo>
                    <a:pt x="6382" y="132"/>
                    <a:pt x="6323" y="72"/>
                    <a:pt x="631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6"/>
            <p:cNvSpPr/>
            <p:nvPr/>
          </p:nvSpPr>
          <p:spPr>
            <a:xfrm>
              <a:off x="3356050" y="3130875"/>
              <a:ext cx="23850" cy="137550"/>
            </a:xfrm>
            <a:custGeom>
              <a:avLst/>
              <a:gdLst/>
              <a:ahLst/>
              <a:cxnLst/>
              <a:rect l="l" t="t" r="r" b="b"/>
              <a:pathLst>
                <a:path w="954" h="5502" extrusionOk="0">
                  <a:moveTo>
                    <a:pt x="287" y="0"/>
                  </a:moveTo>
                  <a:cubicBezTo>
                    <a:pt x="231" y="28"/>
                    <a:pt x="175" y="40"/>
                    <a:pt x="119" y="40"/>
                  </a:cubicBezTo>
                  <a:cubicBezTo>
                    <a:pt x="80" y="40"/>
                    <a:pt x="40" y="34"/>
                    <a:pt x="1" y="24"/>
                  </a:cubicBezTo>
                  <a:lnTo>
                    <a:pt x="1" y="24"/>
                  </a:lnTo>
                  <a:lnTo>
                    <a:pt x="668" y="5501"/>
                  </a:lnTo>
                  <a:lnTo>
                    <a:pt x="953" y="5501"/>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6"/>
            <p:cNvSpPr/>
            <p:nvPr/>
          </p:nvSpPr>
          <p:spPr>
            <a:xfrm>
              <a:off x="3310225" y="2699575"/>
              <a:ext cx="19975" cy="123550"/>
            </a:xfrm>
            <a:custGeom>
              <a:avLst/>
              <a:gdLst/>
              <a:ahLst/>
              <a:cxnLst/>
              <a:rect l="l" t="t" r="r" b="b"/>
              <a:pathLst>
                <a:path w="799" h="4942" extrusionOk="0">
                  <a:moveTo>
                    <a:pt x="274" y="0"/>
                  </a:moveTo>
                  <a:cubicBezTo>
                    <a:pt x="262" y="0"/>
                    <a:pt x="239" y="12"/>
                    <a:pt x="227" y="12"/>
                  </a:cubicBezTo>
                  <a:cubicBezTo>
                    <a:pt x="155" y="48"/>
                    <a:pt x="84" y="48"/>
                    <a:pt x="0" y="48"/>
                  </a:cubicBezTo>
                  <a:lnTo>
                    <a:pt x="524" y="4941"/>
                  </a:lnTo>
                  <a:cubicBezTo>
                    <a:pt x="536" y="4929"/>
                    <a:pt x="572" y="4918"/>
                    <a:pt x="584" y="4918"/>
                  </a:cubicBezTo>
                  <a:cubicBezTo>
                    <a:pt x="629" y="4895"/>
                    <a:pt x="679" y="4887"/>
                    <a:pt x="725" y="4887"/>
                  </a:cubicBezTo>
                  <a:cubicBezTo>
                    <a:pt x="751" y="4887"/>
                    <a:pt x="776" y="4889"/>
                    <a:pt x="798" y="4894"/>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6"/>
            <p:cNvSpPr/>
            <p:nvPr/>
          </p:nvSpPr>
          <p:spPr>
            <a:xfrm>
              <a:off x="3338500" y="2828750"/>
              <a:ext cx="94675" cy="9550"/>
            </a:xfrm>
            <a:custGeom>
              <a:avLst/>
              <a:gdLst/>
              <a:ahLst/>
              <a:cxnLst/>
              <a:rect l="l" t="t" r="r" b="b"/>
              <a:pathLst>
                <a:path w="3787" h="382" extrusionOk="0">
                  <a:moveTo>
                    <a:pt x="1" y="1"/>
                  </a:moveTo>
                  <a:cubicBezTo>
                    <a:pt x="1" y="12"/>
                    <a:pt x="24" y="12"/>
                    <a:pt x="24" y="24"/>
                  </a:cubicBezTo>
                  <a:cubicBezTo>
                    <a:pt x="48" y="120"/>
                    <a:pt x="48" y="191"/>
                    <a:pt x="36" y="286"/>
                  </a:cubicBezTo>
                  <a:lnTo>
                    <a:pt x="3787" y="382"/>
                  </a:lnTo>
                  <a:cubicBezTo>
                    <a:pt x="3775" y="370"/>
                    <a:pt x="3775" y="358"/>
                    <a:pt x="3775" y="346"/>
                  </a:cubicBezTo>
                  <a:cubicBezTo>
                    <a:pt x="3739" y="251"/>
                    <a:pt x="3739" y="179"/>
                    <a:pt x="3751" y="108"/>
                  </a:cubicBez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6"/>
            <p:cNvSpPr/>
            <p:nvPr/>
          </p:nvSpPr>
          <p:spPr>
            <a:xfrm>
              <a:off x="3531375" y="2913875"/>
              <a:ext cx="22050" cy="23850"/>
            </a:xfrm>
            <a:custGeom>
              <a:avLst/>
              <a:gdLst/>
              <a:ahLst/>
              <a:cxnLst/>
              <a:rect l="l" t="t" r="r" b="b"/>
              <a:pathLst>
                <a:path w="882" h="954" extrusionOk="0">
                  <a:moveTo>
                    <a:pt x="882" y="1"/>
                  </a:moveTo>
                  <a:lnTo>
                    <a:pt x="1" y="787"/>
                  </a:lnTo>
                  <a:cubicBezTo>
                    <a:pt x="84" y="787"/>
                    <a:pt x="179" y="846"/>
                    <a:pt x="227" y="953"/>
                  </a:cubicBezTo>
                  <a:lnTo>
                    <a:pt x="882" y="370"/>
                  </a:lnTo>
                  <a:lnTo>
                    <a:pt x="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6"/>
            <p:cNvSpPr/>
            <p:nvPr/>
          </p:nvSpPr>
          <p:spPr>
            <a:xfrm>
              <a:off x="3319750" y="2693325"/>
              <a:ext cx="118200" cy="135750"/>
            </a:xfrm>
            <a:custGeom>
              <a:avLst/>
              <a:gdLst/>
              <a:ahLst/>
              <a:cxnLst/>
              <a:rect l="l" t="t" r="r" b="b"/>
              <a:pathLst>
                <a:path w="4728" h="5430" extrusionOk="0">
                  <a:moveTo>
                    <a:pt x="191" y="0"/>
                  </a:moveTo>
                  <a:cubicBezTo>
                    <a:pt x="143" y="72"/>
                    <a:pt x="72" y="143"/>
                    <a:pt x="0" y="191"/>
                  </a:cubicBezTo>
                  <a:lnTo>
                    <a:pt x="4537" y="5429"/>
                  </a:lnTo>
                  <a:cubicBezTo>
                    <a:pt x="4584" y="5346"/>
                    <a:pt x="4644" y="5287"/>
                    <a:pt x="4727" y="5239"/>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6"/>
            <p:cNvSpPr/>
            <p:nvPr/>
          </p:nvSpPr>
          <p:spPr>
            <a:xfrm>
              <a:off x="3446250" y="2840650"/>
              <a:ext cx="82775" cy="98250"/>
            </a:xfrm>
            <a:custGeom>
              <a:avLst/>
              <a:gdLst/>
              <a:ahLst/>
              <a:cxnLst/>
              <a:rect l="l" t="t" r="r" b="b"/>
              <a:pathLst>
                <a:path w="3311" h="3930" extrusionOk="0">
                  <a:moveTo>
                    <a:pt x="215" y="1"/>
                  </a:moveTo>
                  <a:cubicBezTo>
                    <a:pt x="179" y="60"/>
                    <a:pt x="96" y="120"/>
                    <a:pt x="12" y="144"/>
                  </a:cubicBezTo>
                  <a:lnTo>
                    <a:pt x="1" y="144"/>
                  </a:lnTo>
                  <a:lnTo>
                    <a:pt x="3132" y="3930"/>
                  </a:lnTo>
                  <a:cubicBezTo>
                    <a:pt x="3156" y="3835"/>
                    <a:pt x="3215" y="3751"/>
                    <a:pt x="3311" y="3716"/>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6"/>
            <p:cNvSpPr/>
            <p:nvPr/>
          </p:nvSpPr>
          <p:spPr>
            <a:xfrm>
              <a:off x="3528700" y="2944550"/>
              <a:ext cx="24725" cy="46750"/>
            </a:xfrm>
            <a:custGeom>
              <a:avLst/>
              <a:gdLst/>
              <a:ahLst/>
              <a:cxnLst/>
              <a:rect l="l" t="t" r="r" b="b"/>
              <a:pathLst>
                <a:path w="989" h="1870" extrusionOk="0">
                  <a:moveTo>
                    <a:pt x="274" y="0"/>
                  </a:moveTo>
                  <a:cubicBezTo>
                    <a:pt x="239" y="24"/>
                    <a:pt x="215" y="36"/>
                    <a:pt x="167" y="60"/>
                  </a:cubicBezTo>
                  <a:cubicBezTo>
                    <a:pt x="138" y="66"/>
                    <a:pt x="108" y="69"/>
                    <a:pt x="79" y="69"/>
                  </a:cubicBezTo>
                  <a:cubicBezTo>
                    <a:pt x="51" y="69"/>
                    <a:pt x="24" y="66"/>
                    <a:pt x="1" y="60"/>
                  </a:cubicBezTo>
                  <a:lnTo>
                    <a:pt x="1" y="60"/>
                  </a:lnTo>
                  <a:cubicBezTo>
                    <a:pt x="1" y="72"/>
                    <a:pt x="1" y="95"/>
                    <a:pt x="13" y="119"/>
                  </a:cubicBezTo>
                  <a:lnTo>
                    <a:pt x="989" y="1869"/>
                  </a:lnTo>
                  <a:lnTo>
                    <a:pt x="989" y="1310"/>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6"/>
            <p:cNvSpPr/>
            <p:nvPr/>
          </p:nvSpPr>
          <p:spPr>
            <a:xfrm>
              <a:off x="3292950" y="2669025"/>
              <a:ext cx="34550" cy="31750"/>
            </a:xfrm>
            <a:custGeom>
              <a:avLst/>
              <a:gdLst/>
              <a:ahLst/>
              <a:cxnLst/>
              <a:rect l="l" t="t" r="r" b="b"/>
              <a:pathLst>
                <a:path w="1382" h="1270" extrusionOk="0">
                  <a:moveTo>
                    <a:pt x="694" y="1"/>
                  </a:moveTo>
                  <a:cubicBezTo>
                    <a:pt x="629" y="1"/>
                    <a:pt x="564" y="11"/>
                    <a:pt x="501" y="32"/>
                  </a:cubicBezTo>
                  <a:cubicBezTo>
                    <a:pt x="179" y="151"/>
                    <a:pt x="1" y="508"/>
                    <a:pt x="96" y="841"/>
                  </a:cubicBezTo>
                  <a:cubicBezTo>
                    <a:pt x="191" y="1091"/>
                    <a:pt x="429" y="1258"/>
                    <a:pt x="680" y="1270"/>
                  </a:cubicBezTo>
                  <a:cubicBezTo>
                    <a:pt x="751" y="1270"/>
                    <a:pt x="822" y="1270"/>
                    <a:pt x="906" y="1234"/>
                  </a:cubicBezTo>
                  <a:cubicBezTo>
                    <a:pt x="953" y="1234"/>
                    <a:pt x="965" y="1222"/>
                    <a:pt x="965" y="1222"/>
                  </a:cubicBezTo>
                  <a:lnTo>
                    <a:pt x="1049" y="1175"/>
                  </a:lnTo>
                  <a:cubicBezTo>
                    <a:pt x="1132" y="1139"/>
                    <a:pt x="1203" y="1056"/>
                    <a:pt x="1251" y="984"/>
                  </a:cubicBezTo>
                  <a:cubicBezTo>
                    <a:pt x="1346" y="841"/>
                    <a:pt x="1382" y="627"/>
                    <a:pt x="1311" y="436"/>
                  </a:cubicBezTo>
                  <a:cubicBezTo>
                    <a:pt x="1215" y="169"/>
                    <a:pt x="958" y="1"/>
                    <a:pt x="69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6"/>
            <p:cNvSpPr/>
            <p:nvPr/>
          </p:nvSpPr>
          <p:spPr>
            <a:xfrm>
              <a:off x="3103950" y="3184550"/>
              <a:ext cx="32475" cy="31650"/>
            </a:xfrm>
            <a:custGeom>
              <a:avLst/>
              <a:gdLst/>
              <a:ahLst/>
              <a:cxnLst/>
              <a:rect l="l" t="t" r="r" b="b"/>
              <a:pathLst>
                <a:path w="1299" h="1266" extrusionOk="0">
                  <a:moveTo>
                    <a:pt x="669" y="1"/>
                  </a:moveTo>
                  <a:cubicBezTo>
                    <a:pt x="631" y="1"/>
                    <a:pt x="594" y="3"/>
                    <a:pt x="560" y="8"/>
                  </a:cubicBezTo>
                  <a:cubicBezTo>
                    <a:pt x="512" y="8"/>
                    <a:pt x="489" y="20"/>
                    <a:pt x="441" y="44"/>
                  </a:cubicBezTo>
                  <a:cubicBezTo>
                    <a:pt x="179" y="127"/>
                    <a:pt x="0" y="401"/>
                    <a:pt x="12" y="663"/>
                  </a:cubicBezTo>
                  <a:cubicBezTo>
                    <a:pt x="12" y="723"/>
                    <a:pt x="24" y="782"/>
                    <a:pt x="36" y="842"/>
                  </a:cubicBezTo>
                  <a:cubicBezTo>
                    <a:pt x="60" y="854"/>
                    <a:pt x="72" y="901"/>
                    <a:pt x="84" y="937"/>
                  </a:cubicBezTo>
                  <a:cubicBezTo>
                    <a:pt x="204" y="1141"/>
                    <a:pt x="419" y="1266"/>
                    <a:pt x="649" y="1266"/>
                  </a:cubicBezTo>
                  <a:cubicBezTo>
                    <a:pt x="714" y="1266"/>
                    <a:pt x="780" y="1256"/>
                    <a:pt x="846" y="1235"/>
                  </a:cubicBezTo>
                  <a:cubicBezTo>
                    <a:pt x="905" y="1211"/>
                    <a:pt x="953" y="1187"/>
                    <a:pt x="989" y="1151"/>
                  </a:cubicBezTo>
                  <a:cubicBezTo>
                    <a:pt x="1072" y="1092"/>
                    <a:pt x="1143" y="1032"/>
                    <a:pt x="1191" y="961"/>
                  </a:cubicBezTo>
                  <a:cubicBezTo>
                    <a:pt x="1274" y="818"/>
                    <a:pt x="1298" y="616"/>
                    <a:pt x="1239" y="425"/>
                  </a:cubicBezTo>
                  <a:cubicBezTo>
                    <a:pt x="1167" y="235"/>
                    <a:pt x="1024" y="80"/>
                    <a:pt x="834" y="20"/>
                  </a:cubicBezTo>
                  <a:cubicBezTo>
                    <a:pt x="778" y="6"/>
                    <a:pt x="722"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6"/>
            <p:cNvSpPr/>
            <p:nvPr/>
          </p:nvSpPr>
          <p:spPr>
            <a:xfrm>
              <a:off x="3340000" y="3100100"/>
              <a:ext cx="35125" cy="32400"/>
            </a:xfrm>
            <a:custGeom>
              <a:avLst/>
              <a:gdLst/>
              <a:ahLst/>
              <a:cxnLst/>
              <a:rect l="l" t="t" r="r" b="b"/>
              <a:pathLst>
                <a:path w="1405" h="1296" extrusionOk="0">
                  <a:moveTo>
                    <a:pt x="710" y="1"/>
                  </a:moveTo>
                  <a:cubicBezTo>
                    <a:pt x="644" y="1"/>
                    <a:pt x="575" y="14"/>
                    <a:pt x="512" y="41"/>
                  </a:cubicBezTo>
                  <a:lnTo>
                    <a:pt x="500" y="41"/>
                  </a:lnTo>
                  <a:cubicBezTo>
                    <a:pt x="167" y="172"/>
                    <a:pt x="0" y="517"/>
                    <a:pt x="107" y="838"/>
                  </a:cubicBezTo>
                  <a:cubicBezTo>
                    <a:pt x="119" y="898"/>
                    <a:pt x="155" y="946"/>
                    <a:pt x="179" y="1005"/>
                  </a:cubicBezTo>
                  <a:cubicBezTo>
                    <a:pt x="238" y="1077"/>
                    <a:pt x="298" y="1136"/>
                    <a:pt x="393" y="1196"/>
                  </a:cubicBezTo>
                  <a:cubicBezTo>
                    <a:pt x="464" y="1243"/>
                    <a:pt x="560" y="1267"/>
                    <a:pt x="631" y="1291"/>
                  </a:cubicBezTo>
                  <a:cubicBezTo>
                    <a:pt x="652" y="1294"/>
                    <a:pt x="673" y="1295"/>
                    <a:pt x="695" y="1295"/>
                  </a:cubicBezTo>
                  <a:cubicBezTo>
                    <a:pt x="761" y="1295"/>
                    <a:pt x="831" y="1282"/>
                    <a:pt x="893" y="1255"/>
                  </a:cubicBezTo>
                  <a:cubicBezTo>
                    <a:pt x="1226" y="1136"/>
                    <a:pt x="1405" y="779"/>
                    <a:pt x="1298" y="457"/>
                  </a:cubicBezTo>
                  <a:cubicBezTo>
                    <a:pt x="1286" y="410"/>
                    <a:pt x="1274" y="362"/>
                    <a:pt x="1238" y="338"/>
                  </a:cubicBezTo>
                  <a:cubicBezTo>
                    <a:pt x="1226" y="231"/>
                    <a:pt x="1155" y="160"/>
                    <a:pt x="1072" y="112"/>
                  </a:cubicBezTo>
                  <a:cubicBezTo>
                    <a:pt x="988" y="53"/>
                    <a:pt x="881" y="5"/>
                    <a:pt x="774" y="5"/>
                  </a:cubicBezTo>
                  <a:cubicBezTo>
                    <a:pt x="753" y="2"/>
                    <a:pt x="732" y="1"/>
                    <a:pt x="7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6"/>
            <p:cNvSpPr/>
            <p:nvPr/>
          </p:nvSpPr>
          <p:spPr>
            <a:xfrm>
              <a:off x="3163775" y="2824375"/>
              <a:ext cx="12225" cy="10675"/>
            </a:xfrm>
            <a:custGeom>
              <a:avLst/>
              <a:gdLst/>
              <a:ahLst/>
              <a:cxnLst/>
              <a:rect l="l" t="t" r="r" b="b"/>
              <a:pathLst>
                <a:path w="489" h="427" extrusionOk="0">
                  <a:moveTo>
                    <a:pt x="251" y="0"/>
                  </a:moveTo>
                  <a:cubicBezTo>
                    <a:pt x="228" y="0"/>
                    <a:pt x="204" y="3"/>
                    <a:pt x="179" y="9"/>
                  </a:cubicBezTo>
                  <a:cubicBezTo>
                    <a:pt x="60" y="56"/>
                    <a:pt x="1" y="176"/>
                    <a:pt x="36" y="295"/>
                  </a:cubicBezTo>
                  <a:cubicBezTo>
                    <a:pt x="60" y="330"/>
                    <a:pt x="84" y="378"/>
                    <a:pt x="132" y="402"/>
                  </a:cubicBezTo>
                  <a:cubicBezTo>
                    <a:pt x="168" y="416"/>
                    <a:pt x="205" y="427"/>
                    <a:pt x="245" y="427"/>
                  </a:cubicBezTo>
                  <a:cubicBezTo>
                    <a:pt x="269" y="427"/>
                    <a:pt x="295" y="423"/>
                    <a:pt x="322" y="414"/>
                  </a:cubicBezTo>
                  <a:cubicBezTo>
                    <a:pt x="358" y="390"/>
                    <a:pt x="382" y="378"/>
                    <a:pt x="405" y="366"/>
                  </a:cubicBezTo>
                  <a:cubicBezTo>
                    <a:pt x="465" y="307"/>
                    <a:pt x="489" y="223"/>
                    <a:pt x="465" y="140"/>
                  </a:cubicBezTo>
                  <a:cubicBezTo>
                    <a:pt x="465" y="128"/>
                    <a:pt x="441" y="116"/>
                    <a:pt x="429" y="104"/>
                  </a:cubicBezTo>
                  <a:cubicBezTo>
                    <a:pt x="384" y="31"/>
                    <a:pt x="324" y="0"/>
                    <a:pt x="25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6"/>
            <p:cNvSpPr/>
            <p:nvPr/>
          </p:nvSpPr>
          <p:spPr>
            <a:xfrm>
              <a:off x="3431975" y="2823200"/>
              <a:ext cx="22625" cy="21500"/>
            </a:xfrm>
            <a:custGeom>
              <a:avLst/>
              <a:gdLst/>
              <a:ahLst/>
              <a:cxnLst/>
              <a:rect l="l" t="t" r="r" b="b"/>
              <a:pathLst>
                <a:path w="905" h="860" extrusionOk="0">
                  <a:moveTo>
                    <a:pt x="452" y="1"/>
                  </a:moveTo>
                  <a:cubicBezTo>
                    <a:pt x="401" y="1"/>
                    <a:pt x="349" y="11"/>
                    <a:pt x="298" y="32"/>
                  </a:cubicBezTo>
                  <a:cubicBezTo>
                    <a:pt x="274" y="44"/>
                    <a:pt x="250" y="44"/>
                    <a:pt x="238" y="56"/>
                  </a:cubicBezTo>
                  <a:cubicBezTo>
                    <a:pt x="155" y="80"/>
                    <a:pt x="95" y="163"/>
                    <a:pt x="48" y="234"/>
                  </a:cubicBezTo>
                  <a:cubicBezTo>
                    <a:pt x="36" y="270"/>
                    <a:pt x="36" y="294"/>
                    <a:pt x="12" y="330"/>
                  </a:cubicBezTo>
                  <a:cubicBezTo>
                    <a:pt x="0" y="401"/>
                    <a:pt x="0" y="484"/>
                    <a:pt x="36" y="568"/>
                  </a:cubicBezTo>
                  <a:cubicBezTo>
                    <a:pt x="36" y="580"/>
                    <a:pt x="48" y="580"/>
                    <a:pt x="48" y="592"/>
                  </a:cubicBezTo>
                  <a:cubicBezTo>
                    <a:pt x="105" y="764"/>
                    <a:pt x="270" y="859"/>
                    <a:pt x="444" y="859"/>
                  </a:cubicBezTo>
                  <a:cubicBezTo>
                    <a:pt x="486" y="859"/>
                    <a:pt x="529" y="853"/>
                    <a:pt x="572" y="842"/>
                  </a:cubicBezTo>
                  <a:lnTo>
                    <a:pt x="583" y="842"/>
                  </a:lnTo>
                  <a:cubicBezTo>
                    <a:pt x="667" y="818"/>
                    <a:pt x="750" y="770"/>
                    <a:pt x="786" y="699"/>
                  </a:cubicBezTo>
                  <a:cubicBezTo>
                    <a:pt x="881" y="592"/>
                    <a:pt x="905" y="425"/>
                    <a:pt x="845" y="294"/>
                  </a:cubicBezTo>
                  <a:cubicBezTo>
                    <a:pt x="790" y="119"/>
                    <a:pt x="628" y="1"/>
                    <a:pt x="4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6"/>
            <p:cNvSpPr/>
            <p:nvPr/>
          </p:nvSpPr>
          <p:spPr>
            <a:xfrm>
              <a:off x="3317375" y="2821475"/>
              <a:ext cx="22350" cy="22125"/>
            </a:xfrm>
            <a:custGeom>
              <a:avLst/>
              <a:gdLst/>
              <a:ahLst/>
              <a:cxnLst/>
              <a:rect l="l" t="t" r="r" b="b"/>
              <a:pathLst>
                <a:path w="894" h="885" extrusionOk="0">
                  <a:moveTo>
                    <a:pt x="455" y="1"/>
                  </a:moveTo>
                  <a:cubicBezTo>
                    <a:pt x="405" y="1"/>
                    <a:pt x="348" y="9"/>
                    <a:pt x="298" y="18"/>
                  </a:cubicBezTo>
                  <a:cubicBezTo>
                    <a:pt x="274" y="30"/>
                    <a:pt x="250" y="30"/>
                    <a:pt x="238" y="53"/>
                  </a:cubicBezTo>
                  <a:cubicBezTo>
                    <a:pt x="155" y="89"/>
                    <a:pt x="95" y="172"/>
                    <a:pt x="48" y="256"/>
                  </a:cubicBezTo>
                  <a:cubicBezTo>
                    <a:pt x="12" y="351"/>
                    <a:pt x="0" y="446"/>
                    <a:pt x="12" y="542"/>
                  </a:cubicBezTo>
                  <a:cubicBezTo>
                    <a:pt x="12" y="553"/>
                    <a:pt x="12" y="577"/>
                    <a:pt x="36" y="589"/>
                  </a:cubicBezTo>
                  <a:cubicBezTo>
                    <a:pt x="72" y="732"/>
                    <a:pt x="191" y="827"/>
                    <a:pt x="334" y="863"/>
                  </a:cubicBezTo>
                  <a:cubicBezTo>
                    <a:pt x="368" y="878"/>
                    <a:pt x="405" y="885"/>
                    <a:pt x="443" y="885"/>
                  </a:cubicBezTo>
                  <a:cubicBezTo>
                    <a:pt x="495" y="885"/>
                    <a:pt x="547" y="872"/>
                    <a:pt x="595" y="851"/>
                  </a:cubicBezTo>
                  <a:lnTo>
                    <a:pt x="607" y="851"/>
                  </a:lnTo>
                  <a:cubicBezTo>
                    <a:pt x="750" y="804"/>
                    <a:pt x="846" y="684"/>
                    <a:pt x="881" y="553"/>
                  </a:cubicBezTo>
                  <a:cubicBezTo>
                    <a:pt x="893" y="482"/>
                    <a:pt x="893" y="387"/>
                    <a:pt x="869" y="303"/>
                  </a:cubicBezTo>
                  <a:cubicBezTo>
                    <a:pt x="869" y="292"/>
                    <a:pt x="846" y="292"/>
                    <a:pt x="846" y="268"/>
                  </a:cubicBezTo>
                  <a:cubicBezTo>
                    <a:pt x="786" y="125"/>
                    <a:pt x="655" y="18"/>
                    <a:pt x="512" y="6"/>
                  </a:cubicBezTo>
                  <a:cubicBezTo>
                    <a:pt x="495" y="2"/>
                    <a:pt x="475" y="1"/>
                    <a:pt x="4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6"/>
            <p:cNvSpPr/>
            <p:nvPr/>
          </p:nvSpPr>
          <p:spPr>
            <a:xfrm>
              <a:off x="3196225" y="3268725"/>
              <a:ext cx="925" cy="275"/>
            </a:xfrm>
            <a:custGeom>
              <a:avLst/>
              <a:gdLst/>
              <a:ahLst/>
              <a:cxnLst/>
              <a:rect l="l" t="t" r="r" b="b"/>
              <a:pathLst>
                <a:path w="37" h="11" extrusionOk="0">
                  <a:moveTo>
                    <a:pt x="24" y="0"/>
                  </a:moveTo>
                  <a:cubicBezTo>
                    <a:pt x="16" y="0"/>
                    <a:pt x="8" y="11"/>
                    <a:pt x="0" y="11"/>
                  </a:cubicBezTo>
                  <a:lnTo>
                    <a:pt x="36" y="11"/>
                  </a:lnTo>
                  <a:cubicBezTo>
                    <a:pt x="32" y="3"/>
                    <a:pt x="28" y="0"/>
                    <a:pt x="2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6"/>
            <p:cNvSpPr/>
            <p:nvPr/>
          </p:nvSpPr>
          <p:spPr>
            <a:xfrm>
              <a:off x="3524525" y="2933525"/>
              <a:ext cx="14025" cy="12750"/>
            </a:xfrm>
            <a:custGeom>
              <a:avLst/>
              <a:gdLst/>
              <a:ahLst/>
              <a:cxnLst/>
              <a:rect l="l" t="t" r="r" b="b"/>
              <a:pathLst>
                <a:path w="561" h="510" extrusionOk="0">
                  <a:moveTo>
                    <a:pt x="287" y="1"/>
                  </a:moveTo>
                  <a:cubicBezTo>
                    <a:pt x="263" y="1"/>
                    <a:pt x="227" y="1"/>
                    <a:pt x="203" y="24"/>
                  </a:cubicBezTo>
                  <a:cubicBezTo>
                    <a:pt x="84" y="48"/>
                    <a:pt x="1" y="120"/>
                    <a:pt x="1" y="227"/>
                  </a:cubicBezTo>
                  <a:cubicBezTo>
                    <a:pt x="1" y="262"/>
                    <a:pt x="1" y="298"/>
                    <a:pt x="25" y="334"/>
                  </a:cubicBezTo>
                  <a:cubicBezTo>
                    <a:pt x="49" y="405"/>
                    <a:pt x="108" y="465"/>
                    <a:pt x="180" y="501"/>
                  </a:cubicBezTo>
                  <a:cubicBezTo>
                    <a:pt x="203" y="507"/>
                    <a:pt x="230" y="510"/>
                    <a:pt x="258" y="510"/>
                  </a:cubicBezTo>
                  <a:cubicBezTo>
                    <a:pt x="287" y="510"/>
                    <a:pt x="316" y="507"/>
                    <a:pt x="346" y="501"/>
                  </a:cubicBezTo>
                  <a:cubicBezTo>
                    <a:pt x="394" y="477"/>
                    <a:pt x="418" y="465"/>
                    <a:pt x="453" y="441"/>
                  </a:cubicBezTo>
                  <a:cubicBezTo>
                    <a:pt x="525" y="382"/>
                    <a:pt x="561" y="274"/>
                    <a:pt x="513" y="179"/>
                  </a:cubicBezTo>
                  <a:lnTo>
                    <a:pt x="513" y="167"/>
                  </a:lnTo>
                  <a:cubicBezTo>
                    <a:pt x="465" y="60"/>
                    <a:pt x="382" y="1"/>
                    <a:pt x="2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6"/>
            <p:cNvSpPr/>
            <p:nvPr/>
          </p:nvSpPr>
          <p:spPr>
            <a:xfrm>
              <a:off x="3325700" y="2843050"/>
              <a:ext cx="34250" cy="258075"/>
            </a:xfrm>
            <a:custGeom>
              <a:avLst/>
              <a:gdLst/>
              <a:ahLst/>
              <a:cxnLst/>
              <a:rect l="l" t="t" r="r" b="b"/>
              <a:pathLst>
                <a:path w="1370" h="10323" extrusionOk="0">
                  <a:moveTo>
                    <a:pt x="262" y="0"/>
                  </a:moveTo>
                  <a:cubicBezTo>
                    <a:pt x="210" y="23"/>
                    <a:pt x="152" y="31"/>
                    <a:pt x="96" y="31"/>
                  </a:cubicBezTo>
                  <a:cubicBezTo>
                    <a:pt x="63" y="31"/>
                    <a:pt x="31" y="28"/>
                    <a:pt x="1" y="24"/>
                  </a:cubicBezTo>
                  <a:lnTo>
                    <a:pt x="1" y="24"/>
                  </a:lnTo>
                  <a:lnTo>
                    <a:pt x="1096" y="10323"/>
                  </a:lnTo>
                  <a:cubicBezTo>
                    <a:pt x="1167" y="10296"/>
                    <a:pt x="1232" y="10283"/>
                    <a:pt x="1300" y="10283"/>
                  </a:cubicBezTo>
                  <a:cubicBezTo>
                    <a:pt x="1323" y="10283"/>
                    <a:pt x="1346" y="10284"/>
                    <a:pt x="1370" y="10287"/>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6"/>
          <p:cNvGrpSpPr/>
          <p:nvPr/>
        </p:nvGrpSpPr>
        <p:grpSpPr>
          <a:xfrm rot="10800000" flipH="1">
            <a:off x="7997632" y="95"/>
            <a:ext cx="1146035" cy="1362783"/>
            <a:chOff x="3048875" y="2669025"/>
            <a:chExt cx="504550" cy="599975"/>
          </a:xfrm>
        </p:grpSpPr>
        <p:sp>
          <p:nvSpPr>
            <p:cNvPr id="646" name="Google Shape;646;p6"/>
            <p:cNvSpPr/>
            <p:nvPr/>
          </p:nvSpPr>
          <p:spPr>
            <a:xfrm>
              <a:off x="3048875" y="3200825"/>
              <a:ext cx="57175" cy="68175"/>
            </a:xfrm>
            <a:custGeom>
              <a:avLst/>
              <a:gdLst/>
              <a:ahLst/>
              <a:cxnLst/>
              <a:rect l="l" t="t" r="r" b="b"/>
              <a:pathLst>
                <a:path w="2287" h="2727" extrusionOk="0">
                  <a:moveTo>
                    <a:pt x="2215" y="0"/>
                  </a:moveTo>
                  <a:cubicBezTo>
                    <a:pt x="2180" y="0"/>
                    <a:pt x="2156" y="12"/>
                    <a:pt x="2120" y="36"/>
                  </a:cubicBezTo>
                  <a:lnTo>
                    <a:pt x="1" y="2727"/>
                  </a:lnTo>
                  <a:lnTo>
                    <a:pt x="358" y="2727"/>
                  </a:lnTo>
                  <a:lnTo>
                    <a:pt x="2287" y="286"/>
                  </a:lnTo>
                  <a:cubicBezTo>
                    <a:pt x="2275" y="250"/>
                    <a:pt x="2251" y="203"/>
                    <a:pt x="2239" y="179"/>
                  </a:cubicBezTo>
                  <a:cubicBezTo>
                    <a:pt x="2227" y="119"/>
                    <a:pt x="2215" y="60"/>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6"/>
            <p:cNvSpPr/>
            <p:nvPr/>
          </p:nvSpPr>
          <p:spPr>
            <a:xfrm>
              <a:off x="3117925" y="2833225"/>
              <a:ext cx="56300" cy="351550"/>
            </a:xfrm>
            <a:custGeom>
              <a:avLst/>
              <a:gdLst/>
              <a:ahLst/>
              <a:cxnLst/>
              <a:rect l="l" t="t" r="r" b="b"/>
              <a:pathLst>
                <a:path w="2252" h="14062" extrusionOk="0">
                  <a:moveTo>
                    <a:pt x="2251" y="0"/>
                  </a:moveTo>
                  <a:lnTo>
                    <a:pt x="2251" y="0"/>
                  </a:lnTo>
                  <a:cubicBezTo>
                    <a:pt x="2216" y="12"/>
                    <a:pt x="2204" y="36"/>
                    <a:pt x="2168" y="36"/>
                  </a:cubicBezTo>
                  <a:cubicBezTo>
                    <a:pt x="2140" y="50"/>
                    <a:pt x="2113" y="57"/>
                    <a:pt x="2088" y="57"/>
                  </a:cubicBezTo>
                  <a:cubicBezTo>
                    <a:pt x="2050" y="57"/>
                    <a:pt x="2013" y="41"/>
                    <a:pt x="1977" y="12"/>
                  </a:cubicBezTo>
                  <a:lnTo>
                    <a:pt x="1" y="14026"/>
                  </a:lnTo>
                  <a:cubicBezTo>
                    <a:pt x="72" y="14038"/>
                    <a:pt x="180" y="14049"/>
                    <a:pt x="275" y="14061"/>
                  </a:cubicBezTo>
                  <a:lnTo>
                    <a:pt x="2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6"/>
            <p:cNvSpPr/>
            <p:nvPr/>
          </p:nvSpPr>
          <p:spPr>
            <a:xfrm>
              <a:off x="3174200" y="2826975"/>
              <a:ext cx="144675" cy="8050"/>
            </a:xfrm>
            <a:custGeom>
              <a:avLst/>
              <a:gdLst/>
              <a:ahLst/>
              <a:cxnLst/>
              <a:rect l="l" t="t" r="r" b="b"/>
              <a:pathLst>
                <a:path w="5787" h="322" extrusionOk="0">
                  <a:moveTo>
                    <a:pt x="24" y="0"/>
                  </a:moveTo>
                  <a:lnTo>
                    <a:pt x="24" y="0"/>
                  </a:lnTo>
                  <a:cubicBezTo>
                    <a:pt x="48" y="12"/>
                    <a:pt x="48" y="24"/>
                    <a:pt x="60" y="36"/>
                  </a:cubicBezTo>
                  <a:cubicBezTo>
                    <a:pt x="72" y="119"/>
                    <a:pt x="60" y="203"/>
                    <a:pt x="0" y="262"/>
                  </a:cubicBezTo>
                  <a:lnTo>
                    <a:pt x="5763" y="322"/>
                  </a:lnTo>
                  <a:cubicBezTo>
                    <a:pt x="5739" y="226"/>
                    <a:pt x="5763" y="131"/>
                    <a:pt x="5787" y="60"/>
                  </a:cubicBez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6"/>
            <p:cNvSpPr/>
            <p:nvPr/>
          </p:nvSpPr>
          <p:spPr>
            <a:xfrm>
              <a:off x="3128650" y="3208250"/>
              <a:ext cx="68500" cy="60175"/>
            </a:xfrm>
            <a:custGeom>
              <a:avLst/>
              <a:gdLst/>
              <a:ahLst/>
              <a:cxnLst/>
              <a:rect l="l" t="t" r="r" b="b"/>
              <a:pathLst>
                <a:path w="2740" h="2407" extrusionOk="0">
                  <a:moveTo>
                    <a:pt x="203" y="1"/>
                  </a:moveTo>
                  <a:cubicBezTo>
                    <a:pt x="155" y="72"/>
                    <a:pt x="96" y="144"/>
                    <a:pt x="1" y="191"/>
                  </a:cubicBezTo>
                  <a:lnTo>
                    <a:pt x="2346" y="2406"/>
                  </a:lnTo>
                  <a:lnTo>
                    <a:pt x="2739" y="2406"/>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6"/>
            <p:cNvSpPr/>
            <p:nvPr/>
          </p:nvSpPr>
          <p:spPr>
            <a:xfrm>
              <a:off x="3202775" y="3124925"/>
              <a:ext cx="147350" cy="144075"/>
            </a:xfrm>
            <a:custGeom>
              <a:avLst/>
              <a:gdLst/>
              <a:ahLst/>
              <a:cxnLst/>
              <a:rect l="l" t="t" r="r" b="b"/>
              <a:pathLst>
                <a:path w="5894" h="5763" extrusionOk="0">
                  <a:moveTo>
                    <a:pt x="5703" y="0"/>
                  </a:moveTo>
                  <a:lnTo>
                    <a:pt x="0" y="5763"/>
                  </a:lnTo>
                  <a:lnTo>
                    <a:pt x="393" y="5763"/>
                  </a:lnTo>
                  <a:lnTo>
                    <a:pt x="5894" y="191"/>
                  </a:lnTo>
                  <a:cubicBezTo>
                    <a:pt x="5822" y="143"/>
                    <a:pt x="5751" y="84"/>
                    <a:pt x="570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6"/>
            <p:cNvSpPr/>
            <p:nvPr/>
          </p:nvSpPr>
          <p:spPr>
            <a:xfrm>
              <a:off x="3367375" y="2941850"/>
              <a:ext cx="161950" cy="165825"/>
            </a:xfrm>
            <a:custGeom>
              <a:avLst/>
              <a:gdLst/>
              <a:ahLst/>
              <a:cxnLst/>
              <a:rect l="l" t="t" r="r" b="b"/>
              <a:pathLst>
                <a:path w="6478" h="6633" extrusionOk="0">
                  <a:moveTo>
                    <a:pt x="6311" y="1"/>
                  </a:moveTo>
                  <a:lnTo>
                    <a:pt x="0" y="6442"/>
                  </a:lnTo>
                  <a:cubicBezTo>
                    <a:pt x="72" y="6490"/>
                    <a:pt x="131" y="6561"/>
                    <a:pt x="191" y="6633"/>
                  </a:cubicBezTo>
                  <a:lnTo>
                    <a:pt x="6477" y="203"/>
                  </a:lnTo>
                  <a:cubicBezTo>
                    <a:pt x="6466" y="191"/>
                    <a:pt x="6466" y="156"/>
                    <a:pt x="6466" y="144"/>
                  </a:cubicBezTo>
                  <a:cubicBezTo>
                    <a:pt x="6382" y="132"/>
                    <a:pt x="6323" y="72"/>
                    <a:pt x="631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6"/>
            <p:cNvSpPr/>
            <p:nvPr/>
          </p:nvSpPr>
          <p:spPr>
            <a:xfrm>
              <a:off x="3356050" y="3130875"/>
              <a:ext cx="23850" cy="137550"/>
            </a:xfrm>
            <a:custGeom>
              <a:avLst/>
              <a:gdLst/>
              <a:ahLst/>
              <a:cxnLst/>
              <a:rect l="l" t="t" r="r" b="b"/>
              <a:pathLst>
                <a:path w="954" h="5502" extrusionOk="0">
                  <a:moveTo>
                    <a:pt x="287" y="0"/>
                  </a:moveTo>
                  <a:cubicBezTo>
                    <a:pt x="231" y="28"/>
                    <a:pt x="175" y="40"/>
                    <a:pt x="119" y="40"/>
                  </a:cubicBezTo>
                  <a:cubicBezTo>
                    <a:pt x="80" y="40"/>
                    <a:pt x="40" y="34"/>
                    <a:pt x="1" y="24"/>
                  </a:cubicBezTo>
                  <a:lnTo>
                    <a:pt x="1" y="24"/>
                  </a:lnTo>
                  <a:lnTo>
                    <a:pt x="668" y="5501"/>
                  </a:lnTo>
                  <a:lnTo>
                    <a:pt x="953" y="5501"/>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6"/>
            <p:cNvSpPr/>
            <p:nvPr/>
          </p:nvSpPr>
          <p:spPr>
            <a:xfrm>
              <a:off x="3310225" y="2699575"/>
              <a:ext cx="19975" cy="123550"/>
            </a:xfrm>
            <a:custGeom>
              <a:avLst/>
              <a:gdLst/>
              <a:ahLst/>
              <a:cxnLst/>
              <a:rect l="l" t="t" r="r" b="b"/>
              <a:pathLst>
                <a:path w="799" h="4942" extrusionOk="0">
                  <a:moveTo>
                    <a:pt x="274" y="0"/>
                  </a:moveTo>
                  <a:cubicBezTo>
                    <a:pt x="262" y="0"/>
                    <a:pt x="239" y="12"/>
                    <a:pt x="227" y="12"/>
                  </a:cubicBezTo>
                  <a:cubicBezTo>
                    <a:pt x="155" y="48"/>
                    <a:pt x="84" y="48"/>
                    <a:pt x="0" y="48"/>
                  </a:cubicBezTo>
                  <a:lnTo>
                    <a:pt x="524" y="4941"/>
                  </a:lnTo>
                  <a:cubicBezTo>
                    <a:pt x="536" y="4929"/>
                    <a:pt x="572" y="4918"/>
                    <a:pt x="584" y="4918"/>
                  </a:cubicBezTo>
                  <a:cubicBezTo>
                    <a:pt x="629" y="4895"/>
                    <a:pt x="679" y="4887"/>
                    <a:pt x="725" y="4887"/>
                  </a:cubicBezTo>
                  <a:cubicBezTo>
                    <a:pt x="751" y="4887"/>
                    <a:pt x="776" y="4889"/>
                    <a:pt x="798" y="4894"/>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6"/>
            <p:cNvSpPr/>
            <p:nvPr/>
          </p:nvSpPr>
          <p:spPr>
            <a:xfrm>
              <a:off x="3338500" y="2828750"/>
              <a:ext cx="94675" cy="9550"/>
            </a:xfrm>
            <a:custGeom>
              <a:avLst/>
              <a:gdLst/>
              <a:ahLst/>
              <a:cxnLst/>
              <a:rect l="l" t="t" r="r" b="b"/>
              <a:pathLst>
                <a:path w="3787" h="382" extrusionOk="0">
                  <a:moveTo>
                    <a:pt x="1" y="1"/>
                  </a:moveTo>
                  <a:cubicBezTo>
                    <a:pt x="1" y="12"/>
                    <a:pt x="24" y="12"/>
                    <a:pt x="24" y="24"/>
                  </a:cubicBezTo>
                  <a:cubicBezTo>
                    <a:pt x="48" y="120"/>
                    <a:pt x="48" y="191"/>
                    <a:pt x="36" y="286"/>
                  </a:cubicBezTo>
                  <a:lnTo>
                    <a:pt x="3787" y="382"/>
                  </a:lnTo>
                  <a:cubicBezTo>
                    <a:pt x="3775" y="370"/>
                    <a:pt x="3775" y="358"/>
                    <a:pt x="3775" y="346"/>
                  </a:cubicBezTo>
                  <a:cubicBezTo>
                    <a:pt x="3739" y="251"/>
                    <a:pt x="3739" y="179"/>
                    <a:pt x="3751" y="108"/>
                  </a:cubicBez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6"/>
            <p:cNvSpPr/>
            <p:nvPr/>
          </p:nvSpPr>
          <p:spPr>
            <a:xfrm>
              <a:off x="3531375" y="2913875"/>
              <a:ext cx="22050" cy="23850"/>
            </a:xfrm>
            <a:custGeom>
              <a:avLst/>
              <a:gdLst/>
              <a:ahLst/>
              <a:cxnLst/>
              <a:rect l="l" t="t" r="r" b="b"/>
              <a:pathLst>
                <a:path w="882" h="954" extrusionOk="0">
                  <a:moveTo>
                    <a:pt x="882" y="1"/>
                  </a:moveTo>
                  <a:lnTo>
                    <a:pt x="1" y="787"/>
                  </a:lnTo>
                  <a:cubicBezTo>
                    <a:pt x="84" y="787"/>
                    <a:pt x="179" y="846"/>
                    <a:pt x="227" y="953"/>
                  </a:cubicBezTo>
                  <a:lnTo>
                    <a:pt x="882" y="370"/>
                  </a:lnTo>
                  <a:lnTo>
                    <a:pt x="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6"/>
            <p:cNvSpPr/>
            <p:nvPr/>
          </p:nvSpPr>
          <p:spPr>
            <a:xfrm>
              <a:off x="3319750" y="2693325"/>
              <a:ext cx="118200" cy="135750"/>
            </a:xfrm>
            <a:custGeom>
              <a:avLst/>
              <a:gdLst/>
              <a:ahLst/>
              <a:cxnLst/>
              <a:rect l="l" t="t" r="r" b="b"/>
              <a:pathLst>
                <a:path w="4728" h="5430" extrusionOk="0">
                  <a:moveTo>
                    <a:pt x="191" y="0"/>
                  </a:moveTo>
                  <a:cubicBezTo>
                    <a:pt x="143" y="72"/>
                    <a:pt x="72" y="143"/>
                    <a:pt x="0" y="191"/>
                  </a:cubicBezTo>
                  <a:lnTo>
                    <a:pt x="4537" y="5429"/>
                  </a:lnTo>
                  <a:cubicBezTo>
                    <a:pt x="4584" y="5346"/>
                    <a:pt x="4644" y="5287"/>
                    <a:pt x="4727" y="5239"/>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6"/>
            <p:cNvSpPr/>
            <p:nvPr/>
          </p:nvSpPr>
          <p:spPr>
            <a:xfrm>
              <a:off x="3446250" y="2840650"/>
              <a:ext cx="82775" cy="98250"/>
            </a:xfrm>
            <a:custGeom>
              <a:avLst/>
              <a:gdLst/>
              <a:ahLst/>
              <a:cxnLst/>
              <a:rect l="l" t="t" r="r" b="b"/>
              <a:pathLst>
                <a:path w="3311" h="3930" extrusionOk="0">
                  <a:moveTo>
                    <a:pt x="215" y="1"/>
                  </a:moveTo>
                  <a:cubicBezTo>
                    <a:pt x="179" y="60"/>
                    <a:pt x="96" y="120"/>
                    <a:pt x="12" y="144"/>
                  </a:cubicBezTo>
                  <a:lnTo>
                    <a:pt x="1" y="144"/>
                  </a:lnTo>
                  <a:lnTo>
                    <a:pt x="3132" y="3930"/>
                  </a:lnTo>
                  <a:cubicBezTo>
                    <a:pt x="3156" y="3835"/>
                    <a:pt x="3215" y="3751"/>
                    <a:pt x="3311" y="3716"/>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6"/>
            <p:cNvSpPr/>
            <p:nvPr/>
          </p:nvSpPr>
          <p:spPr>
            <a:xfrm>
              <a:off x="3528700" y="2944550"/>
              <a:ext cx="24725" cy="46750"/>
            </a:xfrm>
            <a:custGeom>
              <a:avLst/>
              <a:gdLst/>
              <a:ahLst/>
              <a:cxnLst/>
              <a:rect l="l" t="t" r="r" b="b"/>
              <a:pathLst>
                <a:path w="989" h="1870" extrusionOk="0">
                  <a:moveTo>
                    <a:pt x="274" y="0"/>
                  </a:moveTo>
                  <a:cubicBezTo>
                    <a:pt x="239" y="24"/>
                    <a:pt x="215" y="36"/>
                    <a:pt x="167" y="60"/>
                  </a:cubicBezTo>
                  <a:cubicBezTo>
                    <a:pt x="138" y="66"/>
                    <a:pt x="108" y="69"/>
                    <a:pt x="79" y="69"/>
                  </a:cubicBezTo>
                  <a:cubicBezTo>
                    <a:pt x="51" y="69"/>
                    <a:pt x="24" y="66"/>
                    <a:pt x="1" y="60"/>
                  </a:cubicBezTo>
                  <a:lnTo>
                    <a:pt x="1" y="60"/>
                  </a:lnTo>
                  <a:cubicBezTo>
                    <a:pt x="1" y="72"/>
                    <a:pt x="1" y="95"/>
                    <a:pt x="13" y="119"/>
                  </a:cubicBezTo>
                  <a:lnTo>
                    <a:pt x="989" y="1869"/>
                  </a:lnTo>
                  <a:lnTo>
                    <a:pt x="989" y="1310"/>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6"/>
            <p:cNvSpPr/>
            <p:nvPr/>
          </p:nvSpPr>
          <p:spPr>
            <a:xfrm>
              <a:off x="3292950" y="2669025"/>
              <a:ext cx="34550" cy="31750"/>
            </a:xfrm>
            <a:custGeom>
              <a:avLst/>
              <a:gdLst/>
              <a:ahLst/>
              <a:cxnLst/>
              <a:rect l="l" t="t" r="r" b="b"/>
              <a:pathLst>
                <a:path w="1382" h="1270" extrusionOk="0">
                  <a:moveTo>
                    <a:pt x="694" y="1"/>
                  </a:moveTo>
                  <a:cubicBezTo>
                    <a:pt x="629" y="1"/>
                    <a:pt x="564" y="11"/>
                    <a:pt x="501" y="32"/>
                  </a:cubicBezTo>
                  <a:cubicBezTo>
                    <a:pt x="179" y="151"/>
                    <a:pt x="1" y="508"/>
                    <a:pt x="96" y="841"/>
                  </a:cubicBezTo>
                  <a:cubicBezTo>
                    <a:pt x="191" y="1091"/>
                    <a:pt x="429" y="1258"/>
                    <a:pt x="680" y="1270"/>
                  </a:cubicBezTo>
                  <a:cubicBezTo>
                    <a:pt x="751" y="1270"/>
                    <a:pt x="822" y="1270"/>
                    <a:pt x="906" y="1234"/>
                  </a:cubicBezTo>
                  <a:cubicBezTo>
                    <a:pt x="953" y="1234"/>
                    <a:pt x="965" y="1222"/>
                    <a:pt x="965" y="1222"/>
                  </a:cubicBezTo>
                  <a:lnTo>
                    <a:pt x="1049" y="1175"/>
                  </a:lnTo>
                  <a:cubicBezTo>
                    <a:pt x="1132" y="1139"/>
                    <a:pt x="1203" y="1056"/>
                    <a:pt x="1251" y="984"/>
                  </a:cubicBezTo>
                  <a:cubicBezTo>
                    <a:pt x="1346" y="841"/>
                    <a:pt x="1382" y="627"/>
                    <a:pt x="1311" y="436"/>
                  </a:cubicBezTo>
                  <a:cubicBezTo>
                    <a:pt x="1215" y="169"/>
                    <a:pt x="958" y="1"/>
                    <a:pt x="69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6"/>
            <p:cNvSpPr/>
            <p:nvPr/>
          </p:nvSpPr>
          <p:spPr>
            <a:xfrm>
              <a:off x="3103950" y="3184550"/>
              <a:ext cx="32475" cy="31650"/>
            </a:xfrm>
            <a:custGeom>
              <a:avLst/>
              <a:gdLst/>
              <a:ahLst/>
              <a:cxnLst/>
              <a:rect l="l" t="t" r="r" b="b"/>
              <a:pathLst>
                <a:path w="1299" h="1266" extrusionOk="0">
                  <a:moveTo>
                    <a:pt x="669" y="1"/>
                  </a:moveTo>
                  <a:cubicBezTo>
                    <a:pt x="631" y="1"/>
                    <a:pt x="594" y="3"/>
                    <a:pt x="560" y="8"/>
                  </a:cubicBezTo>
                  <a:cubicBezTo>
                    <a:pt x="512" y="8"/>
                    <a:pt x="489" y="20"/>
                    <a:pt x="441" y="44"/>
                  </a:cubicBezTo>
                  <a:cubicBezTo>
                    <a:pt x="179" y="127"/>
                    <a:pt x="0" y="401"/>
                    <a:pt x="12" y="663"/>
                  </a:cubicBezTo>
                  <a:cubicBezTo>
                    <a:pt x="12" y="723"/>
                    <a:pt x="24" y="782"/>
                    <a:pt x="36" y="842"/>
                  </a:cubicBezTo>
                  <a:cubicBezTo>
                    <a:pt x="60" y="854"/>
                    <a:pt x="72" y="901"/>
                    <a:pt x="84" y="937"/>
                  </a:cubicBezTo>
                  <a:cubicBezTo>
                    <a:pt x="204" y="1141"/>
                    <a:pt x="419" y="1266"/>
                    <a:pt x="649" y="1266"/>
                  </a:cubicBezTo>
                  <a:cubicBezTo>
                    <a:pt x="714" y="1266"/>
                    <a:pt x="780" y="1256"/>
                    <a:pt x="846" y="1235"/>
                  </a:cubicBezTo>
                  <a:cubicBezTo>
                    <a:pt x="905" y="1211"/>
                    <a:pt x="953" y="1187"/>
                    <a:pt x="989" y="1151"/>
                  </a:cubicBezTo>
                  <a:cubicBezTo>
                    <a:pt x="1072" y="1092"/>
                    <a:pt x="1143" y="1032"/>
                    <a:pt x="1191" y="961"/>
                  </a:cubicBezTo>
                  <a:cubicBezTo>
                    <a:pt x="1274" y="818"/>
                    <a:pt x="1298" y="616"/>
                    <a:pt x="1239" y="425"/>
                  </a:cubicBezTo>
                  <a:cubicBezTo>
                    <a:pt x="1167" y="235"/>
                    <a:pt x="1024" y="80"/>
                    <a:pt x="834" y="20"/>
                  </a:cubicBezTo>
                  <a:cubicBezTo>
                    <a:pt x="778" y="6"/>
                    <a:pt x="722"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6"/>
            <p:cNvSpPr/>
            <p:nvPr/>
          </p:nvSpPr>
          <p:spPr>
            <a:xfrm>
              <a:off x="3340000" y="3100100"/>
              <a:ext cx="35125" cy="32400"/>
            </a:xfrm>
            <a:custGeom>
              <a:avLst/>
              <a:gdLst/>
              <a:ahLst/>
              <a:cxnLst/>
              <a:rect l="l" t="t" r="r" b="b"/>
              <a:pathLst>
                <a:path w="1405" h="1296" extrusionOk="0">
                  <a:moveTo>
                    <a:pt x="710" y="1"/>
                  </a:moveTo>
                  <a:cubicBezTo>
                    <a:pt x="644" y="1"/>
                    <a:pt x="575" y="14"/>
                    <a:pt x="512" y="41"/>
                  </a:cubicBezTo>
                  <a:lnTo>
                    <a:pt x="500" y="41"/>
                  </a:lnTo>
                  <a:cubicBezTo>
                    <a:pt x="167" y="172"/>
                    <a:pt x="0" y="517"/>
                    <a:pt x="107" y="838"/>
                  </a:cubicBezTo>
                  <a:cubicBezTo>
                    <a:pt x="119" y="898"/>
                    <a:pt x="155" y="946"/>
                    <a:pt x="179" y="1005"/>
                  </a:cubicBezTo>
                  <a:cubicBezTo>
                    <a:pt x="238" y="1077"/>
                    <a:pt x="298" y="1136"/>
                    <a:pt x="393" y="1196"/>
                  </a:cubicBezTo>
                  <a:cubicBezTo>
                    <a:pt x="464" y="1243"/>
                    <a:pt x="560" y="1267"/>
                    <a:pt x="631" y="1291"/>
                  </a:cubicBezTo>
                  <a:cubicBezTo>
                    <a:pt x="652" y="1294"/>
                    <a:pt x="673" y="1295"/>
                    <a:pt x="695" y="1295"/>
                  </a:cubicBezTo>
                  <a:cubicBezTo>
                    <a:pt x="761" y="1295"/>
                    <a:pt x="831" y="1282"/>
                    <a:pt x="893" y="1255"/>
                  </a:cubicBezTo>
                  <a:cubicBezTo>
                    <a:pt x="1226" y="1136"/>
                    <a:pt x="1405" y="779"/>
                    <a:pt x="1298" y="457"/>
                  </a:cubicBezTo>
                  <a:cubicBezTo>
                    <a:pt x="1286" y="410"/>
                    <a:pt x="1274" y="362"/>
                    <a:pt x="1238" y="338"/>
                  </a:cubicBezTo>
                  <a:cubicBezTo>
                    <a:pt x="1226" y="231"/>
                    <a:pt x="1155" y="160"/>
                    <a:pt x="1072" y="112"/>
                  </a:cubicBezTo>
                  <a:cubicBezTo>
                    <a:pt x="988" y="53"/>
                    <a:pt x="881" y="5"/>
                    <a:pt x="774" y="5"/>
                  </a:cubicBezTo>
                  <a:cubicBezTo>
                    <a:pt x="753" y="2"/>
                    <a:pt x="732" y="1"/>
                    <a:pt x="7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6"/>
            <p:cNvSpPr/>
            <p:nvPr/>
          </p:nvSpPr>
          <p:spPr>
            <a:xfrm>
              <a:off x="3163775" y="2824375"/>
              <a:ext cx="12225" cy="10675"/>
            </a:xfrm>
            <a:custGeom>
              <a:avLst/>
              <a:gdLst/>
              <a:ahLst/>
              <a:cxnLst/>
              <a:rect l="l" t="t" r="r" b="b"/>
              <a:pathLst>
                <a:path w="489" h="427" extrusionOk="0">
                  <a:moveTo>
                    <a:pt x="251" y="0"/>
                  </a:moveTo>
                  <a:cubicBezTo>
                    <a:pt x="228" y="0"/>
                    <a:pt x="204" y="3"/>
                    <a:pt x="179" y="9"/>
                  </a:cubicBezTo>
                  <a:cubicBezTo>
                    <a:pt x="60" y="56"/>
                    <a:pt x="1" y="176"/>
                    <a:pt x="36" y="295"/>
                  </a:cubicBezTo>
                  <a:cubicBezTo>
                    <a:pt x="60" y="330"/>
                    <a:pt x="84" y="378"/>
                    <a:pt x="132" y="402"/>
                  </a:cubicBezTo>
                  <a:cubicBezTo>
                    <a:pt x="168" y="416"/>
                    <a:pt x="205" y="427"/>
                    <a:pt x="245" y="427"/>
                  </a:cubicBezTo>
                  <a:cubicBezTo>
                    <a:pt x="269" y="427"/>
                    <a:pt x="295" y="423"/>
                    <a:pt x="322" y="414"/>
                  </a:cubicBezTo>
                  <a:cubicBezTo>
                    <a:pt x="358" y="390"/>
                    <a:pt x="382" y="378"/>
                    <a:pt x="405" y="366"/>
                  </a:cubicBezTo>
                  <a:cubicBezTo>
                    <a:pt x="465" y="307"/>
                    <a:pt x="489" y="223"/>
                    <a:pt x="465" y="140"/>
                  </a:cubicBezTo>
                  <a:cubicBezTo>
                    <a:pt x="465" y="128"/>
                    <a:pt x="441" y="116"/>
                    <a:pt x="429" y="104"/>
                  </a:cubicBezTo>
                  <a:cubicBezTo>
                    <a:pt x="384" y="31"/>
                    <a:pt x="324" y="0"/>
                    <a:pt x="25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6"/>
            <p:cNvSpPr/>
            <p:nvPr/>
          </p:nvSpPr>
          <p:spPr>
            <a:xfrm>
              <a:off x="3431975" y="2823200"/>
              <a:ext cx="22625" cy="21500"/>
            </a:xfrm>
            <a:custGeom>
              <a:avLst/>
              <a:gdLst/>
              <a:ahLst/>
              <a:cxnLst/>
              <a:rect l="l" t="t" r="r" b="b"/>
              <a:pathLst>
                <a:path w="905" h="860" extrusionOk="0">
                  <a:moveTo>
                    <a:pt x="452" y="1"/>
                  </a:moveTo>
                  <a:cubicBezTo>
                    <a:pt x="401" y="1"/>
                    <a:pt x="349" y="11"/>
                    <a:pt x="298" y="32"/>
                  </a:cubicBezTo>
                  <a:cubicBezTo>
                    <a:pt x="274" y="44"/>
                    <a:pt x="250" y="44"/>
                    <a:pt x="238" y="56"/>
                  </a:cubicBezTo>
                  <a:cubicBezTo>
                    <a:pt x="155" y="80"/>
                    <a:pt x="95" y="163"/>
                    <a:pt x="48" y="234"/>
                  </a:cubicBezTo>
                  <a:cubicBezTo>
                    <a:pt x="36" y="270"/>
                    <a:pt x="36" y="294"/>
                    <a:pt x="12" y="330"/>
                  </a:cubicBezTo>
                  <a:cubicBezTo>
                    <a:pt x="0" y="401"/>
                    <a:pt x="0" y="484"/>
                    <a:pt x="36" y="568"/>
                  </a:cubicBezTo>
                  <a:cubicBezTo>
                    <a:pt x="36" y="580"/>
                    <a:pt x="48" y="580"/>
                    <a:pt x="48" y="592"/>
                  </a:cubicBezTo>
                  <a:cubicBezTo>
                    <a:pt x="105" y="764"/>
                    <a:pt x="270" y="859"/>
                    <a:pt x="444" y="859"/>
                  </a:cubicBezTo>
                  <a:cubicBezTo>
                    <a:pt x="486" y="859"/>
                    <a:pt x="529" y="853"/>
                    <a:pt x="572" y="842"/>
                  </a:cubicBezTo>
                  <a:lnTo>
                    <a:pt x="583" y="842"/>
                  </a:lnTo>
                  <a:cubicBezTo>
                    <a:pt x="667" y="818"/>
                    <a:pt x="750" y="770"/>
                    <a:pt x="786" y="699"/>
                  </a:cubicBezTo>
                  <a:cubicBezTo>
                    <a:pt x="881" y="592"/>
                    <a:pt x="905" y="425"/>
                    <a:pt x="845" y="294"/>
                  </a:cubicBezTo>
                  <a:cubicBezTo>
                    <a:pt x="790" y="119"/>
                    <a:pt x="628" y="1"/>
                    <a:pt x="4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6"/>
            <p:cNvSpPr/>
            <p:nvPr/>
          </p:nvSpPr>
          <p:spPr>
            <a:xfrm>
              <a:off x="3317375" y="2821475"/>
              <a:ext cx="22350" cy="22125"/>
            </a:xfrm>
            <a:custGeom>
              <a:avLst/>
              <a:gdLst/>
              <a:ahLst/>
              <a:cxnLst/>
              <a:rect l="l" t="t" r="r" b="b"/>
              <a:pathLst>
                <a:path w="894" h="885" extrusionOk="0">
                  <a:moveTo>
                    <a:pt x="455" y="1"/>
                  </a:moveTo>
                  <a:cubicBezTo>
                    <a:pt x="405" y="1"/>
                    <a:pt x="348" y="9"/>
                    <a:pt x="298" y="18"/>
                  </a:cubicBezTo>
                  <a:cubicBezTo>
                    <a:pt x="274" y="30"/>
                    <a:pt x="250" y="30"/>
                    <a:pt x="238" y="53"/>
                  </a:cubicBezTo>
                  <a:cubicBezTo>
                    <a:pt x="155" y="89"/>
                    <a:pt x="95" y="172"/>
                    <a:pt x="48" y="256"/>
                  </a:cubicBezTo>
                  <a:cubicBezTo>
                    <a:pt x="12" y="351"/>
                    <a:pt x="0" y="446"/>
                    <a:pt x="12" y="542"/>
                  </a:cubicBezTo>
                  <a:cubicBezTo>
                    <a:pt x="12" y="553"/>
                    <a:pt x="12" y="577"/>
                    <a:pt x="36" y="589"/>
                  </a:cubicBezTo>
                  <a:cubicBezTo>
                    <a:pt x="72" y="732"/>
                    <a:pt x="191" y="827"/>
                    <a:pt x="334" y="863"/>
                  </a:cubicBezTo>
                  <a:cubicBezTo>
                    <a:pt x="368" y="878"/>
                    <a:pt x="405" y="885"/>
                    <a:pt x="443" y="885"/>
                  </a:cubicBezTo>
                  <a:cubicBezTo>
                    <a:pt x="495" y="885"/>
                    <a:pt x="547" y="872"/>
                    <a:pt x="595" y="851"/>
                  </a:cubicBezTo>
                  <a:lnTo>
                    <a:pt x="607" y="851"/>
                  </a:lnTo>
                  <a:cubicBezTo>
                    <a:pt x="750" y="804"/>
                    <a:pt x="846" y="684"/>
                    <a:pt x="881" y="553"/>
                  </a:cubicBezTo>
                  <a:cubicBezTo>
                    <a:pt x="893" y="482"/>
                    <a:pt x="893" y="387"/>
                    <a:pt x="869" y="303"/>
                  </a:cubicBezTo>
                  <a:cubicBezTo>
                    <a:pt x="869" y="292"/>
                    <a:pt x="846" y="292"/>
                    <a:pt x="846" y="268"/>
                  </a:cubicBezTo>
                  <a:cubicBezTo>
                    <a:pt x="786" y="125"/>
                    <a:pt x="655" y="18"/>
                    <a:pt x="512" y="6"/>
                  </a:cubicBezTo>
                  <a:cubicBezTo>
                    <a:pt x="495" y="2"/>
                    <a:pt x="475" y="1"/>
                    <a:pt x="4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6"/>
            <p:cNvSpPr/>
            <p:nvPr/>
          </p:nvSpPr>
          <p:spPr>
            <a:xfrm>
              <a:off x="3196225" y="3268725"/>
              <a:ext cx="925" cy="275"/>
            </a:xfrm>
            <a:custGeom>
              <a:avLst/>
              <a:gdLst/>
              <a:ahLst/>
              <a:cxnLst/>
              <a:rect l="l" t="t" r="r" b="b"/>
              <a:pathLst>
                <a:path w="37" h="11" extrusionOk="0">
                  <a:moveTo>
                    <a:pt x="24" y="0"/>
                  </a:moveTo>
                  <a:cubicBezTo>
                    <a:pt x="16" y="0"/>
                    <a:pt x="8" y="11"/>
                    <a:pt x="0" y="11"/>
                  </a:cubicBezTo>
                  <a:lnTo>
                    <a:pt x="36" y="11"/>
                  </a:lnTo>
                  <a:cubicBezTo>
                    <a:pt x="32" y="3"/>
                    <a:pt x="28" y="0"/>
                    <a:pt x="2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6"/>
            <p:cNvSpPr/>
            <p:nvPr/>
          </p:nvSpPr>
          <p:spPr>
            <a:xfrm>
              <a:off x="3524525" y="2933525"/>
              <a:ext cx="14025" cy="12750"/>
            </a:xfrm>
            <a:custGeom>
              <a:avLst/>
              <a:gdLst/>
              <a:ahLst/>
              <a:cxnLst/>
              <a:rect l="l" t="t" r="r" b="b"/>
              <a:pathLst>
                <a:path w="561" h="510" extrusionOk="0">
                  <a:moveTo>
                    <a:pt x="287" y="1"/>
                  </a:moveTo>
                  <a:cubicBezTo>
                    <a:pt x="263" y="1"/>
                    <a:pt x="227" y="1"/>
                    <a:pt x="203" y="24"/>
                  </a:cubicBezTo>
                  <a:cubicBezTo>
                    <a:pt x="84" y="48"/>
                    <a:pt x="1" y="120"/>
                    <a:pt x="1" y="227"/>
                  </a:cubicBezTo>
                  <a:cubicBezTo>
                    <a:pt x="1" y="262"/>
                    <a:pt x="1" y="298"/>
                    <a:pt x="25" y="334"/>
                  </a:cubicBezTo>
                  <a:cubicBezTo>
                    <a:pt x="49" y="405"/>
                    <a:pt x="108" y="465"/>
                    <a:pt x="180" y="501"/>
                  </a:cubicBezTo>
                  <a:cubicBezTo>
                    <a:pt x="203" y="507"/>
                    <a:pt x="230" y="510"/>
                    <a:pt x="258" y="510"/>
                  </a:cubicBezTo>
                  <a:cubicBezTo>
                    <a:pt x="287" y="510"/>
                    <a:pt x="316" y="507"/>
                    <a:pt x="346" y="501"/>
                  </a:cubicBezTo>
                  <a:cubicBezTo>
                    <a:pt x="394" y="477"/>
                    <a:pt x="418" y="465"/>
                    <a:pt x="453" y="441"/>
                  </a:cubicBezTo>
                  <a:cubicBezTo>
                    <a:pt x="525" y="382"/>
                    <a:pt x="561" y="274"/>
                    <a:pt x="513" y="179"/>
                  </a:cubicBezTo>
                  <a:lnTo>
                    <a:pt x="513" y="167"/>
                  </a:lnTo>
                  <a:cubicBezTo>
                    <a:pt x="465" y="60"/>
                    <a:pt x="382" y="1"/>
                    <a:pt x="2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6"/>
            <p:cNvSpPr/>
            <p:nvPr/>
          </p:nvSpPr>
          <p:spPr>
            <a:xfrm>
              <a:off x="3325700" y="2843050"/>
              <a:ext cx="34250" cy="258075"/>
            </a:xfrm>
            <a:custGeom>
              <a:avLst/>
              <a:gdLst/>
              <a:ahLst/>
              <a:cxnLst/>
              <a:rect l="l" t="t" r="r" b="b"/>
              <a:pathLst>
                <a:path w="1370" h="10323" extrusionOk="0">
                  <a:moveTo>
                    <a:pt x="262" y="0"/>
                  </a:moveTo>
                  <a:cubicBezTo>
                    <a:pt x="210" y="23"/>
                    <a:pt x="152" y="31"/>
                    <a:pt x="96" y="31"/>
                  </a:cubicBezTo>
                  <a:cubicBezTo>
                    <a:pt x="63" y="31"/>
                    <a:pt x="31" y="28"/>
                    <a:pt x="1" y="24"/>
                  </a:cubicBezTo>
                  <a:lnTo>
                    <a:pt x="1" y="24"/>
                  </a:lnTo>
                  <a:lnTo>
                    <a:pt x="1096" y="10323"/>
                  </a:lnTo>
                  <a:cubicBezTo>
                    <a:pt x="1167" y="10296"/>
                    <a:pt x="1232" y="10283"/>
                    <a:pt x="1300" y="10283"/>
                  </a:cubicBezTo>
                  <a:cubicBezTo>
                    <a:pt x="1323" y="10283"/>
                    <a:pt x="1346" y="10284"/>
                    <a:pt x="1370" y="10287"/>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8" name="Google Shape;66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60"/>
        <p:cNvGrpSpPr/>
        <p:nvPr/>
      </p:nvGrpSpPr>
      <p:grpSpPr>
        <a:xfrm>
          <a:off x="0" y="0"/>
          <a:ext cx="0" cy="0"/>
          <a:chOff x="0" y="0"/>
          <a:chExt cx="0" cy="0"/>
        </a:xfrm>
      </p:grpSpPr>
      <p:grpSp>
        <p:nvGrpSpPr>
          <p:cNvPr id="1061" name="Google Shape;1061;p9"/>
          <p:cNvGrpSpPr/>
          <p:nvPr/>
        </p:nvGrpSpPr>
        <p:grpSpPr>
          <a:xfrm>
            <a:off x="5145516" y="-10"/>
            <a:ext cx="3998452" cy="1553293"/>
            <a:chOff x="874500" y="1324100"/>
            <a:chExt cx="2298225" cy="892800"/>
          </a:xfrm>
        </p:grpSpPr>
        <p:sp>
          <p:nvSpPr>
            <p:cNvPr id="1062" name="Google Shape;1062;p9"/>
            <p:cNvSpPr/>
            <p:nvPr/>
          </p:nvSpPr>
          <p:spPr>
            <a:xfrm>
              <a:off x="3108700" y="1324100"/>
              <a:ext cx="64025" cy="42300"/>
            </a:xfrm>
            <a:custGeom>
              <a:avLst/>
              <a:gdLst/>
              <a:ahLst/>
              <a:cxnLst/>
              <a:rect l="l" t="t" r="r" b="b"/>
              <a:pathLst>
                <a:path w="2561" h="1692" extrusionOk="0">
                  <a:moveTo>
                    <a:pt x="1918" y="1"/>
                  </a:moveTo>
                  <a:lnTo>
                    <a:pt x="1918" y="12"/>
                  </a:lnTo>
                  <a:lnTo>
                    <a:pt x="25" y="1334"/>
                  </a:lnTo>
                  <a:lnTo>
                    <a:pt x="1" y="1417"/>
                  </a:lnTo>
                  <a:cubicBezTo>
                    <a:pt x="72" y="1489"/>
                    <a:pt x="132" y="1572"/>
                    <a:pt x="156" y="1691"/>
                  </a:cubicBezTo>
                  <a:lnTo>
                    <a:pt x="256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9"/>
            <p:cNvSpPr/>
            <p:nvPr/>
          </p:nvSpPr>
          <p:spPr>
            <a:xfrm>
              <a:off x="3100375" y="1324400"/>
              <a:ext cx="24425" cy="35450"/>
            </a:xfrm>
            <a:custGeom>
              <a:avLst/>
              <a:gdLst/>
              <a:ahLst/>
              <a:cxnLst/>
              <a:rect l="l" t="t" r="r" b="b"/>
              <a:pathLst>
                <a:path w="977" h="1418" extrusionOk="0">
                  <a:moveTo>
                    <a:pt x="572" y="0"/>
                  </a:moveTo>
                  <a:lnTo>
                    <a:pt x="1" y="1263"/>
                  </a:lnTo>
                  <a:cubicBezTo>
                    <a:pt x="120" y="1286"/>
                    <a:pt x="239" y="1346"/>
                    <a:pt x="334" y="1417"/>
                  </a:cubicBezTo>
                  <a:lnTo>
                    <a:pt x="358" y="1346"/>
                  </a:lnTo>
                  <a:lnTo>
                    <a:pt x="977" y="12"/>
                  </a:lnTo>
                  <a:lnTo>
                    <a:pt x="572" y="12"/>
                  </a:lnTo>
                  <a:lnTo>
                    <a:pt x="5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9"/>
            <p:cNvSpPr/>
            <p:nvPr/>
          </p:nvSpPr>
          <p:spPr>
            <a:xfrm>
              <a:off x="2658050" y="1324100"/>
              <a:ext cx="77725" cy="101225"/>
            </a:xfrm>
            <a:custGeom>
              <a:avLst/>
              <a:gdLst/>
              <a:ahLst/>
              <a:cxnLst/>
              <a:rect l="l" t="t" r="r" b="b"/>
              <a:pathLst>
                <a:path w="3109" h="4049" extrusionOk="0">
                  <a:moveTo>
                    <a:pt x="2668" y="1"/>
                  </a:moveTo>
                  <a:lnTo>
                    <a:pt x="1" y="3834"/>
                  </a:lnTo>
                  <a:cubicBezTo>
                    <a:pt x="120" y="3894"/>
                    <a:pt x="227" y="3953"/>
                    <a:pt x="298" y="4049"/>
                  </a:cubicBezTo>
                  <a:lnTo>
                    <a:pt x="31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9"/>
            <p:cNvSpPr/>
            <p:nvPr/>
          </p:nvSpPr>
          <p:spPr>
            <a:xfrm>
              <a:off x="3039950" y="1324100"/>
              <a:ext cx="46750" cy="37525"/>
            </a:xfrm>
            <a:custGeom>
              <a:avLst/>
              <a:gdLst/>
              <a:ahLst/>
              <a:cxnLst/>
              <a:rect l="l" t="t" r="r" b="b"/>
              <a:pathLst>
                <a:path w="1870" h="1501" extrusionOk="0">
                  <a:moveTo>
                    <a:pt x="1" y="1"/>
                  </a:moveTo>
                  <a:lnTo>
                    <a:pt x="1" y="12"/>
                  </a:lnTo>
                  <a:lnTo>
                    <a:pt x="1144" y="1239"/>
                  </a:lnTo>
                  <a:lnTo>
                    <a:pt x="1870" y="1501"/>
                  </a:lnTo>
                  <a:lnTo>
                    <a:pt x="1870" y="1489"/>
                  </a:lnTo>
                  <a:lnTo>
                    <a:pt x="48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9"/>
            <p:cNvSpPr/>
            <p:nvPr/>
          </p:nvSpPr>
          <p:spPr>
            <a:xfrm>
              <a:off x="3095625" y="1382750"/>
              <a:ext cx="10725" cy="6125"/>
            </a:xfrm>
            <a:custGeom>
              <a:avLst/>
              <a:gdLst/>
              <a:ahLst/>
              <a:cxnLst/>
              <a:rect l="l" t="t" r="r" b="b"/>
              <a:pathLst>
                <a:path w="429" h="245" extrusionOk="0">
                  <a:moveTo>
                    <a:pt x="405" y="0"/>
                  </a:moveTo>
                  <a:lnTo>
                    <a:pt x="405" y="0"/>
                  </a:lnTo>
                  <a:cubicBezTo>
                    <a:pt x="357" y="36"/>
                    <a:pt x="298" y="48"/>
                    <a:pt x="250" y="60"/>
                  </a:cubicBezTo>
                  <a:cubicBezTo>
                    <a:pt x="214" y="72"/>
                    <a:pt x="176" y="78"/>
                    <a:pt x="134" y="78"/>
                  </a:cubicBezTo>
                  <a:cubicBezTo>
                    <a:pt x="92" y="78"/>
                    <a:pt x="48" y="72"/>
                    <a:pt x="0" y="60"/>
                  </a:cubicBezTo>
                  <a:lnTo>
                    <a:pt x="0" y="60"/>
                  </a:lnTo>
                  <a:lnTo>
                    <a:pt x="107" y="179"/>
                  </a:lnTo>
                  <a:cubicBezTo>
                    <a:pt x="139" y="224"/>
                    <a:pt x="189" y="245"/>
                    <a:pt x="239" y="245"/>
                  </a:cubicBezTo>
                  <a:cubicBezTo>
                    <a:pt x="282" y="245"/>
                    <a:pt x="324" y="230"/>
                    <a:pt x="357" y="203"/>
                  </a:cubicBezTo>
                  <a:cubicBezTo>
                    <a:pt x="417" y="155"/>
                    <a:pt x="429" y="60"/>
                    <a:pt x="40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9"/>
            <p:cNvSpPr/>
            <p:nvPr/>
          </p:nvSpPr>
          <p:spPr>
            <a:xfrm>
              <a:off x="2519350" y="1324100"/>
              <a:ext cx="119375" cy="105400"/>
            </a:xfrm>
            <a:custGeom>
              <a:avLst/>
              <a:gdLst/>
              <a:ahLst/>
              <a:cxnLst/>
              <a:rect l="l" t="t" r="r" b="b"/>
              <a:pathLst>
                <a:path w="4775" h="4216" extrusionOk="0">
                  <a:moveTo>
                    <a:pt x="1" y="1"/>
                  </a:moveTo>
                  <a:lnTo>
                    <a:pt x="4477" y="4180"/>
                  </a:lnTo>
                  <a:lnTo>
                    <a:pt x="4549" y="4215"/>
                  </a:lnTo>
                  <a:cubicBezTo>
                    <a:pt x="4608" y="4108"/>
                    <a:pt x="4692" y="4037"/>
                    <a:pt x="4775" y="3953"/>
                  </a:cubicBezTo>
                  <a:lnTo>
                    <a:pt x="53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9"/>
            <p:cNvSpPr/>
            <p:nvPr/>
          </p:nvSpPr>
          <p:spPr>
            <a:xfrm>
              <a:off x="2959575" y="1324400"/>
              <a:ext cx="127425" cy="44675"/>
            </a:xfrm>
            <a:custGeom>
              <a:avLst/>
              <a:gdLst/>
              <a:ahLst/>
              <a:cxnLst/>
              <a:rect l="l" t="t" r="r" b="b"/>
              <a:pathLst>
                <a:path w="5097" h="1787" extrusionOk="0">
                  <a:moveTo>
                    <a:pt x="1" y="0"/>
                  </a:moveTo>
                  <a:lnTo>
                    <a:pt x="4847" y="1786"/>
                  </a:lnTo>
                  <a:lnTo>
                    <a:pt x="5001" y="1763"/>
                  </a:lnTo>
                  <a:cubicBezTo>
                    <a:pt x="5013" y="1655"/>
                    <a:pt x="5037" y="1560"/>
                    <a:pt x="5097" y="1489"/>
                  </a:cubicBezTo>
                  <a:lnTo>
                    <a:pt x="4370" y="1227"/>
                  </a:lnTo>
                  <a:lnTo>
                    <a:pt x="103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9"/>
            <p:cNvSpPr/>
            <p:nvPr/>
          </p:nvSpPr>
          <p:spPr>
            <a:xfrm>
              <a:off x="2669975" y="1368450"/>
              <a:ext cx="416425" cy="72950"/>
            </a:xfrm>
            <a:custGeom>
              <a:avLst/>
              <a:gdLst/>
              <a:ahLst/>
              <a:cxnLst/>
              <a:rect l="l" t="t" r="r" b="b"/>
              <a:pathLst>
                <a:path w="16657" h="2918" extrusionOk="0">
                  <a:moveTo>
                    <a:pt x="16585" y="1"/>
                  </a:moveTo>
                  <a:lnTo>
                    <a:pt x="16419" y="24"/>
                  </a:lnTo>
                  <a:lnTo>
                    <a:pt x="0" y="2560"/>
                  </a:lnTo>
                  <a:cubicBezTo>
                    <a:pt x="12" y="2584"/>
                    <a:pt x="12" y="2620"/>
                    <a:pt x="36" y="2644"/>
                  </a:cubicBezTo>
                  <a:cubicBezTo>
                    <a:pt x="60" y="2739"/>
                    <a:pt x="60" y="2822"/>
                    <a:pt x="60" y="2918"/>
                  </a:cubicBezTo>
                  <a:lnTo>
                    <a:pt x="16657" y="358"/>
                  </a:lnTo>
                  <a:cubicBezTo>
                    <a:pt x="16621" y="310"/>
                    <a:pt x="16609" y="251"/>
                    <a:pt x="16597" y="203"/>
                  </a:cubicBezTo>
                  <a:cubicBezTo>
                    <a:pt x="16585" y="132"/>
                    <a:pt x="16585" y="72"/>
                    <a:pt x="1658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9"/>
            <p:cNvSpPr/>
            <p:nvPr/>
          </p:nvSpPr>
          <p:spPr>
            <a:xfrm>
              <a:off x="2464575" y="1378875"/>
              <a:ext cx="629275" cy="804275"/>
            </a:xfrm>
            <a:custGeom>
              <a:avLst/>
              <a:gdLst/>
              <a:ahLst/>
              <a:cxnLst/>
              <a:rect l="l" t="t" r="r" b="b"/>
              <a:pathLst>
                <a:path w="25171" h="32171" extrusionOk="0">
                  <a:moveTo>
                    <a:pt x="24885" y="0"/>
                  </a:moveTo>
                  <a:lnTo>
                    <a:pt x="1" y="31945"/>
                  </a:lnTo>
                  <a:cubicBezTo>
                    <a:pt x="108" y="31992"/>
                    <a:pt x="203" y="32064"/>
                    <a:pt x="287" y="32171"/>
                  </a:cubicBezTo>
                  <a:lnTo>
                    <a:pt x="25171" y="203"/>
                  </a:lnTo>
                  <a:cubicBezTo>
                    <a:pt x="25063" y="155"/>
                    <a:pt x="24956" y="84"/>
                    <a:pt x="2488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9"/>
            <p:cNvSpPr/>
            <p:nvPr/>
          </p:nvSpPr>
          <p:spPr>
            <a:xfrm>
              <a:off x="2489575" y="1454775"/>
              <a:ext cx="155400" cy="285775"/>
            </a:xfrm>
            <a:custGeom>
              <a:avLst/>
              <a:gdLst/>
              <a:ahLst/>
              <a:cxnLst/>
              <a:rect l="l" t="t" r="r" b="b"/>
              <a:pathLst>
                <a:path w="6216" h="11431" extrusionOk="0">
                  <a:moveTo>
                    <a:pt x="5906" y="0"/>
                  </a:moveTo>
                  <a:lnTo>
                    <a:pt x="1" y="11264"/>
                  </a:lnTo>
                  <a:cubicBezTo>
                    <a:pt x="120" y="11311"/>
                    <a:pt x="227" y="11371"/>
                    <a:pt x="322" y="11430"/>
                  </a:cubicBezTo>
                  <a:lnTo>
                    <a:pt x="6216" y="179"/>
                  </a:lnTo>
                  <a:cubicBezTo>
                    <a:pt x="6097" y="143"/>
                    <a:pt x="6002" y="84"/>
                    <a:pt x="590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9"/>
            <p:cNvSpPr/>
            <p:nvPr/>
          </p:nvSpPr>
          <p:spPr>
            <a:xfrm>
              <a:off x="2481850" y="1387200"/>
              <a:ext cx="1500" cy="2400"/>
            </a:xfrm>
            <a:custGeom>
              <a:avLst/>
              <a:gdLst/>
              <a:ahLst/>
              <a:cxnLst/>
              <a:rect l="l" t="t" r="r" b="b"/>
              <a:pathLst>
                <a:path w="60" h="96" extrusionOk="0">
                  <a:moveTo>
                    <a:pt x="0" y="1"/>
                  </a:moveTo>
                  <a:lnTo>
                    <a:pt x="0" y="96"/>
                  </a:lnTo>
                  <a:cubicBezTo>
                    <a:pt x="24" y="60"/>
                    <a:pt x="36" y="36"/>
                    <a:pt x="60" y="25"/>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9"/>
            <p:cNvSpPr/>
            <p:nvPr/>
          </p:nvSpPr>
          <p:spPr>
            <a:xfrm>
              <a:off x="2482450" y="1324400"/>
              <a:ext cx="12225" cy="56575"/>
            </a:xfrm>
            <a:custGeom>
              <a:avLst/>
              <a:gdLst/>
              <a:ahLst/>
              <a:cxnLst/>
              <a:rect l="l" t="t" r="r" b="b"/>
              <a:pathLst>
                <a:path w="489" h="2263" extrusionOk="0">
                  <a:moveTo>
                    <a:pt x="131" y="0"/>
                  </a:moveTo>
                  <a:lnTo>
                    <a:pt x="0" y="2132"/>
                  </a:lnTo>
                  <a:lnTo>
                    <a:pt x="357" y="2263"/>
                  </a:lnTo>
                  <a:lnTo>
                    <a:pt x="48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9"/>
            <p:cNvSpPr/>
            <p:nvPr/>
          </p:nvSpPr>
          <p:spPr>
            <a:xfrm>
              <a:off x="2461300" y="1397025"/>
              <a:ext cx="28600" cy="338450"/>
            </a:xfrm>
            <a:custGeom>
              <a:avLst/>
              <a:gdLst/>
              <a:ahLst/>
              <a:cxnLst/>
              <a:rect l="l" t="t" r="r" b="b"/>
              <a:pathLst>
                <a:path w="1144" h="13538" extrusionOk="0">
                  <a:moveTo>
                    <a:pt x="799" y="1"/>
                  </a:moveTo>
                  <a:lnTo>
                    <a:pt x="1" y="13455"/>
                  </a:lnTo>
                  <a:cubicBezTo>
                    <a:pt x="1" y="13478"/>
                    <a:pt x="1" y="13514"/>
                    <a:pt x="13" y="13538"/>
                  </a:cubicBezTo>
                  <a:cubicBezTo>
                    <a:pt x="60" y="13526"/>
                    <a:pt x="84" y="13514"/>
                    <a:pt x="132" y="13514"/>
                  </a:cubicBezTo>
                  <a:lnTo>
                    <a:pt x="358" y="13467"/>
                  </a:lnTo>
                  <a:lnTo>
                    <a:pt x="1144" y="203"/>
                  </a:lnTo>
                  <a:lnTo>
                    <a:pt x="1144" y="203"/>
                  </a:lnTo>
                  <a:cubicBezTo>
                    <a:pt x="1129" y="206"/>
                    <a:pt x="1114" y="207"/>
                    <a:pt x="1098" y="207"/>
                  </a:cubicBezTo>
                  <a:cubicBezTo>
                    <a:pt x="979" y="207"/>
                    <a:pt x="851" y="127"/>
                    <a:pt x="79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9"/>
            <p:cNvSpPr/>
            <p:nvPr/>
          </p:nvSpPr>
          <p:spPr>
            <a:xfrm>
              <a:off x="2299675" y="1324400"/>
              <a:ext cx="333400" cy="114025"/>
            </a:xfrm>
            <a:custGeom>
              <a:avLst/>
              <a:gdLst/>
              <a:ahLst/>
              <a:cxnLst/>
              <a:rect l="l" t="t" r="r" b="b"/>
              <a:pathLst>
                <a:path w="13336" h="4561" extrusionOk="0">
                  <a:moveTo>
                    <a:pt x="36" y="0"/>
                  </a:moveTo>
                  <a:lnTo>
                    <a:pt x="1" y="24"/>
                  </a:lnTo>
                  <a:lnTo>
                    <a:pt x="7299" y="2513"/>
                  </a:lnTo>
                  <a:lnTo>
                    <a:pt x="7359" y="2537"/>
                  </a:lnTo>
                  <a:cubicBezTo>
                    <a:pt x="7394" y="2501"/>
                    <a:pt x="7442" y="2477"/>
                    <a:pt x="7502" y="2453"/>
                  </a:cubicBezTo>
                  <a:cubicBezTo>
                    <a:pt x="7522" y="2451"/>
                    <a:pt x="7542" y="2449"/>
                    <a:pt x="7561" y="2449"/>
                  </a:cubicBezTo>
                  <a:cubicBezTo>
                    <a:pt x="7719" y="2449"/>
                    <a:pt x="7864" y="2533"/>
                    <a:pt x="7906" y="2691"/>
                  </a:cubicBezTo>
                  <a:lnTo>
                    <a:pt x="7906" y="2727"/>
                  </a:lnTo>
                  <a:lnTo>
                    <a:pt x="13240" y="4561"/>
                  </a:lnTo>
                  <a:cubicBezTo>
                    <a:pt x="13240" y="4430"/>
                    <a:pt x="13276" y="4322"/>
                    <a:pt x="13336" y="4215"/>
                  </a:cubicBezTo>
                  <a:lnTo>
                    <a:pt x="13264" y="4180"/>
                  </a:lnTo>
                  <a:lnTo>
                    <a:pt x="7668" y="2263"/>
                  </a:lnTo>
                  <a:lnTo>
                    <a:pt x="7311" y="2144"/>
                  </a:lnTo>
                  <a:lnTo>
                    <a:pt x="106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9"/>
            <p:cNvSpPr/>
            <p:nvPr/>
          </p:nvSpPr>
          <p:spPr>
            <a:xfrm>
              <a:off x="2163950" y="1324400"/>
              <a:ext cx="136950" cy="109550"/>
            </a:xfrm>
            <a:custGeom>
              <a:avLst/>
              <a:gdLst/>
              <a:ahLst/>
              <a:cxnLst/>
              <a:rect l="l" t="t" r="r" b="b"/>
              <a:pathLst>
                <a:path w="5478" h="4382" extrusionOk="0">
                  <a:moveTo>
                    <a:pt x="4918" y="0"/>
                  </a:moveTo>
                  <a:lnTo>
                    <a:pt x="0" y="4025"/>
                  </a:lnTo>
                  <a:lnTo>
                    <a:pt x="131" y="4382"/>
                  </a:lnTo>
                  <a:lnTo>
                    <a:pt x="5454" y="12"/>
                  </a:lnTo>
                  <a:lnTo>
                    <a:pt x="547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9"/>
            <p:cNvSpPr/>
            <p:nvPr/>
          </p:nvSpPr>
          <p:spPr>
            <a:xfrm>
              <a:off x="1971375" y="1430950"/>
              <a:ext cx="188425" cy="158400"/>
            </a:xfrm>
            <a:custGeom>
              <a:avLst/>
              <a:gdLst/>
              <a:ahLst/>
              <a:cxnLst/>
              <a:rect l="l" t="t" r="r" b="b"/>
              <a:pathLst>
                <a:path w="7537" h="6336" extrusionOk="0">
                  <a:moveTo>
                    <a:pt x="7406" y="1"/>
                  </a:moveTo>
                  <a:lnTo>
                    <a:pt x="0" y="6073"/>
                  </a:lnTo>
                  <a:cubicBezTo>
                    <a:pt x="95" y="6145"/>
                    <a:pt x="179" y="6228"/>
                    <a:pt x="238" y="6335"/>
                  </a:cubicBezTo>
                  <a:lnTo>
                    <a:pt x="7537" y="358"/>
                  </a:lnTo>
                  <a:lnTo>
                    <a:pt x="740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9"/>
            <p:cNvSpPr/>
            <p:nvPr/>
          </p:nvSpPr>
          <p:spPr>
            <a:xfrm>
              <a:off x="2269925" y="1742600"/>
              <a:ext cx="5075" cy="3000"/>
            </a:xfrm>
            <a:custGeom>
              <a:avLst/>
              <a:gdLst/>
              <a:ahLst/>
              <a:cxnLst/>
              <a:rect l="l" t="t" r="r" b="b"/>
              <a:pathLst>
                <a:path w="203" h="120" extrusionOk="0">
                  <a:moveTo>
                    <a:pt x="143" y="1"/>
                  </a:moveTo>
                  <a:cubicBezTo>
                    <a:pt x="95" y="1"/>
                    <a:pt x="48" y="1"/>
                    <a:pt x="0" y="13"/>
                  </a:cubicBezTo>
                  <a:cubicBezTo>
                    <a:pt x="36" y="96"/>
                    <a:pt x="107" y="120"/>
                    <a:pt x="202" y="120"/>
                  </a:cubicBezTo>
                  <a:lnTo>
                    <a:pt x="15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9"/>
            <p:cNvSpPr/>
            <p:nvPr/>
          </p:nvSpPr>
          <p:spPr>
            <a:xfrm>
              <a:off x="2117800" y="1324100"/>
              <a:ext cx="141425" cy="365850"/>
            </a:xfrm>
            <a:custGeom>
              <a:avLst/>
              <a:gdLst/>
              <a:ahLst/>
              <a:cxnLst/>
              <a:rect l="l" t="t" r="r" b="b"/>
              <a:pathLst>
                <a:path w="5657" h="14634" extrusionOk="0">
                  <a:moveTo>
                    <a:pt x="1" y="1"/>
                  </a:moveTo>
                  <a:lnTo>
                    <a:pt x="1549" y="4275"/>
                  </a:lnTo>
                  <a:lnTo>
                    <a:pt x="1680" y="4632"/>
                  </a:lnTo>
                  <a:lnTo>
                    <a:pt x="5335" y="14633"/>
                  </a:lnTo>
                  <a:cubicBezTo>
                    <a:pt x="5430" y="14574"/>
                    <a:pt x="5537" y="14514"/>
                    <a:pt x="5656" y="14479"/>
                  </a:cubicBezTo>
                  <a:lnTo>
                    <a:pt x="1977" y="4370"/>
                  </a:lnTo>
                  <a:lnTo>
                    <a:pt x="1846" y="4013"/>
                  </a:lnTo>
                  <a:lnTo>
                    <a:pt x="3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9"/>
            <p:cNvSpPr/>
            <p:nvPr/>
          </p:nvSpPr>
          <p:spPr>
            <a:xfrm>
              <a:off x="2450600" y="1814350"/>
              <a:ext cx="27100" cy="362275"/>
            </a:xfrm>
            <a:custGeom>
              <a:avLst/>
              <a:gdLst/>
              <a:ahLst/>
              <a:cxnLst/>
              <a:rect l="l" t="t" r="r" b="b"/>
              <a:pathLst>
                <a:path w="1084" h="14491" extrusionOk="0">
                  <a:moveTo>
                    <a:pt x="726" y="0"/>
                  </a:moveTo>
                  <a:lnTo>
                    <a:pt x="0" y="14490"/>
                  </a:lnTo>
                  <a:cubicBezTo>
                    <a:pt x="12" y="14490"/>
                    <a:pt x="12" y="14490"/>
                    <a:pt x="24" y="14466"/>
                  </a:cubicBezTo>
                  <a:cubicBezTo>
                    <a:pt x="87" y="14452"/>
                    <a:pt x="154" y="14446"/>
                    <a:pt x="220" y="14446"/>
                  </a:cubicBezTo>
                  <a:cubicBezTo>
                    <a:pt x="267" y="14446"/>
                    <a:pt x="313" y="14449"/>
                    <a:pt x="357" y="14454"/>
                  </a:cubicBezTo>
                  <a:lnTo>
                    <a:pt x="1084" y="0"/>
                  </a:lnTo>
                  <a:lnTo>
                    <a:pt x="1084" y="0"/>
                  </a:lnTo>
                  <a:cubicBezTo>
                    <a:pt x="1030" y="16"/>
                    <a:pt x="976" y="23"/>
                    <a:pt x="922" y="23"/>
                  </a:cubicBezTo>
                  <a:cubicBezTo>
                    <a:pt x="857" y="23"/>
                    <a:pt x="792" y="13"/>
                    <a:pt x="7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9"/>
            <p:cNvSpPr/>
            <p:nvPr/>
          </p:nvSpPr>
          <p:spPr>
            <a:xfrm>
              <a:off x="2273475" y="1738150"/>
              <a:ext cx="176850" cy="439950"/>
            </a:xfrm>
            <a:custGeom>
              <a:avLst/>
              <a:gdLst/>
              <a:ahLst/>
              <a:cxnLst/>
              <a:rect l="l" t="t" r="r" b="b"/>
              <a:pathLst>
                <a:path w="7074" h="17598" extrusionOk="0">
                  <a:moveTo>
                    <a:pt x="334" y="0"/>
                  </a:moveTo>
                  <a:cubicBezTo>
                    <a:pt x="239" y="72"/>
                    <a:pt x="132" y="131"/>
                    <a:pt x="1" y="167"/>
                  </a:cubicBezTo>
                  <a:lnTo>
                    <a:pt x="37" y="286"/>
                  </a:lnTo>
                  <a:lnTo>
                    <a:pt x="6514" y="17097"/>
                  </a:lnTo>
                  <a:lnTo>
                    <a:pt x="6930" y="17598"/>
                  </a:lnTo>
                  <a:cubicBezTo>
                    <a:pt x="6978" y="17562"/>
                    <a:pt x="7014" y="17550"/>
                    <a:pt x="7073" y="17538"/>
                  </a:cubicBezTo>
                  <a:lnTo>
                    <a:pt x="3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9"/>
            <p:cNvSpPr/>
            <p:nvPr/>
          </p:nvSpPr>
          <p:spPr>
            <a:xfrm>
              <a:off x="2293425" y="1714325"/>
              <a:ext cx="141725" cy="60150"/>
            </a:xfrm>
            <a:custGeom>
              <a:avLst/>
              <a:gdLst/>
              <a:ahLst/>
              <a:cxnLst/>
              <a:rect l="l" t="t" r="r" b="b"/>
              <a:pathLst>
                <a:path w="5669" h="2406" extrusionOk="0">
                  <a:moveTo>
                    <a:pt x="60" y="1"/>
                  </a:moveTo>
                  <a:cubicBezTo>
                    <a:pt x="60" y="120"/>
                    <a:pt x="48" y="251"/>
                    <a:pt x="1" y="370"/>
                  </a:cubicBezTo>
                  <a:lnTo>
                    <a:pt x="5620" y="2406"/>
                  </a:lnTo>
                  <a:cubicBezTo>
                    <a:pt x="5620" y="2287"/>
                    <a:pt x="5644" y="2156"/>
                    <a:pt x="5668" y="2037"/>
                  </a:cubicBezTo>
                  <a:lnTo>
                    <a:pt x="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9"/>
            <p:cNvSpPr/>
            <p:nvPr/>
          </p:nvSpPr>
          <p:spPr>
            <a:xfrm>
              <a:off x="1976725" y="1600625"/>
              <a:ext cx="267625" cy="103300"/>
            </a:xfrm>
            <a:custGeom>
              <a:avLst/>
              <a:gdLst/>
              <a:ahLst/>
              <a:cxnLst/>
              <a:rect l="l" t="t" r="r" b="b"/>
              <a:pathLst>
                <a:path w="10705" h="4132" extrusionOk="0">
                  <a:moveTo>
                    <a:pt x="108" y="0"/>
                  </a:moveTo>
                  <a:cubicBezTo>
                    <a:pt x="108" y="120"/>
                    <a:pt x="60" y="239"/>
                    <a:pt x="0" y="334"/>
                  </a:cubicBezTo>
                  <a:lnTo>
                    <a:pt x="10490" y="4132"/>
                  </a:lnTo>
                  <a:cubicBezTo>
                    <a:pt x="10561" y="4013"/>
                    <a:pt x="10621" y="3906"/>
                    <a:pt x="10704" y="3822"/>
                  </a:cubicBez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9"/>
            <p:cNvSpPr/>
            <p:nvPr/>
          </p:nvSpPr>
          <p:spPr>
            <a:xfrm>
              <a:off x="1969275" y="1610450"/>
              <a:ext cx="477475" cy="573900"/>
            </a:xfrm>
            <a:custGeom>
              <a:avLst/>
              <a:gdLst/>
              <a:ahLst/>
              <a:cxnLst/>
              <a:rect l="l" t="t" r="r" b="b"/>
              <a:pathLst>
                <a:path w="19099" h="22956" extrusionOk="0">
                  <a:moveTo>
                    <a:pt x="275" y="0"/>
                  </a:moveTo>
                  <a:cubicBezTo>
                    <a:pt x="203" y="108"/>
                    <a:pt x="108" y="179"/>
                    <a:pt x="1" y="262"/>
                  </a:cubicBezTo>
                  <a:lnTo>
                    <a:pt x="18825" y="22956"/>
                  </a:lnTo>
                  <a:cubicBezTo>
                    <a:pt x="18896" y="22848"/>
                    <a:pt x="18991" y="22777"/>
                    <a:pt x="19098" y="22717"/>
                  </a:cubicBezTo>
                  <a:lnTo>
                    <a:pt x="18682" y="22229"/>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9"/>
            <p:cNvSpPr/>
            <p:nvPr/>
          </p:nvSpPr>
          <p:spPr>
            <a:xfrm>
              <a:off x="1726400" y="1324400"/>
              <a:ext cx="224450" cy="261075"/>
            </a:xfrm>
            <a:custGeom>
              <a:avLst/>
              <a:gdLst/>
              <a:ahLst/>
              <a:cxnLst/>
              <a:rect l="l" t="t" r="r" b="b"/>
              <a:pathLst>
                <a:path w="8978" h="10443" extrusionOk="0">
                  <a:moveTo>
                    <a:pt x="0" y="0"/>
                  </a:moveTo>
                  <a:lnTo>
                    <a:pt x="8680" y="10442"/>
                  </a:lnTo>
                  <a:cubicBezTo>
                    <a:pt x="8763" y="10359"/>
                    <a:pt x="8870" y="10287"/>
                    <a:pt x="8978" y="10240"/>
                  </a:cubicBezTo>
                  <a:lnTo>
                    <a:pt x="47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9"/>
            <p:cNvSpPr/>
            <p:nvPr/>
          </p:nvSpPr>
          <p:spPr>
            <a:xfrm>
              <a:off x="1592450" y="1416675"/>
              <a:ext cx="110450" cy="205100"/>
            </a:xfrm>
            <a:custGeom>
              <a:avLst/>
              <a:gdLst/>
              <a:ahLst/>
              <a:cxnLst/>
              <a:rect l="l" t="t" r="r" b="b"/>
              <a:pathLst>
                <a:path w="4418" h="8204" extrusionOk="0">
                  <a:moveTo>
                    <a:pt x="334" y="0"/>
                  </a:moveTo>
                  <a:cubicBezTo>
                    <a:pt x="239" y="60"/>
                    <a:pt x="155" y="108"/>
                    <a:pt x="48" y="131"/>
                  </a:cubicBezTo>
                  <a:cubicBezTo>
                    <a:pt x="44" y="127"/>
                    <a:pt x="39" y="126"/>
                    <a:pt x="33" y="126"/>
                  </a:cubicBezTo>
                  <a:cubicBezTo>
                    <a:pt x="22" y="126"/>
                    <a:pt x="8" y="131"/>
                    <a:pt x="0" y="131"/>
                  </a:cubicBezTo>
                  <a:lnTo>
                    <a:pt x="4108" y="8204"/>
                  </a:lnTo>
                  <a:cubicBezTo>
                    <a:pt x="4203" y="8132"/>
                    <a:pt x="4299" y="8073"/>
                    <a:pt x="4418" y="8025"/>
                  </a:cubicBezTo>
                  <a:lnTo>
                    <a:pt x="3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9"/>
            <p:cNvSpPr/>
            <p:nvPr/>
          </p:nvSpPr>
          <p:spPr>
            <a:xfrm>
              <a:off x="1346575" y="166997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9"/>
            <p:cNvSpPr/>
            <p:nvPr/>
          </p:nvSpPr>
          <p:spPr>
            <a:xfrm>
              <a:off x="1593350" y="1324400"/>
              <a:ext cx="59850" cy="58675"/>
            </a:xfrm>
            <a:custGeom>
              <a:avLst/>
              <a:gdLst/>
              <a:ahLst/>
              <a:cxnLst/>
              <a:rect l="l" t="t" r="r" b="b"/>
              <a:pathLst>
                <a:path w="2394" h="2347" extrusionOk="0">
                  <a:moveTo>
                    <a:pt x="1905" y="0"/>
                  </a:moveTo>
                  <a:lnTo>
                    <a:pt x="0" y="2191"/>
                  </a:lnTo>
                  <a:cubicBezTo>
                    <a:pt x="119" y="2215"/>
                    <a:pt x="238" y="2275"/>
                    <a:pt x="334" y="2346"/>
                  </a:cubicBezTo>
                  <a:lnTo>
                    <a:pt x="2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9"/>
            <p:cNvSpPr/>
            <p:nvPr/>
          </p:nvSpPr>
          <p:spPr>
            <a:xfrm>
              <a:off x="1345100" y="1669375"/>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9"/>
            <p:cNvSpPr/>
            <p:nvPr/>
          </p:nvSpPr>
          <p:spPr>
            <a:xfrm>
              <a:off x="1348075" y="1670575"/>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9"/>
            <p:cNvSpPr/>
            <p:nvPr/>
          </p:nvSpPr>
          <p:spPr>
            <a:xfrm>
              <a:off x="1354625" y="1406550"/>
              <a:ext cx="219700" cy="254225"/>
            </a:xfrm>
            <a:custGeom>
              <a:avLst/>
              <a:gdLst/>
              <a:ahLst/>
              <a:cxnLst/>
              <a:rect l="l" t="t" r="r" b="b"/>
              <a:pathLst>
                <a:path w="8788" h="10169" extrusionOk="0">
                  <a:moveTo>
                    <a:pt x="8573" y="1"/>
                  </a:moveTo>
                  <a:lnTo>
                    <a:pt x="215" y="9561"/>
                  </a:lnTo>
                  <a:lnTo>
                    <a:pt x="0" y="10169"/>
                  </a:lnTo>
                  <a:lnTo>
                    <a:pt x="0" y="10169"/>
                  </a:lnTo>
                  <a:lnTo>
                    <a:pt x="167" y="10157"/>
                  </a:lnTo>
                  <a:lnTo>
                    <a:pt x="8787" y="322"/>
                  </a:lnTo>
                  <a:cubicBezTo>
                    <a:pt x="8692" y="227"/>
                    <a:pt x="8620" y="120"/>
                    <a:pt x="857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9"/>
            <p:cNvSpPr/>
            <p:nvPr/>
          </p:nvSpPr>
          <p:spPr>
            <a:xfrm>
              <a:off x="1345700" y="1669675"/>
              <a:ext cx="600" cy="325"/>
            </a:xfrm>
            <a:custGeom>
              <a:avLst/>
              <a:gdLst/>
              <a:ahLst/>
              <a:cxnLst/>
              <a:rect l="l" t="t" r="r" b="b"/>
              <a:pathLst>
                <a:path w="24" h="13" extrusionOk="0">
                  <a:moveTo>
                    <a:pt x="0" y="1"/>
                  </a:moveTo>
                  <a:cubicBezTo>
                    <a:pt x="0" y="13"/>
                    <a:pt x="24" y="13"/>
                    <a:pt x="24" y="13"/>
                  </a:cubicBezTo>
                  <a:cubicBezTo>
                    <a:pt x="24" y="1"/>
                    <a:pt x="0" y="1"/>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9"/>
            <p:cNvSpPr/>
            <p:nvPr/>
          </p:nvSpPr>
          <p:spPr>
            <a:xfrm>
              <a:off x="1348675" y="1635750"/>
              <a:ext cx="339650" cy="34250"/>
            </a:xfrm>
            <a:custGeom>
              <a:avLst/>
              <a:gdLst/>
              <a:ahLst/>
              <a:cxnLst/>
              <a:rect l="l" t="t" r="r" b="b"/>
              <a:pathLst>
                <a:path w="13586" h="1370" extrusionOk="0">
                  <a:moveTo>
                    <a:pt x="13550" y="0"/>
                  </a:moveTo>
                  <a:lnTo>
                    <a:pt x="393" y="989"/>
                  </a:lnTo>
                  <a:lnTo>
                    <a:pt x="226" y="1001"/>
                  </a:lnTo>
                  <a:lnTo>
                    <a:pt x="131" y="1274"/>
                  </a:lnTo>
                  <a:lnTo>
                    <a:pt x="131" y="1286"/>
                  </a:lnTo>
                  <a:cubicBezTo>
                    <a:pt x="119" y="1298"/>
                    <a:pt x="119" y="1310"/>
                    <a:pt x="107" y="1334"/>
                  </a:cubicBezTo>
                  <a:lnTo>
                    <a:pt x="95" y="1346"/>
                  </a:lnTo>
                  <a:cubicBezTo>
                    <a:pt x="75" y="1356"/>
                    <a:pt x="63" y="1358"/>
                    <a:pt x="52" y="1366"/>
                  </a:cubicBezTo>
                  <a:lnTo>
                    <a:pt x="52" y="1366"/>
                  </a:lnTo>
                  <a:lnTo>
                    <a:pt x="13585" y="346"/>
                  </a:lnTo>
                  <a:cubicBezTo>
                    <a:pt x="13585" y="334"/>
                    <a:pt x="13585" y="334"/>
                    <a:pt x="13573" y="322"/>
                  </a:cubicBezTo>
                  <a:cubicBezTo>
                    <a:pt x="13550" y="227"/>
                    <a:pt x="13538" y="119"/>
                    <a:pt x="13550" y="0"/>
                  </a:cubicBezTo>
                  <a:close/>
                  <a:moveTo>
                    <a:pt x="52" y="1366"/>
                  </a:moveTo>
                  <a:lnTo>
                    <a:pt x="0" y="1370"/>
                  </a:lnTo>
                  <a:lnTo>
                    <a:pt x="48" y="1370"/>
                  </a:lnTo>
                  <a:cubicBezTo>
                    <a:pt x="49" y="1368"/>
                    <a:pt x="51" y="1367"/>
                    <a:pt x="52" y="1366"/>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9"/>
            <p:cNvSpPr/>
            <p:nvPr/>
          </p:nvSpPr>
          <p:spPr>
            <a:xfrm>
              <a:off x="1346575" y="1669975"/>
              <a:ext cx="1225" cy="625"/>
            </a:xfrm>
            <a:custGeom>
              <a:avLst/>
              <a:gdLst/>
              <a:ahLst/>
              <a:cxnLst/>
              <a:rect l="l" t="t" r="r" b="b"/>
              <a:pathLst>
                <a:path w="49" h="25" extrusionOk="0">
                  <a:moveTo>
                    <a:pt x="49" y="24"/>
                  </a:moveTo>
                  <a:cubicBezTo>
                    <a:pt x="25" y="24"/>
                    <a:pt x="13" y="24"/>
                    <a:pt x="1" y="1"/>
                  </a:cubicBezTo>
                  <a:cubicBezTo>
                    <a:pt x="13" y="24"/>
                    <a:pt x="25" y="24"/>
                    <a:pt x="49"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9"/>
            <p:cNvSpPr/>
            <p:nvPr/>
          </p:nvSpPr>
          <p:spPr>
            <a:xfrm>
              <a:off x="1346575" y="1669975"/>
              <a:ext cx="25" cy="25"/>
            </a:xfrm>
            <a:custGeom>
              <a:avLst/>
              <a:gdLst/>
              <a:ahLst/>
              <a:cxnLst/>
              <a:rect l="l" t="t" r="r" b="b"/>
              <a:pathLst>
                <a:path w="1" h="1" extrusionOk="0">
                  <a:moveTo>
                    <a:pt x="1" y="1"/>
                  </a:moveTo>
                  <a:lnTo>
                    <a:pt x="1" y="1"/>
                  </a:ln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9"/>
            <p:cNvSpPr/>
            <p:nvPr/>
          </p:nvSpPr>
          <p:spPr>
            <a:xfrm>
              <a:off x="1345100" y="1669375"/>
              <a:ext cx="325" cy="325"/>
            </a:xfrm>
            <a:custGeom>
              <a:avLst/>
              <a:gdLst/>
              <a:ahLst/>
              <a:cxnLst/>
              <a:rect l="l" t="t" r="r" b="b"/>
              <a:pathLst>
                <a:path w="13" h="13" extrusionOk="0">
                  <a:moveTo>
                    <a:pt x="0" y="1"/>
                  </a:moveTo>
                  <a:lnTo>
                    <a:pt x="0" y="1"/>
                  </a:lnTo>
                  <a:lnTo>
                    <a:pt x="12"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9"/>
            <p:cNvSpPr/>
            <p:nvPr/>
          </p:nvSpPr>
          <p:spPr>
            <a:xfrm>
              <a:off x="1349275" y="1670125"/>
              <a:ext cx="300" cy="475"/>
            </a:xfrm>
            <a:custGeom>
              <a:avLst/>
              <a:gdLst/>
              <a:ahLst/>
              <a:cxnLst/>
              <a:rect l="l" t="t" r="r" b="b"/>
              <a:pathLst>
                <a:path w="12" h="19" extrusionOk="0">
                  <a:moveTo>
                    <a:pt x="10" y="1"/>
                  </a:moveTo>
                  <a:cubicBezTo>
                    <a:pt x="9" y="1"/>
                    <a:pt x="6" y="7"/>
                    <a:pt x="0" y="18"/>
                  </a:cubicBezTo>
                  <a:lnTo>
                    <a:pt x="12" y="18"/>
                  </a:lnTo>
                  <a:cubicBezTo>
                    <a:pt x="12" y="7"/>
                    <a:pt x="12" y="1"/>
                    <a:pt x="1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9"/>
            <p:cNvSpPr/>
            <p:nvPr/>
          </p:nvSpPr>
          <p:spPr>
            <a:xfrm>
              <a:off x="1351050" y="1669075"/>
              <a:ext cx="325" cy="325"/>
            </a:xfrm>
            <a:custGeom>
              <a:avLst/>
              <a:gdLst/>
              <a:ahLst/>
              <a:cxnLst/>
              <a:rect l="l" t="t" r="r" b="b"/>
              <a:pathLst>
                <a:path w="13" h="13" extrusionOk="0">
                  <a:moveTo>
                    <a:pt x="0" y="13"/>
                  </a:moveTo>
                  <a:lnTo>
                    <a:pt x="0" y="13"/>
                  </a:lnTo>
                  <a:lnTo>
                    <a:pt x="1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9"/>
            <p:cNvSpPr/>
            <p:nvPr/>
          </p:nvSpPr>
          <p:spPr>
            <a:xfrm>
              <a:off x="992675" y="1324400"/>
              <a:ext cx="353050" cy="345000"/>
            </a:xfrm>
            <a:custGeom>
              <a:avLst/>
              <a:gdLst/>
              <a:ahLst/>
              <a:cxnLst/>
              <a:rect l="l" t="t" r="r" b="b"/>
              <a:pathLst>
                <a:path w="14122" h="13800" extrusionOk="0">
                  <a:moveTo>
                    <a:pt x="0" y="0"/>
                  </a:moveTo>
                  <a:lnTo>
                    <a:pt x="14085" y="13800"/>
                  </a:lnTo>
                  <a:cubicBezTo>
                    <a:pt x="14038" y="13752"/>
                    <a:pt x="14026" y="13681"/>
                    <a:pt x="14038" y="13609"/>
                  </a:cubicBezTo>
                  <a:lnTo>
                    <a:pt x="14121" y="13335"/>
                  </a:lnTo>
                  <a:lnTo>
                    <a:pt x="5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9"/>
            <p:cNvSpPr/>
            <p:nvPr/>
          </p:nvSpPr>
          <p:spPr>
            <a:xfrm>
              <a:off x="1346275" y="1669975"/>
              <a:ext cx="325" cy="25"/>
            </a:xfrm>
            <a:custGeom>
              <a:avLst/>
              <a:gdLst/>
              <a:ahLst/>
              <a:cxnLst/>
              <a:rect l="l" t="t" r="r" b="b"/>
              <a:pathLst>
                <a:path w="13" h="1" extrusionOk="0">
                  <a:moveTo>
                    <a:pt x="1" y="1"/>
                  </a:moveTo>
                  <a:lnTo>
                    <a:pt x="1" y="1"/>
                  </a:lnTo>
                  <a:lnTo>
                    <a:pt x="1" y="1"/>
                  </a:lnTo>
                  <a:cubicBezTo>
                    <a:pt x="13" y="1"/>
                    <a:pt x="13" y="1"/>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9"/>
            <p:cNvSpPr/>
            <p:nvPr/>
          </p:nvSpPr>
          <p:spPr>
            <a:xfrm>
              <a:off x="1348075" y="1670575"/>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9"/>
            <p:cNvSpPr/>
            <p:nvPr/>
          </p:nvSpPr>
          <p:spPr>
            <a:xfrm>
              <a:off x="1351050" y="1669375"/>
              <a:ext cx="25" cy="25"/>
            </a:xfrm>
            <a:custGeom>
              <a:avLst/>
              <a:gdLst/>
              <a:ahLst/>
              <a:cxnLst/>
              <a:rect l="l" t="t" r="r" b="b"/>
              <a:pathLst>
                <a:path w="1" h="1" extrusionOk="0">
                  <a:moveTo>
                    <a:pt x="0" y="1"/>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9"/>
            <p:cNvSpPr/>
            <p:nvPr/>
          </p:nvSpPr>
          <p:spPr>
            <a:xfrm>
              <a:off x="1351950" y="1667600"/>
              <a:ext cx="25" cy="325"/>
            </a:xfrm>
            <a:custGeom>
              <a:avLst/>
              <a:gdLst/>
              <a:ahLst/>
              <a:cxnLst/>
              <a:rect l="l" t="t" r="r" b="b"/>
              <a:pathLst>
                <a:path w="1" h="13" extrusionOk="0">
                  <a:moveTo>
                    <a:pt x="0" y="0"/>
                  </a:moveTo>
                  <a:cubicBezTo>
                    <a:pt x="0" y="0"/>
                    <a:pt x="0" y="12"/>
                    <a:pt x="0" y="0"/>
                  </a:cubicBezTo>
                  <a:cubicBezTo>
                    <a:pt x="0" y="12"/>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9"/>
            <p:cNvSpPr/>
            <p:nvPr/>
          </p:nvSpPr>
          <p:spPr>
            <a:xfrm>
              <a:off x="1343300" y="1324400"/>
              <a:ext cx="127425" cy="346500"/>
            </a:xfrm>
            <a:custGeom>
              <a:avLst/>
              <a:gdLst/>
              <a:ahLst/>
              <a:cxnLst/>
              <a:rect l="l" t="t" r="r" b="b"/>
              <a:pathLst>
                <a:path w="5097" h="13860" extrusionOk="0">
                  <a:moveTo>
                    <a:pt x="4716" y="0"/>
                  </a:moveTo>
                  <a:lnTo>
                    <a:pt x="120" y="13335"/>
                  </a:lnTo>
                  <a:lnTo>
                    <a:pt x="25" y="13609"/>
                  </a:lnTo>
                  <a:cubicBezTo>
                    <a:pt x="1" y="13681"/>
                    <a:pt x="25" y="13752"/>
                    <a:pt x="72" y="13800"/>
                  </a:cubicBezTo>
                  <a:lnTo>
                    <a:pt x="84" y="13812"/>
                  </a:lnTo>
                  <a:cubicBezTo>
                    <a:pt x="84" y="13812"/>
                    <a:pt x="96" y="13812"/>
                    <a:pt x="96" y="13824"/>
                  </a:cubicBezTo>
                  <a:cubicBezTo>
                    <a:pt x="96" y="13824"/>
                    <a:pt x="120" y="13824"/>
                    <a:pt x="120" y="13847"/>
                  </a:cubicBezTo>
                  <a:lnTo>
                    <a:pt x="132" y="13847"/>
                  </a:lnTo>
                  <a:cubicBezTo>
                    <a:pt x="144" y="13847"/>
                    <a:pt x="156" y="13859"/>
                    <a:pt x="180" y="13859"/>
                  </a:cubicBezTo>
                  <a:cubicBezTo>
                    <a:pt x="180" y="13847"/>
                    <a:pt x="180" y="13847"/>
                    <a:pt x="191" y="13847"/>
                  </a:cubicBezTo>
                  <a:lnTo>
                    <a:pt x="251" y="13847"/>
                  </a:lnTo>
                  <a:cubicBezTo>
                    <a:pt x="263" y="13847"/>
                    <a:pt x="275" y="13824"/>
                    <a:pt x="299" y="13812"/>
                  </a:cubicBezTo>
                  <a:lnTo>
                    <a:pt x="310" y="13800"/>
                  </a:lnTo>
                  <a:cubicBezTo>
                    <a:pt x="322" y="13788"/>
                    <a:pt x="322" y="13764"/>
                    <a:pt x="334" y="13752"/>
                  </a:cubicBezTo>
                  <a:lnTo>
                    <a:pt x="334" y="13740"/>
                  </a:lnTo>
                  <a:lnTo>
                    <a:pt x="430" y="13466"/>
                  </a:lnTo>
                  <a:lnTo>
                    <a:pt x="632" y="12847"/>
                  </a:lnTo>
                  <a:lnTo>
                    <a:pt x="509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9"/>
            <p:cNvSpPr/>
            <p:nvPr/>
          </p:nvSpPr>
          <p:spPr>
            <a:xfrm>
              <a:off x="2236875" y="1685475"/>
              <a:ext cx="58075" cy="57750"/>
            </a:xfrm>
            <a:custGeom>
              <a:avLst/>
              <a:gdLst/>
              <a:ahLst/>
              <a:cxnLst/>
              <a:rect l="l" t="t" r="r" b="b"/>
              <a:pathLst>
                <a:path w="2323" h="2310" extrusionOk="0">
                  <a:moveTo>
                    <a:pt x="1174" y="0"/>
                  </a:moveTo>
                  <a:cubicBezTo>
                    <a:pt x="1081" y="0"/>
                    <a:pt x="987" y="12"/>
                    <a:pt x="893" y="35"/>
                  </a:cubicBezTo>
                  <a:cubicBezTo>
                    <a:pt x="774" y="71"/>
                    <a:pt x="655" y="119"/>
                    <a:pt x="572" y="190"/>
                  </a:cubicBezTo>
                  <a:cubicBezTo>
                    <a:pt x="465" y="250"/>
                    <a:pt x="370" y="333"/>
                    <a:pt x="298" y="428"/>
                  </a:cubicBezTo>
                  <a:cubicBezTo>
                    <a:pt x="227" y="512"/>
                    <a:pt x="155" y="631"/>
                    <a:pt x="108" y="738"/>
                  </a:cubicBezTo>
                  <a:cubicBezTo>
                    <a:pt x="12" y="964"/>
                    <a:pt x="0" y="1202"/>
                    <a:pt x="60" y="1440"/>
                  </a:cubicBezTo>
                  <a:cubicBezTo>
                    <a:pt x="200" y="1948"/>
                    <a:pt x="665" y="2309"/>
                    <a:pt x="1168" y="2309"/>
                  </a:cubicBezTo>
                  <a:cubicBezTo>
                    <a:pt x="1219" y="2309"/>
                    <a:pt x="1270" y="2305"/>
                    <a:pt x="1322" y="2298"/>
                  </a:cubicBezTo>
                  <a:cubicBezTo>
                    <a:pt x="1370" y="2298"/>
                    <a:pt x="1417" y="2286"/>
                    <a:pt x="1465" y="2274"/>
                  </a:cubicBezTo>
                  <a:lnTo>
                    <a:pt x="1477" y="2274"/>
                  </a:lnTo>
                  <a:cubicBezTo>
                    <a:pt x="1596" y="2238"/>
                    <a:pt x="1715" y="2202"/>
                    <a:pt x="1798" y="2119"/>
                  </a:cubicBezTo>
                  <a:cubicBezTo>
                    <a:pt x="2025" y="1976"/>
                    <a:pt x="2191" y="1762"/>
                    <a:pt x="2263" y="1512"/>
                  </a:cubicBezTo>
                  <a:cubicBezTo>
                    <a:pt x="2310" y="1393"/>
                    <a:pt x="2322" y="1274"/>
                    <a:pt x="2322" y="1143"/>
                  </a:cubicBezTo>
                  <a:cubicBezTo>
                    <a:pt x="2322" y="1071"/>
                    <a:pt x="2310" y="964"/>
                    <a:pt x="2298" y="869"/>
                  </a:cubicBezTo>
                  <a:cubicBezTo>
                    <a:pt x="2157" y="345"/>
                    <a:pt x="1684" y="0"/>
                    <a:pt x="117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9"/>
            <p:cNvSpPr/>
            <p:nvPr/>
          </p:nvSpPr>
          <p:spPr>
            <a:xfrm>
              <a:off x="2434225" y="1733500"/>
              <a:ext cx="85450" cy="81450"/>
            </a:xfrm>
            <a:custGeom>
              <a:avLst/>
              <a:gdLst/>
              <a:ahLst/>
              <a:cxnLst/>
              <a:rect l="l" t="t" r="r" b="b"/>
              <a:pathLst>
                <a:path w="3418" h="3258" extrusionOk="0">
                  <a:moveTo>
                    <a:pt x="1610" y="0"/>
                  </a:moveTo>
                  <a:cubicBezTo>
                    <a:pt x="1558" y="0"/>
                    <a:pt x="1505" y="3"/>
                    <a:pt x="1453" y="8"/>
                  </a:cubicBezTo>
                  <a:cubicBezTo>
                    <a:pt x="1381" y="19"/>
                    <a:pt x="1310" y="19"/>
                    <a:pt x="1227" y="55"/>
                  </a:cubicBezTo>
                  <a:cubicBezTo>
                    <a:pt x="1191" y="67"/>
                    <a:pt x="1155" y="79"/>
                    <a:pt x="1108" y="79"/>
                  </a:cubicBezTo>
                  <a:cubicBezTo>
                    <a:pt x="560" y="281"/>
                    <a:pt x="179" y="722"/>
                    <a:pt x="36" y="1258"/>
                  </a:cubicBezTo>
                  <a:cubicBezTo>
                    <a:pt x="12" y="1377"/>
                    <a:pt x="0" y="1496"/>
                    <a:pt x="0" y="1627"/>
                  </a:cubicBezTo>
                  <a:cubicBezTo>
                    <a:pt x="0" y="1770"/>
                    <a:pt x="12" y="1901"/>
                    <a:pt x="36" y="2032"/>
                  </a:cubicBezTo>
                  <a:cubicBezTo>
                    <a:pt x="203" y="2686"/>
                    <a:pt x="750" y="3151"/>
                    <a:pt x="1381" y="3234"/>
                  </a:cubicBezTo>
                  <a:cubicBezTo>
                    <a:pt x="1501" y="3258"/>
                    <a:pt x="1620" y="3258"/>
                    <a:pt x="1739" y="3258"/>
                  </a:cubicBezTo>
                  <a:cubicBezTo>
                    <a:pt x="1822" y="3258"/>
                    <a:pt x="1929" y="3234"/>
                    <a:pt x="2012" y="3210"/>
                  </a:cubicBezTo>
                  <a:cubicBezTo>
                    <a:pt x="2882" y="2984"/>
                    <a:pt x="3417" y="2091"/>
                    <a:pt x="3191" y="1210"/>
                  </a:cubicBezTo>
                  <a:cubicBezTo>
                    <a:pt x="3084" y="817"/>
                    <a:pt x="2834" y="484"/>
                    <a:pt x="2524" y="281"/>
                  </a:cubicBezTo>
                  <a:cubicBezTo>
                    <a:pt x="2417" y="198"/>
                    <a:pt x="2310" y="162"/>
                    <a:pt x="2191" y="115"/>
                  </a:cubicBezTo>
                  <a:cubicBezTo>
                    <a:pt x="2020" y="39"/>
                    <a:pt x="1818" y="0"/>
                    <a:pt x="161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9"/>
            <p:cNvSpPr/>
            <p:nvPr/>
          </p:nvSpPr>
          <p:spPr>
            <a:xfrm>
              <a:off x="2630075" y="1418625"/>
              <a:ext cx="41100" cy="40925"/>
            </a:xfrm>
            <a:custGeom>
              <a:avLst/>
              <a:gdLst/>
              <a:ahLst/>
              <a:cxnLst/>
              <a:rect l="l" t="t" r="r" b="b"/>
              <a:pathLst>
                <a:path w="1644" h="1637" extrusionOk="0">
                  <a:moveTo>
                    <a:pt x="848" y="0"/>
                  </a:moveTo>
                  <a:cubicBezTo>
                    <a:pt x="779" y="0"/>
                    <a:pt x="706" y="10"/>
                    <a:pt x="632" y="30"/>
                  </a:cubicBezTo>
                  <a:cubicBezTo>
                    <a:pt x="525" y="53"/>
                    <a:pt x="417" y="101"/>
                    <a:pt x="334" y="161"/>
                  </a:cubicBezTo>
                  <a:cubicBezTo>
                    <a:pt x="239" y="232"/>
                    <a:pt x="167" y="315"/>
                    <a:pt x="108" y="411"/>
                  </a:cubicBezTo>
                  <a:cubicBezTo>
                    <a:pt x="48" y="518"/>
                    <a:pt x="24" y="637"/>
                    <a:pt x="1" y="756"/>
                  </a:cubicBezTo>
                  <a:cubicBezTo>
                    <a:pt x="1" y="851"/>
                    <a:pt x="1" y="923"/>
                    <a:pt x="36" y="1006"/>
                  </a:cubicBezTo>
                  <a:cubicBezTo>
                    <a:pt x="84" y="1173"/>
                    <a:pt x="155" y="1327"/>
                    <a:pt x="274" y="1423"/>
                  </a:cubicBezTo>
                  <a:cubicBezTo>
                    <a:pt x="358" y="1506"/>
                    <a:pt x="465" y="1577"/>
                    <a:pt x="584" y="1601"/>
                  </a:cubicBezTo>
                  <a:cubicBezTo>
                    <a:pt x="650" y="1625"/>
                    <a:pt x="721" y="1637"/>
                    <a:pt x="794" y="1637"/>
                  </a:cubicBezTo>
                  <a:cubicBezTo>
                    <a:pt x="867" y="1637"/>
                    <a:pt x="941" y="1625"/>
                    <a:pt x="1013" y="1601"/>
                  </a:cubicBezTo>
                  <a:cubicBezTo>
                    <a:pt x="1358" y="1530"/>
                    <a:pt x="1596" y="1232"/>
                    <a:pt x="1632" y="887"/>
                  </a:cubicBezTo>
                  <a:cubicBezTo>
                    <a:pt x="1644" y="803"/>
                    <a:pt x="1632" y="708"/>
                    <a:pt x="1596" y="625"/>
                  </a:cubicBezTo>
                  <a:cubicBezTo>
                    <a:pt x="1584" y="589"/>
                    <a:pt x="1584" y="565"/>
                    <a:pt x="1572" y="530"/>
                  </a:cubicBezTo>
                  <a:cubicBezTo>
                    <a:pt x="1548" y="446"/>
                    <a:pt x="1489" y="351"/>
                    <a:pt x="1417" y="268"/>
                  </a:cubicBezTo>
                  <a:cubicBezTo>
                    <a:pt x="1322" y="172"/>
                    <a:pt x="1227" y="101"/>
                    <a:pt x="1120" y="53"/>
                  </a:cubicBezTo>
                  <a:cubicBezTo>
                    <a:pt x="1037" y="19"/>
                    <a:pt x="945" y="0"/>
                    <a:pt x="84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9"/>
            <p:cNvSpPr/>
            <p:nvPr/>
          </p:nvSpPr>
          <p:spPr>
            <a:xfrm>
              <a:off x="2338375" y="1395450"/>
              <a:ext cx="32475" cy="28775"/>
            </a:xfrm>
            <a:custGeom>
              <a:avLst/>
              <a:gdLst/>
              <a:ahLst/>
              <a:cxnLst/>
              <a:rect l="l" t="t" r="r" b="b"/>
              <a:pathLst>
                <a:path w="1299" h="1151" extrusionOk="0">
                  <a:moveTo>
                    <a:pt x="645" y="0"/>
                  </a:moveTo>
                  <a:cubicBezTo>
                    <a:pt x="601" y="0"/>
                    <a:pt x="557" y="5"/>
                    <a:pt x="512" y="16"/>
                  </a:cubicBezTo>
                  <a:cubicBezTo>
                    <a:pt x="191" y="87"/>
                    <a:pt x="1" y="421"/>
                    <a:pt x="96" y="718"/>
                  </a:cubicBezTo>
                  <a:cubicBezTo>
                    <a:pt x="157" y="982"/>
                    <a:pt x="399" y="1151"/>
                    <a:pt x="653" y="1151"/>
                  </a:cubicBezTo>
                  <a:cubicBezTo>
                    <a:pt x="698" y="1151"/>
                    <a:pt x="742" y="1146"/>
                    <a:pt x="786" y="1135"/>
                  </a:cubicBezTo>
                  <a:cubicBezTo>
                    <a:pt x="1108" y="1064"/>
                    <a:pt x="1298" y="730"/>
                    <a:pt x="1203" y="433"/>
                  </a:cubicBezTo>
                  <a:cubicBezTo>
                    <a:pt x="1132" y="169"/>
                    <a:pt x="897" y="0"/>
                    <a:pt x="6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9"/>
            <p:cNvSpPr/>
            <p:nvPr/>
          </p:nvSpPr>
          <p:spPr>
            <a:xfrm>
              <a:off x="3084300" y="1355525"/>
              <a:ext cx="30375" cy="29150"/>
            </a:xfrm>
            <a:custGeom>
              <a:avLst/>
              <a:gdLst/>
              <a:ahLst/>
              <a:cxnLst/>
              <a:rect l="l" t="t" r="r" b="b"/>
              <a:pathLst>
                <a:path w="1215" h="1166" extrusionOk="0">
                  <a:moveTo>
                    <a:pt x="581" y="1"/>
                  </a:moveTo>
                  <a:cubicBezTo>
                    <a:pt x="531" y="1"/>
                    <a:pt x="483" y="9"/>
                    <a:pt x="441" y="18"/>
                  </a:cubicBezTo>
                  <a:cubicBezTo>
                    <a:pt x="310" y="53"/>
                    <a:pt x="191" y="137"/>
                    <a:pt x="108" y="244"/>
                  </a:cubicBezTo>
                  <a:lnTo>
                    <a:pt x="108" y="256"/>
                  </a:lnTo>
                  <a:cubicBezTo>
                    <a:pt x="48" y="339"/>
                    <a:pt x="24" y="434"/>
                    <a:pt x="1" y="530"/>
                  </a:cubicBezTo>
                  <a:cubicBezTo>
                    <a:pt x="1" y="589"/>
                    <a:pt x="1" y="660"/>
                    <a:pt x="24" y="732"/>
                  </a:cubicBezTo>
                  <a:cubicBezTo>
                    <a:pt x="36" y="791"/>
                    <a:pt x="48" y="839"/>
                    <a:pt x="84" y="887"/>
                  </a:cubicBezTo>
                  <a:cubicBezTo>
                    <a:pt x="96" y="899"/>
                    <a:pt x="96" y="911"/>
                    <a:pt x="108" y="934"/>
                  </a:cubicBezTo>
                  <a:cubicBezTo>
                    <a:pt x="191" y="1030"/>
                    <a:pt x="286" y="1113"/>
                    <a:pt x="405" y="1137"/>
                  </a:cubicBezTo>
                  <a:cubicBezTo>
                    <a:pt x="429" y="1137"/>
                    <a:pt x="453" y="1149"/>
                    <a:pt x="465" y="1149"/>
                  </a:cubicBezTo>
                  <a:cubicBezTo>
                    <a:pt x="508" y="1159"/>
                    <a:pt x="546" y="1165"/>
                    <a:pt x="583" y="1165"/>
                  </a:cubicBezTo>
                  <a:cubicBezTo>
                    <a:pt x="629" y="1165"/>
                    <a:pt x="674" y="1156"/>
                    <a:pt x="727" y="1137"/>
                  </a:cubicBezTo>
                  <a:cubicBezTo>
                    <a:pt x="786" y="1125"/>
                    <a:pt x="822" y="1113"/>
                    <a:pt x="870" y="1077"/>
                  </a:cubicBezTo>
                  <a:cubicBezTo>
                    <a:pt x="1096" y="946"/>
                    <a:pt x="1215" y="696"/>
                    <a:pt x="1132" y="434"/>
                  </a:cubicBezTo>
                  <a:cubicBezTo>
                    <a:pt x="1108" y="339"/>
                    <a:pt x="1048" y="232"/>
                    <a:pt x="977" y="160"/>
                  </a:cubicBezTo>
                  <a:cubicBezTo>
                    <a:pt x="882" y="77"/>
                    <a:pt x="763" y="18"/>
                    <a:pt x="644" y="6"/>
                  </a:cubicBezTo>
                  <a:cubicBezTo>
                    <a:pt x="623" y="2"/>
                    <a:pt x="602" y="1"/>
                    <a:pt x="5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9"/>
            <p:cNvSpPr/>
            <p:nvPr/>
          </p:nvSpPr>
          <p:spPr>
            <a:xfrm>
              <a:off x="1937425" y="1579200"/>
              <a:ext cx="42300" cy="40575"/>
            </a:xfrm>
            <a:custGeom>
              <a:avLst/>
              <a:gdLst/>
              <a:ahLst/>
              <a:cxnLst/>
              <a:rect l="l" t="t" r="r" b="b"/>
              <a:pathLst>
                <a:path w="1692" h="1623" extrusionOk="0">
                  <a:moveTo>
                    <a:pt x="863" y="1"/>
                  </a:moveTo>
                  <a:cubicBezTo>
                    <a:pt x="799" y="1"/>
                    <a:pt x="734" y="8"/>
                    <a:pt x="668" y="24"/>
                  </a:cubicBezTo>
                  <a:lnTo>
                    <a:pt x="537" y="60"/>
                  </a:lnTo>
                  <a:cubicBezTo>
                    <a:pt x="418" y="107"/>
                    <a:pt x="322" y="179"/>
                    <a:pt x="239" y="274"/>
                  </a:cubicBezTo>
                  <a:cubicBezTo>
                    <a:pt x="72" y="465"/>
                    <a:pt x="1" y="738"/>
                    <a:pt x="72" y="1000"/>
                  </a:cubicBezTo>
                  <a:cubicBezTo>
                    <a:pt x="163" y="1363"/>
                    <a:pt x="492" y="1623"/>
                    <a:pt x="857" y="1623"/>
                  </a:cubicBezTo>
                  <a:cubicBezTo>
                    <a:pt x="924" y="1623"/>
                    <a:pt x="992" y="1614"/>
                    <a:pt x="1060" y="1596"/>
                  </a:cubicBezTo>
                  <a:cubicBezTo>
                    <a:pt x="1132" y="1584"/>
                    <a:pt x="1203" y="1548"/>
                    <a:pt x="1263" y="1524"/>
                  </a:cubicBezTo>
                  <a:cubicBezTo>
                    <a:pt x="1382" y="1453"/>
                    <a:pt x="1477" y="1358"/>
                    <a:pt x="1549" y="1250"/>
                  </a:cubicBezTo>
                  <a:cubicBezTo>
                    <a:pt x="1561" y="1238"/>
                    <a:pt x="1572" y="1215"/>
                    <a:pt x="1596" y="1191"/>
                  </a:cubicBezTo>
                  <a:cubicBezTo>
                    <a:pt x="1656" y="1096"/>
                    <a:pt x="1680" y="977"/>
                    <a:pt x="1691" y="857"/>
                  </a:cubicBezTo>
                  <a:cubicBezTo>
                    <a:pt x="1691" y="762"/>
                    <a:pt x="1691" y="691"/>
                    <a:pt x="1668" y="596"/>
                  </a:cubicBezTo>
                  <a:cubicBezTo>
                    <a:pt x="1656" y="536"/>
                    <a:pt x="1620" y="476"/>
                    <a:pt x="1596" y="417"/>
                  </a:cubicBezTo>
                  <a:cubicBezTo>
                    <a:pt x="1537" y="322"/>
                    <a:pt x="1453" y="215"/>
                    <a:pt x="1358" y="155"/>
                  </a:cubicBezTo>
                  <a:cubicBezTo>
                    <a:pt x="1209" y="59"/>
                    <a:pt x="1041" y="1"/>
                    <a:pt x="8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9"/>
            <p:cNvSpPr/>
            <p:nvPr/>
          </p:nvSpPr>
          <p:spPr>
            <a:xfrm>
              <a:off x="2435125" y="2175825"/>
              <a:ext cx="44075" cy="41075"/>
            </a:xfrm>
            <a:custGeom>
              <a:avLst/>
              <a:gdLst/>
              <a:ahLst/>
              <a:cxnLst/>
              <a:rect l="l" t="t" r="r" b="b"/>
              <a:pathLst>
                <a:path w="1763" h="1643" extrusionOk="0">
                  <a:moveTo>
                    <a:pt x="867" y="0"/>
                  </a:moveTo>
                  <a:cubicBezTo>
                    <a:pt x="796" y="0"/>
                    <a:pt x="723" y="8"/>
                    <a:pt x="655" y="31"/>
                  </a:cubicBezTo>
                  <a:cubicBezTo>
                    <a:pt x="643" y="31"/>
                    <a:pt x="643" y="31"/>
                    <a:pt x="631" y="43"/>
                  </a:cubicBezTo>
                  <a:cubicBezTo>
                    <a:pt x="583" y="55"/>
                    <a:pt x="524" y="67"/>
                    <a:pt x="476" y="102"/>
                  </a:cubicBezTo>
                  <a:cubicBezTo>
                    <a:pt x="369" y="162"/>
                    <a:pt x="274" y="233"/>
                    <a:pt x="191" y="341"/>
                  </a:cubicBezTo>
                  <a:cubicBezTo>
                    <a:pt x="60" y="531"/>
                    <a:pt x="0" y="769"/>
                    <a:pt x="60" y="1019"/>
                  </a:cubicBezTo>
                  <a:cubicBezTo>
                    <a:pt x="150" y="1390"/>
                    <a:pt x="484" y="1642"/>
                    <a:pt x="843" y="1642"/>
                  </a:cubicBezTo>
                  <a:cubicBezTo>
                    <a:pt x="911" y="1642"/>
                    <a:pt x="980" y="1633"/>
                    <a:pt x="1048" y="1615"/>
                  </a:cubicBezTo>
                  <a:cubicBezTo>
                    <a:pt x="1476" y="1519"/>
                    <a:pt x="1762" y="1067"/>
                    <a:pt x="1643" y="638"/>
                  </a:cubicBezTo>
                  <a:cubicBezTo>
                    <a:pt x="1607" y="519"/>
                    <a:pt x="1548" y="400"/>
                    <a:pt x="1476" y="305"/>
                  </a:cubicBezTo>
                  <a:cubicBezTo>
                    <a:pt x="1381" y="210"/>
                    <a:pt x="1298" y="126"/>
                    <a:pt x="1179" y="67"/>
                  </a:cubicBezTo>
                  <a:cubicBezTo>
                    <a:pt x="1119" y="43"/>
                    <a:pt x="1048" y="31"/>
                    <a:pt x="988" y="7"/>
                  </a:cubicBezTo>
                  <a:cubicBezTo>
                    <a:pt x="949" y="3"/>
                    <a:pt x="908" y="0"/>
                    <a:pt x="8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9"/>
            <p:cNvSpPr/>
            <p:nvPr/>
          </p:nvSpPr>
          <p:spPr>
            <a:xfrm>
              <a:off x="874500" y="1324400"/>
              <a:ext cx="61050" cy="39475"/>
            </a:xfrm>
            <a:custGeom>
              <a:avLst/>
              <a:gdLst/>
              <a:ahLst/>
              <a:cxnLst/>
              <a:rect l="l" t="t" r="r" b="b"/>
              <a:pathLst>
                <a:path w="2442" h="1579" extrusionOk="0">
                  <a:moveTo>
                    <a:pt x="120" y="0"/>
                  </a:moveTo>
                  <a:cubicBezTo>
                    <a:pt x="12" y="215"/>
                    <a:pt x="1" y="465"/>
                    <a:pt x="60" y="715"/>
                  </a:cubicBezTo>
                  <a:cubicBezTo>
                    <a:pt x="182" y="1234"/>
                    <a:pt x="670" y="1579"/>
                    <a:pt x="1188" y="1579"/>
                  </a:cubicBezTo>
                  <a:cubicBezTo>
                    <a:pt x="1276" y="1579"/>
                    <a:pt x="1365" y="1569"/>
                    <a:pt x="1453" y="1548"/>
                  </a:cubicBezTo>
                  <a:cubicBezTo>
                    <a:pt x="2060" y="1394"/>
                    <a:pt x="2441" y="762"/>
                    <a:pt x="2287" y="143"/>
                  </a:cubicBezTo>
                  <a:cubicBezTo>
                    <a:pt x="2275" y="108"/>
                    <a:pt x="2263" y="48"/>
                    <a:pt x="223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9"/>
            <p:cNvSpPr/>
            <p:nvPr/>
          </p:nvSpPr>
          <p:spPr>
            <a:xfrm>
              <a:off x="1687100" y="1615750"/>
              <a:ext cx="48250" cy="45975"/>
            </a:xfrm>
            <a:custGeom>
              <a:avLst/>
              <a:gdLst/>
              <a:ahLst/>
              <a:cxnLst/>
              <a:rect l="l" t="t" r="r" b="b"/>
              <a:pathLst>
                <a:path w="1930" h="1839" extrusionOk="0">
                  <a:moveTo>
                    <a:pt x="912" y="0"/>
                  </a:moveTo>
                  <a:cubicBezTo>
                    <a:pt x="839" y="0"/>
                    <a:pt x="765" y="9"/>
                    <a:pt x="691" y="26"/>
                  </a:cubicBezTo>
                  <a:cubicBezTo>
                    <a:pt x="679" y="26"/>
                    <a:pt x="655" y="50"/>
                    <a:pt x="632" y="50"/>
                  </a:cubicBezTo>
                  <a:cubicBezTo>
                    <a:pt x="513" y="86"/>
                    <a:pt x="417" y="146"/>
                    <a:pt x="322" y="229"/>
                  </a:cubicBezTo>
                  <a:cubicBezTo>
                    <a:pt x="155" y="372"/>
                    <a:pt x="36" y="586"/>
                    <a:pt x="13" y="800"/>
                  </a:cubicBezTo>
                  <a:cubicBezTo>
                    <a:pt x="1" y="908"/>
                    <a:pt x="1" y="1027"/>
                    <a:pt x="24" y="1146"/>
                  </a:cubicBezTo>
                  <a:cubicBezTo>
                    <a:pt x="24" y="1158"/>
                    <a:pt x="24" y="1158"/>
                    <a:pt x="36" y="1181"/>
                  </a:cubicBezTo>
                  <a:cubicBezTo>
                    <a:pt x="158" y="1566"/>
                    <a:pt x="529" y="1839"/>
                    <a:pt x="930" y="1839"/>
                  </a:cubicBezTo>
                  <a:cubicBezTo>
                    <a:pt x="1001" y="1839"/>
                    <a:pt x="1072" y="1830"/>
                    <a:pt x="1144" y="1812"/>
                  </a:cubicBezTo>
                  <a:cubicBezTo>
                    <a:pt x="1620" y="1693"/>
                    <a:pt x="1929" y="1193"/>
                    <a:pt x="1810" y="705"/>
                  </a:cubicBezTo>
                  <a:cubicBezTo>
                    <a:pt x="1699" y="279"/>
                    <a:pt x="1328" y="0"/>
                    <a:pt x="91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9"/>
            <p:cNvSpPr/>
            <p:nvPr/>
          </p:nvSpPr>
          <p:spPr>
            <a:xfrm>
              <a:off x="2480650" y="1385525"/>
              <a:ext cx="17900" cy="16475"/>
            </a:xfrm>
            <a:custGeom>
              <a:avLst/>
              <a:gdLst/>
              <a:ahLst/>
              <a:cxnLst/>
              <a:rect l="l" t="t" r="r" b="b"/>
              <a:pathLst>
                <a:path w="716" h="659" extrusionOk="0">
                  <a:moveTo>
                    <a:pt x="365" y="1"/>
                  </a:moveTo>
                  <a:cubicBezTo>
                    <a:pt x="342" y="1"/>
                    <a:pt x="320" y="3"/>
                    <a:pt x="298" y="8"/>
                  </a:cubicBezTo>
                  <a:cubicBezTo>
                    <a:pt x="239" y="32"/>
                    <a:pt x="191" y="56"/>
                    <a:pt x="144" y="92"/>
                  </a:cubicBezTo>
                  <a:cubicBezTo>
                    <a:pt x="84" y="103"/>
                    <a:pt x="72" y="127"/>
                    <a:pt x="60" y="163"/>
                  </a:cubicBezTo>
                  <a:cubicBezTo>
                    <a:pt x="13" y="234"/>
                    <a:pt x="1" y="330"/>
                    <a:pt x="25" y="413"/>
                  </a:cubicBezTo>
                  <a:cubicBezTo>
                    <a:pt x="25" y="425"/>
                    <a:pt x="48" y="437"/>
                    <a:pt x="48" y="461"/>
                  </a:cubicBezTo>
                  <a:cubicBezTo>
                    <a:pt x="99" y="573"/>
                    <a:pt x="203" y="659"/>
                    <a:pt x="336" y="659"/>
                  </a:cubicBezTo>
                  <a:cubicBezTo>
                    <a:pt x="358" y="659"/>
                    <a:pt x="382" y="656"/>
                    <a:pt x="406" y="651"/>
                  </a:cubicBezTo>
                  <a:lnTo>
                    <a:pt x="441" y="651"/>
                  </a:lnTo>
                  <a:cubicBezTo>
                    <a:pt x="620" y="603"/>
                    <a:pt x="715" y="449"/>
                    <a:pt x="703" y="282"/>
                  </a:cubicBezTo>
                  <a:lnTo>
                    <a:pt x="703" y="246"/>
                  </a:lnTo>
                  <a:cubicBezTo>
                    <a:pt x="652" y="93"/>
                    <a:pt x="504" y="1"/>
                    <a:pt x="3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9"/>
            <p:cNvSpPr/>
            <p:nvPr/>
          </p:nvSpPr>
          <p:spPr>
            <a:xfrm>
              <a:off x="1565650" y="1378450"/>
              <a:ext cx="45875" cy="41525"/>
            </a:xfrm>
            <a:custGeom>
              <a:avLst/>
              <a:gdLst/>
              <a:ahLst/>
              <a:cxnLst/>
              <a:rect l="l" t="t" r="r" b="b"/>
              <a:pathLst>
                <a:path w="1835" h="1661" extrusionOk="0">
                  <a:moveTo>
                    <a:pt x="929" y="1"/>
                  </a:moveTo>
                  <a:cubicBezTo>
                    <a:pt x="856" y="1"/>
                    <a:pt x="787" y="10"/>
                    <a:pt x="715" y="29"/>
                  </a:cubicBezTo>
                  <a:cubicBezTo>
                    <a:pt x="275" y="124"/>
                    <a:pt x="1" y="589"/>
                    <a:pt x="120" y="1041"/>
                  </a:cubicBezTo>
                  <a:cubicBezTo>
                    <a:pt x="120" y="1065"/>
                    <a:pt x="132" y="1089"/>
                    <a:pt x="156" y="1113"/>
                  </a:cubicBezTo>
                  <a:cubicBezTo>
                    <a:pt x="191" y="1232"/>
                    <a:pt x="275" y="1351"/>
                    <a:pt x="358" y="1422"/>
                  </a:cubicBezTo>
                  <a:cubicBezTo>
                    <a:pt x="516" y="1570"/>
                    <a:pt x="730" y="1661"/>
                    <a:pt x="948" y="1661"/>
                  </a:cubicBezTo>
                  <a:cubicBezTo>
                    <a:pt x="993" y="1661"/>
                    <a:pt x="1039" y="1657"/>
                    <a:pt x="1084" y="1648"/>
                  </a:cubicBezTo>
                  <a:cubicBezTo>
                    <a:pt x="1108" y="1648"/>
                    <a:pt x="1120" y="1648"/>
                    <a:pt x="1144" y="1637"/>
                  </a:cubicBezTo>
                  <a:cubicBezTo>
                    <a:pt x="1251" y="1601"/>
                    <a:pt x="1334" y="1565"/>
                    <a:pt x="1430" y="1506"/>
                  </a:cubicBezTo>
                  <a:cubicBezTo>
                    <a:pt x="1692" y="1303"/>
                    <a:pt x="1834" y="970"/>
                    <a:pt x="1751" y="625"/>
                  </a:cubicBezTo>
                  <a:cubicBezTo>
                    <a:pt x="1715" y="422"/>
                    <a:pt x="1608" y="279"/>
                    <a:pt x="1453" y="172"/>
                  </a:cubicBezTo>
                  <a:cubicBezTo>
                    <a:pt x="1358" y="101"/>
                    <a:pt x="1239" y="41"/>
                    <a:pt x="1120" y="17"/>
                  </a:cubicBezTo>
                  <a:cubicBezTo>
                    <a:pt x="1050" y="7"/>
                    <a:pt x="988" y="1"/>
                    <a:pt x="92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6" name="Google Shape;1116;p9"/>
          <p:cNvGrpSpPr/>
          <p:nvPr/>
        </p:nvGrpSpPr>
        <p:grpSpPr>
          <a:xfrm flipH="1">
            <a:off x="70" y="2509549"/>
            <a:ext cx="3663378" cy="2633777"/>
            <a:chOff x="-66598" y="5832282"/>
            <a:chExt cx="2812790" cy="2022249"/>
          </a:xfrm>
        </p:grpSpPr>
        <p:sp>
          <p:nvSpPr>
            <p:cNvPr id="1117" name="Google Shape;1117;p9"/>
            <p:cNvSpPr/>
            <p:nvPr/>
          </p:nvSpPr>
          <p:spPr>
            <a:xfrm>
              <a:off x="328475" y="7378484"/>
              <a:ext cx="465911" cy="321630"/>
            </a:xfrm>
            <a:custGeom>
              <a:avLst/>
              <a:gdLst/>
              <a:ahLst/>
              <a:cxnLst/>
              <a:rect l="l" t="t" r="r" b="b"/>
              <a:pathLst>
                <a:path w="8228" h="5680" extrusionOk="0">
                  <a:moveTo>
                    <a:pt x="8109" y="1"/>
                  </a:moveTo>
                  <a:lnTo>
                    <a:pt x="1" y="5537"/>
                  </a:lnTo>
                  <a:lnTo>
                    <a:pt x="310" y="5680"/>
                  </a:lnTo>
                  <a:lnTo>
                    <a:pt x="8204" y="274"/>
                  </a:lnTo>
                  <a:lnTo>
                    <a:pt x="8228" y="215"/>
                  </a:lnTo>
                  <a:cubicBezTo>
                    <a:pt x="8168" y="155"/>
                    <a:pt x="8121" y="84"/>
                    <a:pt x="810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9"/>
            <p:cNvSpPr/>
            <p:nvPr/>
          </p:nvSpPr>
          <p:spPr>
            <a:xfrm>
              <a:off x="89800" y="7701417"/>
              <a:ext cx="239411" cy="152435"/>
            </a:xfrm>
            <a:custGeom>
              <a:avLst/>
              <a:gdLst/>
              <a:ahLst/>
              <a:cxnLst/>
              <a:rect l="l" t="t" r="r" b="b"/>
              <a:pathLst>
                <a:path w="4228" h="2692" extrusionOk="0">
                  <a:moveTo>
                    <a:pt x="3918" y="1"/>
                  </a:moveTo>
                  <a:lnTo>
                    <a:pt x="1" y="2691"/>
                  </a:lnTo>
                  <a:lnTo>
                    <a:pt x="525" y="2691"/>
                  </a:lnTo>
                  <a:lnTo>
                    <a:pt x="4227" y="155"/>
                  </a:lnTo>
                  <a:lnTo>
                    <a:pt x="391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9"/>
            <p:cNvSpPr/>
            <p:nvPr/>
          </p:nvSpPr>
          <p:spPr>
            <a:xfrm>
              <a:off x="-35568" y="7531542"/>
              <a:ext cx="118007" cy="322310"/>
            </a:xfrm>
            <a:custGeom>
              <a:avLst/>
              <a:gdLst/>
              <a:ahLst/>
              <a:cxnLst/>
              <a:rect l="l" t="t" r="r" b="b"/>
              <a:pathLst>
                <a:path w="2084" h="5692" extrusionOk="0">
                  <a:moveTo>
                    <a:pt x="0" y="0"/>
                  </a:moveTo>
                  <a:lnTo>
                    <a:pt x="0" y="0"/>
                  </a:lnTo>
                  <a:cubicBezTo>
                    <a:pt x="0" y="23"/>
                    <a:pt x="6" y="46"/>
                    <a:pt x="21" y="67"/>
                  </a:cubicBezTo>
                  <a:lnTo>
                    <a:pt x="21" y="67"/>
                  </a:lnTo>
                  <a:lnTo>
                    <a:pt x="0" y="0"/>
                  </a:lnTo>
                  <a:close/>
                  <a:moveTo>
                    <a:pt x="21" y="67"/>
                  </a:moveTo>
                  <a:lnTo>
                    <a:pt x="1774" y="5691"/>
                  </a:lnTo>
                  <a:lnTo>
                    <a:pt x="2084" y="5691"/>
                  </a:lnTo>
                  <a:lnTo>
                    <a:pt x="405" y="274"/>
                  </a:lnTo>
                  <a:lnTo>
                    <a:pt x="107" y="119"/>
                  </a:lnTo>
                  <a:cubicBezTo>
                    <a:pt x="64" y="107"/>
                    <a:pt x="37" y="88"/>
                    <a:pt x="21" y="67"/>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9"/>
            <p:cNvSpPr/>
            <p:nvPr/>
          </p:nvSpPr>
          <p:spPr>
            <a:xfrm>
              <a:off x="575246" y="7832220"/>
              <a:ext cx="24292" cy="21631"/>
            </a:xfrm>
            <a:custGeom>
              <a:avLst/>
              <a:gdLst/>
              <a:ahLst/>
              <a:cxnLst/>
              <a:rect l="l" t="t" r="r" b="b"/>
              <a:pathLst>
                <a:path w="429" h="382" extrusionOk="0">
                  <a:moveTo>
                    <a:pt x="167" y="0"/>
                  </a:moveTo>
                  <a:lnTo>
                    <a:pt x="0" y="381"/>
                  </a:lnTo>
                  <a:lnTo>
                    <a:pt x="334" y="381"/>
                  </a:lnTo>
                  <a:lnTo>
                    <a:pt x="429" y="143"/>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9"/>
            <p:cNvSpPr/>
            <p:nvPr/>
          </p:nvSpPr>
          <p:spPr>
            <a:xfrm>
              <a:off x="599482" y="7389923"/>
              <a:ext cx="210418" cy="434257"/>
            </a:xfrm>
            <a:custGeom>
              <a:avLst/>
              <a:gdLst/>
              <a:ahLst/>
              <a:cxnLst/>
              <a:rect l="l" t="t" r="r" b="b"/>
              <a:pathLst>
                <a:path w="3716" h="7669" extrusionOk="0">
                  <a:moveTo>
                    <a:pt x="3442" y="1"/>
                  </a:moveTo>
                  <a:lnTo>
                    <a:pt x="3418" y="72"/>
                  </a:lnTo>
                  <a:lnTo>
                    <a:pt x="84" y="7121"/>
                  </a:lnTo>
                  <a:cubicBezTo>
                    <a:pt x="144" y="7145"/>
                    <a:pt x="168" y="7204"/>
                    <a:pt x="179" y="7276"/>
                  </a:cubicBezTo>
                  <a:cubicBezTo>
                    <a:pt x="215" y="7430"/>
                    <a:pt x="144" y="7561"/>
                    <a:pt x="1" y="7609"/>
                  </a:cubicBezTo>
                  <a:lnTo>
                    <a:pt x="144" y="7669"/>
                  </a:lnTo>
                  <a:lnTo>
                    <a:pt x="3716" y="132"/>
                  </a:lnTo>
                  <a:cubicBezTo>
                    <a:pt x="3608" y="120"/>
                    <a:pt x="3513" y="72"/>
                    <a:pt x="344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9"/>
            <p:cNvSpPr/>
            <p:nvPr/>
          </p:nvSpPr>
          <p:spPr>
            <a:xfrm>
              <a:off x="1393704" y="7282052"/>
              <a:ext cx="232672" cy="310192"/>
            </a:xfrm>
            <a:custGeom>
              <a:avLst/>
              <a:gdLst/>
              <a:ahLst/>
              <a:cxnLst/>
              <a:rect l="l" t="t" r="r" b="b"/>
              <a:pathLst>
                <a:path w="4109" h="5478" extrusionOk="0">
                  <a:moveTo>
                    <a:pt x="3858" y="1"/>
                  </a:moveTo>
                  <a:lnTo>
                    <a:pt x="0" y="5371"/>
                  </a:lnTo>
                  <a:lnTo>
                    <a:pt x="131" y="5418"/>
                  </a:lnTo>
                  <a:cubicBezTo>
                    <a:pt x="179" y="5418"/>
                    <a:pt x="203" y="5430"/>
                    <a:pt x="239" y="5466"/>
                  </a:cubicBezTo>
                  <a:lnTo>
                    <a:pt x="298" y="5478"/>
                  </a:lnTo>
                  <a:lnTo>
                    <a:pt x="4108" y="168"/>
                  </a:lnTo>
                  <a:cubicBezTo>
                    <a:pt x="4013" y="132"/>
                    <a:pt x="3930" y="72"/>
                    <a:pt x="385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9"/>
            <p:cNvSpPr/>
            <p:nvPr/>
          </p:nvSpPr>
          <p:spPr>
            <a:xfrm>
              <a:off x="1235267" y="7601643"/>
              <a:ext cx="156455" cy="219818"/>
            </a:xfrm>
            <a:custGeom>
              <a:avLst/>
              <a:gdLst/>
              <a:ahLst/>
              <a:cxnLst/>
              <a:rect l="l" t="t" r="r" b="b"/>
              <a:pathLst>
                <a:path w="2763" h="3882" extrusionOk="0">
                  <a:moveTo>
                    <a:pt x="2620" y="1"/>
                  </a:moveTo>
                  <a:lnTo>
                    <a:pt x="0" y="3656"/>
                  </a:lnTo>
                  <a:lnTo>
                    <a:pt x="203" y="3882"/>
                  </a:lnTo>
                  <a:lnTo>
                    <a:pt x="2763" y="310"/>
                  </a:lnTo>
                  <a:cubicBezTo>
                    <a:pt x="2691" y="262"/>
                    <a:pt x="2644" y="191"/>
                    <a:pt x="2620" y="120"/>
                  </a:cubicBezTo>
                  <a:cubicBezTo>
                    <a:pt x="2608" y="72"/>
                    <a:pt x="2608" y="24"/>
                    <a:pt x="262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9"/>
            <p:cNvSpPr/>
            <p:nvPr/>
          </p:nvSpPr>
          <p:spPr>
            <a:xfrm>
              <a:off x="1202878" y="7822085"/>
              <a:ext cx="33805" cy="31767"/>
            </a:xfrm>
            <a:custGeom>
              <a:avLst/>
              <a:gdLst/>
              <a:ahLst/>
              <a:cxnLst/>
              <a:rect l="l" t="t" r="r" b="b"/>
              <a:pathLst>
                <a:path w="597" h="561" extrusionOk="0">
                  <a:moveTo>
                    <a:pt x="394" y="1"/>
                  </a:moveTo>
                  <a:lnTo>
                    <a:pt x="1" y="560"/>
                  </a:lnTo>
                  <a:lnTo>
                    <a:pt x="358" y="560"/>
                  </a:lnTo>
                  <a:lnTo>
                    <a:pt x="596" y="227"/>
                  </a:lnTo>
                  <a:lnTo>
                    <a:pt x="3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9"/>
            <p:cNvSpPr/>
            <p:nvPr/>
          </p:nvSpPr>
          <p:spPr>
            <a:xfrm>
              <a:off x="-34888" y="7524803"/>
              <a:ext cx="703226" cy="329727"/>
            </a:xfrm>
            <a:custGeom>
              <a:avLst/>
              <a:gdLst/>
              <a:ahLst/>
              <a:cxnLst/>
              <a:rect l="l" t="t" r="r" b="b"/>
              <a:pathLst>
                <a:path w="12419" h="5823" extrusionOk="0">
                  <a:moveTo>
                    <a:pt x="286" y="0"/>
                  </a:moveTo>
                  <a:cubicBezTo>
                    <a:pt x="226" y="48"/>
                    <a:pt x="167" y="95"/>
                    <a:pt x="95" y="107"/>
                  </a:cubicBezTo>
                  <a:cubicBezTo>
                    <a:pt x="60" y="107"/>
                    <a:pt x="36" y="119"/>
                    <a:pt x="0" y="119"/>
                  </a:cubicBezTo>
                  <a:cubicBezTo>
                    <a:pt x="0" y="167"/>
                    <a:pt x="36" y="226"/>
                    <a:pt x="95" y="238"/>
                  </a:cubicBezTo>
                  <a:lnTo>
                    <a:pt x="393" y="393"/>
                  </a:lnTo>
                  <a:lnTo>
                    <a:pt x="6132" y="3143"/>
                  </a:lnTo>
                  <a:lnTo>
                    <a:pt x="6441" y="3286"/>
                  </a:lnTo>
                  <a:lnTo>
                    <a:pt x="10966" y="5453"/>
                  </a:lnTo>
                  <a:lnTo>
                    <a:pt x="11240" y="5584"/>
                  </a:lnTo>
                  <a:lnTo>
                    <a:pt x="11728" y="5822"/>
                  </a:lnTo>
                  <a:lnTo>
                    <a:pt x="12418" y="5822"/>
                  </a:lnTo>
                  <a:lnTo>
                    <a:pt x="11359" y="5310"/>
                  </a:lnTo>
                  <a:lnTo>
                    <a:pt x="11228" y="5251"/>
                  </a:lnTo>
                  <a:cubicBezTo>
                    <a:pt x="11192" y="5239"/>
                    <a:pt x="11192" y="5239"/>
                    <a:pt x="11180" y="5239"/>
                  </a:cubicBezTo>
                  <a:cubicBezTo>
                    <a:pt x="11150" y="5249"/>
                    <a:pt x="11121" y="5254"/>
                    <a:pt x="11093" y="5254"/>
                  </a:cubicBezTo>
                  <a:cubicBezTo>
                    <a:pt x="10987" y="5254"/>
                    <a:pt x="10899" y="5185"/>
                    <a:pt x="10871" y="5072"/>
                  </a:cubicBezTo>
                  <a:lnTo>
                    <a:pt x="7692" y="3560"/>
                  </a:lnTo>
                  <a:cubicBezTo>
                    <a:pt x="7668" y="3572"/>
                    <a:pt x="7656" y="3584"/>
                    <a:pt x="7620" y="3584"/>
                  </a:cubicBezTo>
                  <a:cubicBezTo>
                    <a:pt x="7593" y="3593"/>
                    <a:pt x="7566" y="3597"/>
                    <a:pt x="7539" y="3597"/>
                  </a:cubicBezTo>
                  <a:cubicBezTo>
                    <a:pt x="7424" y="3597"/>
                    <a:pt x="7318" y="3517"/>
                    <a:pt x="7299" y="3382"/>
                  </a:cubicBezTo>
                  <a:lnTo>
                    <a:pt x="7299" y="3346"/>
                  </a:lnTo>
                  <a:lnTo>
                    <a:pt x="6727" y="3084"/>
                  </a:lnTo>
                  <a:lnTo>
                    <a:pt x="6418" y="2929"/>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9"/>
            <p:cNvSpPr/>
            <p:nvPr/>
          </p:nvSpPr>
          <p:spPr>
            <a:xfrm>
              <a:off x="798405" y="7337431"/>
              <a:ext cx="20272" cy="11438"/>
            </a:xfrm>
            <a:custGeom>
              <a:avLst/>
              <a:gdLst/>
              <a:ahLst/>
              <a:cxnLst/>
              <a:rect l="l" t="t" r="r" b="b"/>
              <a:pathLst>
                <a:path w="358" h="202" extrusionOk="0">
                  <a:moveTo>
                    <a:pt x="160" y="1"/>
                  </a:moveTo>
                  <a:cubicBezTo>
                    <a:pt x="124" y="1"/>
                    <a:pt x="88" y="13"/>
                    <a:pt x="60" y="35"/>
                  </a:cubicBezTo>
                  <a:cubicBezTo>
                    <a:pt x="24" y="83"/>
                    <a:pt x="0" y="142"/>
                    <a:pt x="24" y="202"/>
                  </a:cubicBezTo>
                  <a:cubicBezTo>
                    <a:pt x="60" y="178"/>
                    <a:pt x="95" y="154"/>
                    <a:pt x="143" y="154"/>
                  </a:cubicBezTo>
                  <a:cubicBezTo>
                    <a:pt x="192" y="140"/>
                    <a:pt x="233" y="134"/>
                    <a:pt x="272" y="134"/>
                  </a:cubicBezTo>
                  <a:cubicBezTo>
                    <a:pt x="300" y="134"/>
                    <a:pt x="328" y="137"/>
                    <a:pt x="357" y="142"/>
                  </a:cubicBezTo>
                  <a:lnTo>
                    <a:pt x="274" y="47"/>
                  </a:lnTo>
                  <a:cubicBezTo>
                    <a:pt x="243" y="15"/>
                    <a:pt x="201" y="1"/>
                    <a:pt x="16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9"/>
            <p:cNvSpPr/>
            <p:nvPr/>
          </p:nvSpPr>
          <p:spPr>
            <a:xfrm>
              <a:off x="834815" y="7387261"/>
              <a:ext cx="442298" cy="466590"/>
            </a:xfrm>
            <a:custGeom>
              <a:avLst/>
              <a:gdLst/>
              <a:ahLst/>
              <a:cxnLst/>
              <a:rect l="l" t="t" r="r" b="b"/>
              <a:pathLst>
                <a:path w="7811" h="8240" extrusionOk="0">
                  <a:moveTo>
                    <a:pt x="0" y="0"/>
                  </a:moveTo>
                  <a:lnTo>
                    <a:pt x="0" y="24"/>
                  </a:lnTo>
                  <a:lnTo>
                    <a:pt x="6906" y="7680"/>
                  </a:lnTo>
                  <a:lnTo>
                    <a:pt x="7120" y="7906"/>
                  </a:lnTo>
                  <a:lnTo>
                    <a:pt x="7418" y="8239"/>
                  </a:lnTo>
                  <a:lnTo>
                    <a:pt x="7811" y="8239"/>
                  </a:lnTo>
                  <a:lnTo>
                    <a:pt x="7299" y="7668"/>
                  </a:lnTo>
                  <a:lnTo>
                    <a:pt x="7084" y="7442"/>
                  </a:lnTo>
                  <a:lnTo>
                    <a:pt x="595" y="227"/>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9"/>
            <p:cNvSpPr/>
            <p:nvPr/>
          </p:nvSpPr>
          <p:spPr>
            <a:xfrm>
              <a:off x="1934416" y="7528144"/>
              <a:ext cx="287938" cy="286579"/>
            </a:xfrm>
            <a:custGeom>
              <a:avLst/>
              <a:gdLst/>
              <a:ahLst/>
              <a:cxnLst/>
              <a:rect l="l" t="t" r="r" b="b"/>
              <a:pathLst>
                <a:path w="5085" h="5061" extrusionOk="0">
                  <a:moveTo>
                    <a:pt x="36" y="1"/>
                  </a:moveTo>
                  <a:lnTo>
                    <a:pt x="0" y="382"/>
                  </a:lnTo>
                  <a:lnTo>
                    <a:pt x="4870" y="5061"/>
                  </a:lnTo>
                  <a:cubicBezTo>
                    <a:pt x="4918" y="4989"/>
                    <a:pt x="4989" y="4918"/>
                    <a:pt x="5084" y="4858"/>
                  </a:cubicBezTo>
                  <a:lnTo>
                    <a:pt x="3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9"/>
            <p:cNvSpPr/>
            <p:nvPr/>
          </p:nvSpPr>
          <p:spPr>
            <a:xfrm>
              <a:off x="1662729" y="7275993"/>
              <a:ext cx="258267" cy="259626"/>
            </a:xfrm>
            <a:custGeom>
              <a:avLst/>
              <a:gdLst/>
              <a:ahLst/>
              <a:cxnLst/>
              <a:rect l="l" t="t" r="r" b="b"/>
              <a:pathLst>
                <a:path w="4561" h="4585" extrusionOk="0">
                  <a:moveTo>
                    <a:pt x="179" y="1"/>
                  </a:moveTo>
                  <a:cubicBezTo>
                    <a:pt x="131" y="72"/>
                    <a:pt x="71" y="156"/>
                    <a:pt x="0" y="215"/>
                  </a:cubicBezTo>
                  <a:lnTo>
                    <a:pt x="4536" y="4585"/>
                  </a:lnTo>
                  <a:lnTo>
                    <a:pt x="4560" y="4204"/>
                  </a:lnTo>
                  <a:lnTo>
                    <a:pt x="238" y="37"/>
                  </a:lnTo>
                  <a:lnTo>
                    <a:pt x="1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9"/>
            <p:cNvSpPr/>
            <p:nvPr/>
          </p:nvSpPr>
          <p:spPr>
            <a:xfrm>
              <a:off x="1407181" y="7591508"/>
              <a:ext cx="482105" cy="202321"/>
            </a:xfrm>
            <a:custGeom>
              <a:avLst/>
              <a:gdLst/>
              <a:ahLst/>
              <a:cxnLst/>
              <a:rect l="l" t="t" r="r" b="b"/>
              <a:pathLst>
                <a:path w="8514" h="3573" extrusionOk="0">
                  <a:moveTo>
                    <a:pt x="1" y="1"/>
                  </a:moveTo>
                  <a:lnTo>
                    <a:pt x="1" y="1"/>
                  </a:lnTo>
                  <a:cubicBezTo>
                    <a:pt x="60" y="25"/>
                    <a:pt x="108" y="84"/>
                    <a:pt x="120" y="156"/>
                  </a:cubicBezTo>
                  <a:cubicBezTo>
                    <a:pt x="132" y="215"/>
                    <a:pt x="120" y="299"/>
                    <a:pt x="108" y="358"/>
                  </a:cubicBezTo>
                  <a:lnTo>
                    <a:pt x="4549" y="2085"/>
                  </a:lnTo>
                  <a:cubicBezTo>
                    <a:pt x="4584" y="2025"/>
                    <a:pt x="4644" y="1965"/>
                    <a:pt x="4727" y="1954"/>
                  </a:cubicBezTo>
                  <a:cubicBezTo>
                    <a:pt x="4753" y="1948"/>
                    <a:pt x="4779" y="1945"/>
                    <a:pt x="4804" y="1945"/>
                  </a:cubicBezTo>
                  <a:cubicBezTo>
                    <a:pt x="4927" y="1945"/>
                    <a:pt x="5031" y="2017"/>
                    <a:pt x="5061" y="2156"/>
                  </a:cubicBezTo>
                  <a:cubicBezTo>
                    <a:pt x="5073" y="2204"/>
                    <a:pt x="5073" y="2251"/>
                    <a:pt x="5061" y="2275"/>
                  </a:cubicBezTo>
                  <a:lnTo>
                    <a:pt x="8418" y="3573"/>
                  </a:lnTo>
                  <a:cubicBezTo>
                    <a:pt x="8418" y="3466"/>
                    <a:pt x="8454" y="3382"/>
                    <a:pt x="8514" y="3287"/>
                  </a:cubicBezTo>
                  <a:lnTo>
                    <a:pt x="60" y="1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9"/>
            <p:cNvSpPr/>
            <p:nvPr/>
          </p:nvSpPr>
          <p:spPr>
            <a:xfrm>
              <a:off x="834815" y="7373784"/>
              <a:ext cx="567043" cy="225877"/>
            </a:xfrm>
            <a:custGeom>
              <a:avLst/>
              <a:gdLst/>
              <a:ahLst/>
              <a:cxnLst/>
              <a:rect l="l" t="t" r="r" b="b"/>
              <a:pathLst>
                <a:path w="10014" h="3989" extrusionOk="0">
                  <a:moveTo>
                    <a:pt x="214" y="0"/>
                  </a:moveTo>
                  <a:lnTo>
                    <a:pt x="95" y="24"/>
                  </a:lnTo>
                  <a:cubicBezTo>
                    <a:pt x="72" y="95"/>
                    <a:pt x="48" y="167"/>
                    <a:pt x="0" y="238"/>
                  </a:cubicBezTo>
                  <a:lnTo>
                    <a:pt x="595" y="465"/>
                  </a:lnTo>
                  <a:lnTo>
                    <a:pt x="9704" y="3989"/>
                  </a:lnTo>
                  <a:cubicBezTo>
                    <a:pt x="9739" y="3905"/>
                    <a:pt x="9799" y="3834"/>
                    <a:pt x="9894" y="3798"/>
                  </a:cubicBezTo>
                  <a:cubicBezTo>
                    <a:pt x="9918" y="3792"/>
                    <a:pt x="9939" y="3789"/>
                    <a:pt x="9958" y="3789"/>
                  </a:cubicBezTo>
                  <a:cubicBezTo>
                    <a:pt x="9978" y="3789"/>
                    <a:pt x="9995" y="3792"/>
                    <a:pt x="10013" y="3798"/>
                  </a:cubicBezTo>
                  <a:lnTo>
                    <a:pt x="9882" y="3751"/>
                  </a:lnTo>
                  <a:lnTo>
                    <a:pt x="21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9"/>
            <p:cNvSpPr/>
            <p:nvPr/>
          </p:nvSpPr>
          <p:spPr>
            <a:xfrm>
              <a:off x="836797" y="7252437"/>
              <a:ext cx="767325" cy="121404"/>
            </a:xfrm>
            <a:custGeom>
              <a:avLst/>
              <a:gdLst/>
              <a:ahLst/>
              <a:cxnLst/>
              <a:rect l="l" t="t" r="r" b="b"/>
              <a:pathLst>
                <a:path w="13551" h="2144" extrusionOk="0">
                  <a:moveTo>
                    <a:pt x="13526" y="0"/>
                  </a:moveTo>
                  <a:lnTo>
                    <a:pt x="1" y="1869"/>
                  </a:lnTo>
                  <a:cubicBezTo>
                    <a:pt x="13" y="1905"/>
                    <a:pt x="37" y="1941"/>
                    <a:pt x="37" y="1988"/>
                  </a:cubicBezTo>
                  <a:cubicBezTo>
                    <a:pt x="60" y="2048"/>
                    <a:pt x="60" y="2084"/>
                    <a:pt x="60" y="2143"/>
                  </a:cubicBezTo>
                  <a:lnTo>
                    <a:pt x="179" y="2131"/>
                  </a:lnTo>
                  <a:lnTo>
                    <a:pt x="13550" y="298"/>
                  </a:lnTo>
                  <a:cubicBezTo>
                    <a:pt x="13538" y="274"/>
                    <a:pt x="13538" y="262"/>
                    <a:pt x="13538" y="226"/>
                  </a:cubicBezTo>
                  <a:cubicBezTo>
                    <a:pt x="13526" y="155"/>
                    <a:pt x="13514" y="83"/>
                    <a:pt x="135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9"/>
            <p:cNvSpPr/>
            <p:nvPr/>
          </p:nvSpPr>
          <p:spPr>
            <a:xfrm>
              <a:off x="821339" y="5892588"/>
              <a:ext cx="1182556" cy="1463700"/>
            </a:xfrm>
            <a:custGeom>
              <a:avLst/>
              <a:gdLst/>
              <a:ahLst/>
              <a:cxnLst/>
              <a:rect l="l" t="t" r="r" b="b"/>
              <a:pathLst>
                <a:path w="20884" h="25849" extrusionOk="0">
                  <a:moveTo>
                    <a:pt x="20645" y="0"/>
                  </a:moveTo>
                  <a:lnTo>
                    <a:pt x="0" y="25682"/>
                  </a:lnTo>
                  <a:cubicBezTo>
                    <a:pt x="107" y="25694"/>
                    <a:pt x="179" y="25777"/>
                    <a:pt x="238" y="25849"/>
                  </a:cubicBezTo>
                  <a:lnTo>
                    <a:pt x="20884" y="179"/>
                  </a:lnTo>
                  <a:cubicBezTo>
                    <a:pt x="20788" y="131"/>
                    <a:pt x="20717" y="72"/>
                    <a:pt x="2064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9"/>
            <p:cNvSpPr/>
            <p:nvPr/>
          </p:nvSpPr>
          <p:spPr>
            <a:xfrm>
              <a:off x="1651235" y="6707648"/>
              <a:ext cx="294676" cy="521913"/>
            </a:xfrm>
            <a:custGeom>
              <a:avLst/>
              <a:gdLst/>
              <a:ahLst/>
              <a:cxnLst/>
              <a:rect l="l" t="t" r="r" b="b"/>
              <a:pathLst>
                <a:path w="5204" h="9217" extrusionOk="0">
                  <a:moveTo>
                    <a:pt x="4942" y="1"/>
                  </a:moveTo>
                  <a:lnTo>
                    <a:pt x="1" y="9073"/>
                  </a:lnTo>
                  <a:cubicBezTo>
                    <a:pt x="96" y="9097"/>
                    <a:pt x="179" y="9145"/>
                    <a:pt x="263" y="9216"/>
                  </a:cubicBezTo>
                  <a:lnTo>
                    <a:pt x="5204" y="132"/>
                  </a:lnTo>
                  <a:cubicBezTo>
                    <a:pt x="5108" y="84"/>
                    <a:pt x="5025" y="37"/>
                    <a:pt x="494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9"/>
            <p:cNvSpPr/>
            <p:nvPr/>
          </p:nvSpPr>
          <p:spPr>
            <a:xfrm>
              <a:off x="1946534" y="7353569"/>
              <a:ext cx="2775" cy="4757"/>
            </a:xfrm>
            <a:custGeom>
              <a:avLst/>
              <a:gdLst/>
              <a:ahLst/>
              <a:cxnLst/>
              <a:rect l="l" t="t" r="r" b="b"/>
              <a:pathLst>
                <a:path w="49" h="84" extrusionOk="0">
                  <a:moveTo>
                    <a:pt x="48" y="0"/>
                  </a:moveTo>
                  <a:cubicBezTo>
                    <a:pt x="24" y="24"/>
                    <a:pt x="12" y="48"/>
                    <a:pt x="1" y="60"/>
                  </a:cubicBezTo>
                  <a:lnTo>
                    <a:pt x="48" y="83"/>
                  </a:lnTo>
                  <a:lnTo>
                    <a:pt x="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9"/>
            <p:cNvSpPr/>
            <p:nvPr/>
          </p:nvSpPr>
          <p:spPr>
            <a:xfrm>
              <a:off x="1900668" y="7369707"/>
              <a:ext cx="47282" cy="399886"/>
            </a:xfrm>
            <a:custGeom>
              <a:avLst/>
              <a:gdLst/>
              <a:ahLst/>
              <a:cxnLst/>
              <a:rect l="l" t="t" r="r" b="b"/>
              <a:pathLst>
                <a:path w="835" h="7062" extrusionOk="0">
                  <a:moveTo>
                    <a:pt x="561" y="1"/>
                  </a:moveTo>
                  <a:lnTo>
                    <a:pt x="346" y="2537"/>
                  </a:lnTo>
                  <a:lnTo>
                    <a:pt x="322" y="2918"/>
                  </a:lnTo>
                  <a:lnTo>
                    <a:pt x="1" y="7061"/>
                  </a:lnTo>
                  <a:cubicBezTo>
                    <a:pt x="25" y="7061"/>
                    <a:pt x="37" y="7037"/>
                    <a:pt x="49" y="7037"/>
                  </a:cubicBezTo>
                  <a:cubicBezTo>
                    <a:pt x="96" y="7031"/>
                    <a:pt x="138" y="7028"/>
                    <a:pt x="178" y="7028"/>
                  </a:cubicBezTo>
                  <a:cubicBezTo>
                    <a:pt x="218" y="7028"/>
                    <a:pt x="257" y="7031"/>
                    <a:pt x="299" y="7037"/>
                  </a:cubicBezTo>
                  <a:lnTo>
                    <a:pt x="596" y="3192"/>
                  </a:lnTo>
                  <a:lnTo>
                    <a:pt x="632" y="2799"/>
                  </a:lnTo>
                  <a:lnTo>
                    <a:pt x="834" y="108"/>
                  </a:lnTo>
                  <a:lnTo>
                    <a:pt x="56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9"/>
            <p:cNvSpPr/>
            <p:nvPr/>
          </p:nvSpPr>
          <p:spPr>
            <a:xfrm>
              <a:off x="1934416" y="6716425"/>
              <a:ext cx="62740" cy="623045"/>
            </a:xfrm>
            <a:custGeom>
              <a:avLst/>
              <a:gdLst/>
              <a:ahLst/>
              <a:cxnLst/>
              <a:rect l="l" t="t" r="r" b="b"/>
              <a:pathLst>
                <a:path w="1108" h="11003" extrusionOk="0">
                  <a:moveTo>
                    <a:pt x="1096" y="1"/>
                  </a:moveTo>
                  <a:cubicBezTo>
                    <a:pt x="1060" y="24"/>
                    <a:pt x="1036" y="24"/>
                    <a:pt x="1000" y="36"/>
                  </a:cubicBezTo>
                  <a:cubicBezTo>
                    <a:pt x="941" y="48"/>
                    <a:pt x="881" y="60"/>
                    <a:pt x="822" y="60"/>
                  </a:cubicBezTo>
                  <a:lnTo>
                    <a:pt x="0" y="10835"/>
                  </a:lnTo>
                  <a:cubicBezTo>
                    <a:pt x="10" y="10834"/>
                    <a:pt x="20" y="10834"/>
                    <a:pt x="30" y="10834"/>
                  </a:cubicBezTo>
                  <a:cubicBezTo>
                    <a:pt x="139" y="10834"/>
                    <a:pt x="242" y="10893"/>
                    <a:pt x="286" y="11002"/>
                  </a:cubicBezTo>
                  <a:lnTo>
                    <a:pt x="1108" y="84"/>
                  </a:lnTo>
                  <a:cubicBezTo>
                    <a:pt x="1108" y="48"/>
                    <a:pt x="1108" y="36"/>
                    <a:pt x="10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9"/>
            <p:cNvSpPr/>
            <p:nvPr/>
          </p:nvSpPr>
          <p:spPr>
            <a:xfrm>
              <a:off x="1672809" y="7259175"/>
              <a:ext cx="608209" cy="233974"/>
            </a:xfrm>
            <a:custGeom>
              <a:avLst/>
              <a:gdLst/>
              <a:ahLst/>
              <a:cxnLst/>
              <a:rect l="l" t="t" r="r" b="b"/>
              <a:pathLst>
                <a:path w="10741" h="4132" extrusionOk="0">
                  <a:moveTo>
                    <a:pt x="84" y="0"/>
                  </a:moveTo>
                  <a:cubicBezTo>
                    <a:pt x="84" y="107"/>
                    <a:pt x="36" y="203"/>
                    <a:pt x="1" y="286"/>
                  </a:cubicBezTo>
                  <a:lnTo>
                    <a:pt x="60" y="298"/>
                  </a:lnTo>
                  <a:lnTo>
                    <a:pt x="4585" y="1941"/>
                  </a:lnTo>
                  <a:lnTo>
                    <a:pt x="4858" y="2048"/>
                  </a:lnTo>
                  <a:lnTo>
                    <a:pt x="10633" y="4132"/>
                  </a:lnTo>
                  <a:lnTo>
                    <a:pt x="10657" y="4013"/>
                  </a:lnTo>
                  <a:lnTo>
                    <a:pt x="10657" y="3989"/>
                  </a:lnTo>
                  <a:lnTo>
                    <a:pt x="10657" y="3977"/>
                  </a:lnTo>
                  <a:lnTo>
                    <a:pt x="10657" y="3965"/>
                  </a:lnTo>
                  <a:lnTo>
                    <a:pt x="10657" y="3941"/>
                  </a:lnTo>
                  <a:cubicBezTo>
                    <a:pt x="10657" y="3941"/>
                    <a:pt x="10657" y="3929"/>
                    <a:pt x="10669" y="3929"/>
                  </a:cubicBezTo>
                  <a:lnTo>
                    <a:pt x="10681" y="3917"/>
                  </a:lnTo>
                  <a:lnTo>
                    <a:pt x="10740" y="3870"/>
                  </a:lnTo>
                  <a:lnTo>
                    <a:pt x="4858" y="1762"/>
                  </a:lnTo>
                  <a:lnTo>
                    <a:pt x="4835" y="1727"/>
                  </a:lnTo>
                  <a:cubicBezTo>
                    <a:pt x="4799" y="1762"/>
                    <a:pt x="4763" y="1786"/>
                    <a:pt x="4716" y="1786"/>
                  </a:cubicBezTo>
                  <a:cubicBezTo>
                    <a:pt x="4693" y="1791"/>
                    <a:pt x="4672" y="1794"/>
                    <a:pt x="4651" y="1794"/>
                  </a:cubicBezTo>
                  <a:cubicBezTo>
                    <a:pt x="4525" y="1794"/>
                    <a:pt x="4423" y="1706"/>
                    <a:pt x="4382" y="1584"/>
                  </a:cubicBezTo>
                  <a:lnTo>
                    <a:pt x="4382" y="1548"/>
                  </a:lnTo>
                  <a:lnTo>
                    <a:pt x="8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9"/>
            <p:cNvSpPr/>
            <p:nvPr/>
          </p:nvSpPr>
          <p:spPr>
            <a:xfrm>
              <a:off x="2290361" y="7488393"/>
              <a:ext cx="302774" cy="365458"/>
            </a:xfrm>
            <a:custGeom>
              <a:avLst/>
              <a:gdLst/>
              <a:ahLst/>
              <a:cxnLst/>
              <a:rect l="l" t="t" r="r" b="b"/>
              <a:pathLst>
                <a:path w="5347" h="6454" extrusionOk="0">
                  <a:moveTo>
                    <a:pt x="84" y="0"/>
                  </a:moveTo>
                  <a:lnTo>
                    <a:pt x="25" y="60"/>
                  </a:lnTo>
                  <a:lnTo>
                    <a:pt x="1" y="346"/>
                  </a:lnTo>
                  <a:lnTo>
                    <a:pt x="4966" y="6453"/>
                  </a:lnTo>
                  <a:lnTo>
                    <a:pt x="5347" y="6453"/>
                  </a:lnTo>
                  <a:lnTo>
                    <a:pt x="8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9"/>
            <p:cNvSpPr/>
            <p:nvPr/>
          </p:nvSpPr>
          <p:spPr>
            <a:xfrm>
              <a:off x="2240474" y="7486355"/>
              <a:ext cx="51302" cy="314892"/>
            </a:xfrm>
            <a:custGeom>
              <a:avLst/>
              <a:gdLst/>
              <a:ahLst/>
              <a:cxnLst/>
              <a:rect l="l" t="t" r="r" b="b"/>
              <a:pathLst>
                <a:path w="906" h="5561" extrusionOk="0">
                  <a:moveTo>
                    <a:pt x="620" y="1"/>
                  </a:moveTo>
                  <a:lnTo>
                    <a:pt x="620" y="12"/>
                  </a:lnTo>
                  <a:lnTo>
                    <a:pt x="608" y="132"/>
                  </a:lnTo>
                  <a:lnTo>
                    <a:pt x="1" y="5501"/>
                  </a:lnTo>
                  <a:cubicBezTo>
                    <a:pt x="108" y="5501"/>
                    <a:pt x="215" y="5513"/>
                    <a:pt x="298" y="5561"/>
                  </a:cubicBezTo>
                  <a:lnTo>
                    <a:pt x="882" y="393"/>
                  </a:lnTo>
                  <a:lnTo>
                    <a:pt x="906" y="120"/>
                  </a:lnTo>
                  <a:lnTo>
                    <a:pt x="870" y="143"/>
                  </a:lnTo>
                  <a:cubicBezTo>
                    <a:pt x="843" y="165"/>
                    <a:pt x="807" y="177"/>
                    <a:pt x="770" y="177"/>
                  </a:cubicBezTo>
                  <a:cubicBezTo>
                    <a:pt x="726" y="177"/>
                    <a:pt x="682" y="159"/>
                    <a:pt x="656" y="120"/>
                  </a:cubicBezTo>
                  <a:cubicBezTo>
                    <a:pt x="620" y="84"/>
                    <a:pt x="620" y="36"/>
                    <a:pt x="62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9"/>
            <p:cNvSpPr/>
            <p:nvPr/>
          </p:nvSpPr>
          <p:spPr>
            <a:xfrm>
              <a:off x="2543871" y="7110138"/>
              <a:ext cx="202321" cy="177406"/>
            </a:xfrm>
            <a:custGeom>
              <a:avLst/>
              <a:gdLst/>
              <a:ahLst/>
              <a:cxnLst/>
              <a:rect l="l" t="t" r="r" b="b"/>
              <a:pathLst>
                <a:path w="3573" h="3133" extrusionOk="0">
                  <a:moveTo>
                    <a:pt x="3572" y="1"/>
                  </a:moveTo>
                  <a:lnTo>
                    <a:pt x="1" y="2835"/>
                  </a:lnTo>
                  <a:lnTo>
                    <a:pt x="108" y="3132"/>
                  </a:lnTo>
                  <a:lnTo>
                    <a:pt x="3572" y="370"/>
                  </a:lnTo>
                  <a:lnTo>
                    <a:pt x="357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9"/>
            <p:cNvSpPr/>
            <p:nvPr/>
          </p:nvSpPr>
          <p:spPr>
            <a:xfrm>
              <a:off x="2277564" y="7280750"/>
              <a:ext cx="260305" cy="214496"/>
            </a:xfrm>
            <a:custGeom>
              <a:avLst/>
              <a:gdLst/>
              <a:ahLst/>
              <a:cxnLst/>
              <a:rect l="l" t="t" r="r" b="b"/>
              <a:pathLst>
                <a:path w="4597" h="3788" extrusionOk="0">
                  <a:moveTo>
                    <a:pt x="4501" y="0"/>
                  </a:moveTo>
                  <a:lnTo>
                    <a:pt x="96" y="3489"/>
                  </a:lnTo>
                  <a:lnTo>
                    <a:pt x="36" y="3536"/>
                  </a:lnTo>
                  <a:lnTo>
                    <a:pt x="12" y="3548"/>
                  </a:lnTo>
                  <a:cubicBezTo>
                    <a:pt x="12" y="3548"/>
                    <a:pt x="12" y="3572"/>
                    <a:pt x="1" y="3572"/>
                  </a:cubicBezTo>
                  <a:lnTo>
                    <a:pt x="1" y="3584"/>
                  </a:lnTo>
                  <a:lnTo>
                    <a:pt x="1" y="3596"/>
                  </a:lnTo>
                  <a:lnTo>
                    <a:pt x="1" y="3608"/>
                  </a:lnTo>
                  <a:cubicBezTo>
                    <a:pt x="1" y="3655"/>
                    <a:pt x="1" y="3703"/>
                    <a:pt x="36" y="3727"/>
                  </a:cubicBezTo>
                  <a:cubicBezTo>
                    <a:pt x="59" y="3764"/>
                    <a:pt x="110" y="3788"/>
                    <a:pt x="160" y="3788"/>
                  </a:cubicBezTo>
                  <a:cubicBezTo>
                    <a:pt x="189" y="3788"/>
                    <a:pt x="217" y="3780"/>
                    <a:pt x="239" y="3763"/>
                  </a:cubicBezTo>
                  <a:lnTo>
                    <a:pt x="286" y="3715"/>
                  </a:lnTo>
                  <a:lnTo>
                    <a:pt x="358" y="3655"/>
                  </a:lnTo>
                  <a:lnTo>
                    <a:pt x="4596" y="298"/>
                  </a:lnTo>
                  <a:lnTo>
                    <a:pt x="450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9"/>
            <p:cNvSpPr/>
            <p:nvPr/>
          </p:nvSpPr>
          <p:spPr>
            <a:xfrm>
              <a:off x="2341607" y="6704307"/>
              <a:ext cx="8833" cy="5436"/>
            </a:xfrm>
            <a:custGeom>
              <a:avLst/>
              <a:gdLst/>
              <a:ahLst/>
              <a:cxnLst/>
              <a:rect l="l" t="t" r="r" b="b"/>
              <a:pathLst>
                <a:path w="156" h="96" extrusionOk="0">
                  <a:moveTo>
                    <a:pt x="1" y="0"/>
                  </a:moveTo>
                  <a:lnTo>
                    <a:pt x="48" y="96"/>
                  </a:lnTo>
                  <a:cubicBezTo>
                    <a:pt x="72" y="84"/>
                    <a:pt x="120" y="84"/>
                    <a:pt x="155" y="84"/>
                  </a:cubicBezTo>
                  <a:cubicBezTo>
                    <a:pt x="120" y="24"/>
                    <a:pt x="60" y="0"/>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9"/>
            <p:cNvSpPr/>
            <p:nvPr/>
          </p:nvSpPr>
          <p:spPr>
            <a:xfrm>
              <a:off x="2368560" y="6806798"/>
              <a:ext cx="377632" cy="1047053"/>
            </a:xfrm>
            <a:custGeom>
              <a:avLst/>
              <a:gdLst/>
              <a:ahLst/>
              <a:cxnLst/>
              <a:rect l="l" t="t" r="r" b="b"/>
              <a:pathLst>
                <a:path w="6669" h="18491" extrusionOk="0">
                  <a:moveTo>
                    <a:pt x="275" y="0"/>
                  </a:moveTo>
                  <a:cubicBezTo>
                    <a:pt x="179" y="48"/>
                    <a:pt x="96" y="95"/>
                    <a:pt x="1" y="119"/>
                  </a:cubicBezTo>
                  <a:lnTo>
                    <a:pt x="2858" y="8382"/>
                  </a:lnTo>
                  <a:lnTo>
                    <a:pt x="2966" y="8680"/>
                  </a:lnTo>
                  <a:lnTo>
                    <a:pt x="6359" y="18490"/>
                  </a:lnTo>
                  <a:lnTo>
                    <a:pt x="6668" y="18490"/>
                  </a:lnTo>
                  <a:lnTo>
                    <a:pt x="3204" y="8489"/>
                  </a:lnTo>
                  <a:lnTo>
                    <a:pt x="3097" y="819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9"/>
            <p:cNvSpPr/>
            <p:nvPr/>
          </p:nvSpPr>
          <p:spPr>
            <a:xfrm>
              <a:off x="1969467" y="5905385"/>
              <a:ext cx="60702" cy="666136"/>
            </a:xfrm>
            <a:custGeom>
              <a:avLst/>
              <a:gdLst/>
              <a:ahLst/>
              <a:cxnLst/>
              <a:rect l="l" t="t" r="r" b="b"/>
              <a:pathLst>
                <a:path w="1072" h="11764" extrusionOk="0">
                  <a:moveTo>
                    <a:pt x="774" y="0"/>
                  </a:moveTo>
                  <a:lnTo>
                    <a:pt x="0" y="11740"/>
                  </a:lnTo>
                  <a:cubicBezTo>
                    <a:pt x="96" y="11740"/>
                    <a:pt x="191" y="11740"/>
                    <a:pt x="298" y="11764"/>
                  </a:cubicBezTo>
                  <a:lnTo>
                    <a:pt x="1072" y="0"/>
                  </a:lnTo>
                  <a:lnTo>
                    <a:pt x="1036" y="0"/>
                  </a:lnTo>
                  <a:cubicBezTo>
                    <a:pt x="995" y="6"/>
                    <a:pt x="950" y="9"/>
                    <a:pt x="905" y="9"/>
                  </a:cubicBezTo>
                  <a:cubicBezTo>
                    <a:pt x="861" y="9"/>
                    <a:pt x="816" y="6"/>
                    <a:pt x="77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9"/>
            <p:cNvSpPr/>
            <p:nvPr/>
          </p:nvSpPr>
          <p:spPr>
            <a:xfrm>
              <a:off x="2030112" y="5901987"/>
              <a:ext cx="313589" cy="814494"/>
            </a:xfrm>
            <a:custGeom>
              <a:avLst/>
              <a:gdLst/>
              <a:ahLst/>
              <a:cxnLst/>
              <a:rect l="l" t="t" r="r" b="b"/>
              <a:pathLst>
                <a:path w="5538" h="14384" extrusionOk="0">
                  <a:moveTo>
                    <a:pt x="120" y="1"/>
                  </a:moveTo>
                  <a:cubicBezTo>
                    <a:pt x="72" y="13"/>
                    <a:pt x="37" y="25"/>
                    <a:pt x="1" y="37"/>
                  </a:cubicBezTo>
                  <a:lnTo>
                    <a:pt x="5252" y="14384"/>
                  </a:lnTo>
                  <a:cubicBezTo>
                    <a:pt x="5335" y="14348"/>
                    <a:pt x="5442" y="14300"/>
                    <a:pt x="5537" y="14265"/>
                  </a:cubicBezTo>
                  <a:lnTo>
                    <a:pt x="5490" y="14169"/>
                  </a:lnTo>
                  <a:lnTo>
                    <a:pt x="441" y="418"/>
                  </a:lnTo>
                  <a:lnTo>
                    <a:pt x="1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9"/>
            <p:cNvSpPr/>
            <p:nvPr/>
          </p:nvSpPr>
          <p:spPr>
            <a:xfrm>
              <a:off x="2396250" y="6781827"/>
              <a:ext cx="349942" cy="147055"/>
            </a:xfrm>
            <a:custGeom>
              <a:avLst/>
              <a:gdLst/>
              <a:ahLst/>
              <a:cxnLst/>
              <a:rect l="l" t="t" r="r" b="b"/>
              <a:pathLst>
                <a:path w="6180" h="2597" extrusionOk="0">
                  <a:moveTo>
                    <a:pt x="155" y="1"/>
                  </a:moveTo>
                  <a:cubicBezTo>
                    <a:pt x="119" y="84"/>
                    <a:pt x="60" y="179"/>
                    <a:pt x="0" y="251"/>
                  </a:cubicBezTo>
                  <a:lnTo>
                    <a:pt x="6179" y="2596"/>
                  </a:lnTo>
                  <a:lnTo>
                    <a:pt x="6179" y="2287"/>
                  </a:lnTo>
                  <a:lnTo>
                    <a:pt x="15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9"/>
            <p:cNvSpPr/>
            <p:nvPr/>
          </p:nvSpPr>
          <p:spPr>
            <a:xfrm>
              <a:off x="2046987" y="6647003"/>
              <a:ext cx="260305" cy="114666"/>
            </a:xfrm>
            <a:custGeom>
              <a:avLst/>
              <a:gdLst/>
              <a:ahLst/>
              <a:cxnLst/>
              <a:rect l="l" t="t" r="r" b="b"/>
              <a:pathLst>
                <a:path w="4597" h="2025" extrusionOk="0">
                  <a:moveTo>
                    <a:pt x="36" y="0"/>
                  </a:moveTo>
                  <a:cubicBezTo>
                    <a:pt x="24" y="96"/>
                    <a:pt x="13" y="191"/>
                    <a:pt x="1" y="298"/>
                  </a:cubicBezTo>
                  <a:lnTo>
                    <a:pt x="4537" y="2024"/>
                  </a:lnTo>
                  <a:cubicBezTo>
                    <a:pt x="4537" y="1917"/>
                    <a:pt x="4549" y="1810"/>
                    <a:pt x="4596" y="1727"/>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9"/>
            <p:cNvSpPr/>
            <p:nvPr/>
          </p:nvSpPr>
          <p:spPr>
            <a:xfrm>
              <a:off x="2036907" y="5890549"/>
              <a:ext cx="708605" cy="894732"/>
            </a:xfrm>
            <a:custGeom>
              <a:avLst/>
              <a:gdLst/>
              <a:ahLst/>
              <a:cxnLst/>
              <a:rect l="l" t="t" r="r" b="b"/>
              <a:pathLst>
                <a:path w="12514" h="15801" extrusionOk="0">
                  <a:moveTo>
                    <a:pt x="214" y="1"/>
                  </a:moveTo>
                  <a:cubicBezTo>
                    <a:pt x="179" y="96"/>
                    <a:pt x="95" y="155"/>
                    <a:pt x="0" y="203"/>
                  </a:cubicBezTo>
                  <a:lnTo>
                    <a:pt x="321" y="620"/>
                  </a:lnTo>
                  <a:lnTo>
                    <a:pt x="12513" y="15800"/>
                  </a:lnTo>
                  <a:lnTo>
                    <a:pt x="12513" y="15324"/>
                  </a:lnTo>
                  <a:lnTo>
                    <a:pt x="21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9"/>
            <p:cNvSpPr/>
            <p:nvPr/>
          </p:nvSpPr>
          <p:spPr>
            <a:xfrm>
              <a:off x="2303838" y="6708611"/>
              <a:ext cx="106625" cy="106398"/>
            </a:xfrm>
            <a:custGeom>
              <a:avLst/>
              <a:gdLst/>
              <a:ahLst/>
              <a:cxnLst/>
              <a:rect l="l" t="t" r="r" b="b"/>
              <a:pathLst>
                <a:path w="1883" h="1879" extrusionOk="0">
                  <a:moveTo>
                    <a:pt x="928" y="0"/>
                  </a:moveTo>
                  <a:cubicBezTo>
                    <a:pt x="889" y="0"/>
                    <a:pt x="850" y="3"/>
                    <a:pt x="811" y="8"/>
                  </a:cubicBezTo>
                  <a:cubicBezTo>
                    <a:pt x="787" y="8"/>
                    <a:pt x="739" y="20"/>
                    <a:pt x="715" y="20"/>
                  </a:cubicBezTo>
                  <a:cubicBezTo>
                    <a:pt x="608" y="55"/>
                    <a:pt x="513" y="79"/>
                    <a:pt x="441" y="139"/>
                  </a:cubicBezTo>
                  <a:cubicBezTo>
                    <a:pt x="263" y="258"/>
                    <a:pt x="132" y="424"/>
                    <a:pt x="60" y="639"/>
                  </a:cubicBezTo>
                  <a:cubicBezTo>
                    <a:pt x="25" y="722"/>
                    <a:pt x="13" y="829"/>
                    <a:pt x="1" y="936"/>
                  </a:cubicBezTo>
                  <a:cubicBezTo>
                    <a:pt x="1" y="1008"/>
                    <a:pt x="1" y="1079"/>
                    <a:pt x="25" y="1151"/>
                  </a:cubicBezTo>
                  <a:cubicBezTo>
                    <a:pt x="127" y="1589"/>
                    <a:pt x="516" y="1879"/>
                    <a:pt x="940" y="1879"/>
                  </a:cubicBezTo>
                  <a:cubicBezTo>
                    <a:pt x="1011" y="1879"/>
                    <a:pt x="1084" y="1870"/>
                    <a:pt x="1156" y="1853"/>
                  </a:cubicBezTo>
                  <a:cubicBezTo>
                    <a:pt x="1263" y="1829"/>
                    <a:pt x="1346" y="1794"/>
                    <a:pt x="1430" y="1734"/>
                  </a:cubicBezTo>
                  <a:cubicBezTo>
                    <a:pt x="1501" y="1675"/>
                    <a:pt x="1573" y="1615"/>
                    <a:pt x="1632" y="1544"/>
                  </a:cubicBezTo>
                  <a:cubicBezTo>
                    <a:pt x="1692" y="1472"/>
                    <a:pt x="1751" y="1377"/>
                    <a:pt x="1799" y="1294"/>
                  </a:cubicBezTo>
                  <a:cubicBezTo>
                    <a:pt x="1870" y="1115"/>
                    <a:pt x="1882" y="913"/>
                    <a:pt x="1846" y="722"/>
                  </a:cubicBezTo>
                  <a:cubicBezTo>
                    <a:pt x="1748" y="296"/>
                    <a:pt x="1359" y="0"/>
                    <a:pt x="9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9"/>
            <p:cNvSpPr/>
            <p:nvPr/>
          </p:nvSpPr>
          <p:spPr>
            <a:xfrm>
              <a:off x="1889909" y="6570785"/>
              <a:ext cx="158493" cy="149773"/>
            </a:xfrm>
            <a:custGeom>
              <a:avLst/>
              <a:gdLst/>
              <a:ahLst/>
              <a:cxnLst/>
              <a:rect l="l" t="t" r="r" b="b"/>
              <a:pathLst>
                <a:path w="2799" h="2645" extrusionOk="0">
                  <a:moveTo>
                    <a:pt x="1405" y="1"/>
                  </a:moveTo>
                  <a:cubicBezTo>
                    <a:pt x="1322" y="1"/>
                    <a:pt x="1251" y="13"/>
                    <a:pt x="1167" y="37"/>
                  </a:cubicBezTo>
                  <a:cubicBezTo>
                    <a:pt x="453" y="215"/>
                    <a:pt x="0" y="930"/>
                    <a:pt x="179" y="1644"/>
                  </a:cubicBezTo>
                  <a:cubicBezTo>
                    <a:pt x="250" y="1965"/>
                    <a:pt x="465" y="2239"/>
                    <a:pt x="715" y="2418"/>
                  </a:cubicBezTo>
                  <a:cubicBezTo>
                    <a:pt x="786" y="2477"/>
                    <a:pt x="882" y="2513"/>
                    <a:pt x="965" y="2549"/>
                  </a:cubicBezTo>
                  <a:cubicBezTo>
                    <a:pt x="1120" y="2604"/>
                    <a:pt x="1275" y="2644"/>
                    <a:pt x="1441" y="2644"/>
                  </a:cubicBezTo>
                  <a:cubicBezTo>
                    <a:pt x="1491" y="2644"/>
                    <a:pt x="1543" y="2641"/>
                    <a:pt x="1596" y="2632"/>
                  </a:cubicBezTo>
                  <a:cubicBezTo>
                    <a:pt x="1655" y="2632"/>
                    <a:pt x="1715" y="2620"/>
                    <a:pt x="1786" y="2608"/>
                  </a:cubicBezTo>
                  <a:cubicBezTo>
                    <a:pt x="1822" y="2596"/>
                    <a:pt x="1846" y="2596"/>
                    <a:pt x="1882" y="2573"/>
                  </a:cubicBezTo>
                  <a:cubicBezTo>
                    <a:pt x="2322" y="2430"/>
                    <a:pt x="2656" y="2073"/>
                    <a:pt x="2751" y="1644"/>
                  </a:cubicBezTo>
                  <a:cubicBezTo>
                    <a:pt x="2787" y="1537"/>
                    <a:pt x="2787" y="1442"/>
                    <a:pt x="2798" y="1346"/>
                  </a:cubicBezTo>
                  <a:cubicBezTo>
                    <a:pt x="2798" y="1227"/>
                    <a:pt x="2798" y="1120"/>
                    <a:pt x="2775" y="1013"/>
                  </a:cubicBezTo>
                  <a:cubicBezTo>
                    <a:pt x="2632" y="477"/>
                    <a:pt x="2203" y="108"/>
                    <a:pt x="1703" y="13"/>
                  </a:cubicBezTo>
                  <a:cubicBezTo>
                    <a:pt x="1608" y="1"/>
                    <a:pt x="1501" y="1"/>
                    <a:pt x="140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9"/>
            <p:cNvSpPr/>
            <p:nvPr/>
          </p:nvSpPr>
          <p:spPr>
            <a:xfrm>
              <a:off x="-66598" y="7476899"/>
              <a:ext cx="58041" cy="54530"/>
            </a:xfrm>
            <a:custGeom>
              <a:avLst/>
              <a:gdLst/>
              <a:ahLst/>
              <a:cxnLst/>
              <a:rect l="l" t="t" r="r" b="b"/>
              <a:pathLst>
                <a:path w="1025" h="963" extrusionOk="0">
                  <a:moveTo>
                    <a:pt x="520" y="1"/>
                  </a:moveTo>
                  <a:cubicBezTo>
                    <a:pt x="486" y="1"/>
                    <a:pt x="452" y="5"/>
                    <a:pt x="417" y="13"/>
                  </a:cubicBezTo>
                  <a:cubicBezTo>
                    <a:pt x="155" y="72"/>
                    <a:pt x="1" y="322"/>
                    <a:pt x="60" y="584"/>
                  </a:cubicBezTo>
                  <a:cubicBezTo>
                    <a:pt x="96" y="799"/>
                    <a:pt x="322" y="953"/>
                    <a:pt x="536" y="953"/>
                  </a:cubicBezTo>
                  <a:cubicBezTo>
                    <a:pt x="554" y="959"/>
                    <a:pt x="572" y="962"/>
                    <a:pt x="587" y="962"/>
                  </a:cubicBezTo>
                  <a:cubicBezTo>
                    <a:pt x="602" y="962"/>
                    <a:pt x="614" y="959"/>
                    <a:pt x="620" y="953"/>
                  </a:cubicBezTo>
                  <a:cubicBezTo>
                    <a:pt x="691" y="941"/>
                    <a:pt x="774" y="894"/>
                    <a:pt x="810" y="846"/>
                  </a:cubicBezTo>
                  <a:cubicBezTo>
                    <a:pt x="953" y="739"/>
                    <a:pt x="1024" y="549"/>
                    <a:pt x="977" y="370"/>
                  </a:cubicBezTo>
                  <a:cubicBezTo>
                    <a:pt x="925" y="154"/>
                    <a:pt x="732" y="1"/>
                    <a:pt x="5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9"/>
            <p:cNvSpPr/>
            <p:nvPr/>
          </p:nvSpPr>
          <p:spPr>
            <a:xfrm>
              <a:off x="2202705" y="7797170"/>
              <a:ext cx="77633" cy="55323"/>
            </a:xfrm>
            <a:custGeom>
              <a:avLst/>
              <a:gdLst/>
              <a:ahLst/>
              <a:cxnLst/>
              <a:rect l="l" t="t" r="r" b="b"/>
              <a:pathLst>
                <a:path w="1371" h="977" extrusionOk="0">
                  <a:moveTo>
                    <a:pt x="656" y="0"/>
                  </a:moveTo>
                  <a:cubicBezTo>
                    <a:pt x="620" y="12"/>
                    <a:pt x="584" y="12"/>
                    <a:pt x="537" y="24"/>
                  </a:cubicBezTo>
                  <a:cubicBezTo>
                    <a:pt x="465" y="48"/>
                    <a:pt x="394" y="72"/>
                    <a:pt x="346" y="107"/>
                  </a:cubicBezTo>
                  <a:cubicBezTo>
                    <a:pt x="251" y="143"/>
                    <a:pt x="180" y="227"/>
                    <a:pt x="132" y="310"/>
                  </a:cubicBezTo>
                  <a:cubicBezTo>
                    <a:pt x="49" y="453"/>
                    <a:pt x="1" y="631"/>
                    <a:pt x="49" y="810"/>
                  </a:cubicBezTo>
                  <a:cubicBezTo>
                    <a:pt x="60" y="869"/>
                    <a:pt x="72" y="929"/>
                    <a:pt x="108" y="977"/>
                  </a:cubicBezTo>
                  <a:lnTo>
                    <a:pt x="1263" y="977"/>
                  </a:lnTo>
                  <a:cubicBezTo>
                    <a:pt x="1334" y="846"/>
                    <a:pt x="1370" y="679"/>
                    <a:pt x="1323" y="512"/>
                  </a:cubicBezTo>
                  <a:cubicBezTo>
                    <a:pt x="1275" y="310"/>
                    <a:pt x="1132" y="143"/>
                    <a:pt x="953" y="60"/>
                  </a:cubicBezTo>
                  <a:cubicBezTo>
                    <a:pt x="858" y="12"/>
                    <a:pt x="763" y="0"/>
                    <a:pt x="65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9"/>
            <p:cNvSpPr/>
            <p:nvPr/>
          </p:nvSpPr>
          <p:spPr>
            <a:xfrm>
              <a:off x="1603386" y="7218858"/>
              <a:ext cx="73556" cy="75255"/>
            </a:xfrm>
            <a:custGeom>
              <a:avLst/>
              <a:gdLst/>
              <a:ahLst/>
              <a:cxnLst/>
              <a:rect l="l" t="t" r="r" b="b"/>
              <a:pathLst>
                <a:path w="1299" h="1329" extrusionOk="0">
                  <a:moveTo>
                    <a:pt x="660" y="0"/>
                  </a:moveTo>
                  <a:cubicBezTo>
                    <a:pt x="612" y="0"/>
                    <a:pt x="562" y="7"/>
                    <a:pt x="512" y="22"/>
                  </a:cubicBezTo>
                  <a:cubicBezTo>
                    <a:pt x="227" y="69"/>
                    <a:pt x="36" y="319"/>
                    <a:pt x="0" y="593"/>
                  </a:cubicBezTo>
                  <a:cubicBezTo>
                    <a:pt x="0" y="665"/>
                    <a:pt x="0" y="748"/>
                    <a:pt x="12" y="819"/>
                  </a:cubicBezTo>
                  <a:cubicBezTo>
                    <a:pt x="12" y="843"/>
                    <a:pt x="24" y="867"/>
                    <a:pt x="24" y="891"/>
                  </a:cubicBezTo>
                  <a:cubicBezTo>
                    <a:pt x="60" y="986"/>
                    <a:pt x="107" y="1057"/>
                    <a:pt x="167" y="1117"/>
                  </a:cubicBezTo>
                  <a:cubicBezTo>
                    <a:pt x="238" y="1188"/>
                    <a:pt x="310" y="1248"/>
                    <a:pt x="405" y="1284"/>
                  </a:cubicBezTo>
                  <a:cubicBezTo>
                    <a:pt x="477" y="1313"/>
                    <a:pt x="554" y="1328"/>
                    <a:pt x="632" y="1328"/>
                  </a:cubicBezTo>
                  <a:cubicBezTo>
                    <a:pt x="683" y="1328"/>
                    <a:pt x="734" y="1322"/>
                    <a:pt x="786" y="1307"/>
                  </a:cubicBezTo>
                  <a:cubicBezTo>
                    <a:pt x="881" y="1296"/>
                    <a:pt x="965" y="1248"/>
                    <a:pt x="1024" y="1212"/>
                  </a:cubicBezTo>
                  <a:cubicBezTo>
                    <a:pt x="1096" y="1153"/>
                    <a:pt x="1155" y="1081"/>
                    <a:pt x="1203" y="998"/>
                  </a:cubicBezTo>
                  <a:cubicBezTo>
                    <a:pt x="1250" y="915"/>
                    <a:pt x="1274" y="819"/>
                    <a:pt x="1298" y="712"/>
                  </a:cubicBezTo>
                  <a:cubicBezTo>
                    <a:pt x="1298" y="641"/>
                    <a:pt x="1298" y="581"/>
                    <a:pt x="1274" y="510"/>
                  </a:cubicBezTo>
                  <a:cubicBezTo>
                    <a:pt x="1250" y="391"/>
                    <a:pt x="1191" y="272"/>
                    <a:pt x="1108" y="176"/>
                  </a:cubicBezTo>
                  <a:cubicBezTo>
                    <a:pt x="1024" y="105"/>
                    <a:pt x="941" y="57"/>
                    <a:pt x="846" y="34"/>
                  </a:cubicBezTo>
                  <a:cubicBezTo>
                    <a:pt x="790" y="13"/>
                    <a:pt x="727" y="0"/>
                    <a:pt x="66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9"/>
            <p:cNvSpPr/>
            <p:nvPr/>
          </p:nvSpPr>
          <p:spPr>
            <a:xfrm>
              <a:off x="1883850" y="7767045"/>
              <a:ext cx="56682" cy="53397"/>
            </a:xfrm>
            <a:custGeom>
              <a:avLst/>
              <a:gdLst/>
              <a:ahLst/>
              <a:cxnLst/>
              <a:rect l="l" t="t" r="r" b="b"/>
              <a:pathLst>
                <a:path w="1001" h="943" extrusionOk="0">
                  <a:moveTo>
                    <a:pt x="468" y="1"/>
                  </a:moveTo>
                  <a:cubicBezTo>
                    <a:pt x="432" y="1"/>
                    <a:pt x="397" y="4"/>
                    <a:pt x="357" y="8"/>
                  </a:cubicBezTo>
                  <a:cubicBezTo>
                    <a:pt x="346" y="8"/>
                    <a:pt x="334" y="20"/>
                    <a:pt x="322" y="20"/>
                  </a:cubicBezTo>
                  <a:cubicBezTo>
                    <a:pt x="227" y="56"/>
                    <a:pt x="155" y="116"/>
                    <a:pt x="96" y="187"/>
                  </a:cubicBezTo>
                  <a:cubicBezTo>
                    <a:pt x="36" y="258"/>
                    <a:pt x="0" y="366"/>
                    <a:pt x="0" y="473"/>
                  </a:cubicBezTo>
                  <a:cubicBezTo>
                    <a:pt x="0" y="497"/>
                    <a:pt x="0" y="544"/>
                    <a:pt x="24" y="580"/>
                  </a:cubicBezTo>
                  <a:cubicBezTo>
                    <a:pt x="78" y="795"/>
                    <a:pt x="287" y="942"/>
                    <a:pt x="512" y="942"/>
                  </a:cubicBezTo>
                  <a:cubicBezTo>
                    <a:pt x="536" y="942"/>
                    <a:pt x="560" y="941"/>
                    <a:pt x="584" y="937"/>
                  </a:cubicBezTo>
                  <a:cubicBezTo>
                    <a:pt x="834" y="878"/>
                    <a:pt x="1000" y="616"/>
                    <a:pt x="941" y="366"/>
                  </a:cubicBezTo>
                  <a:cubicBezTo>
                    <a:pt x="893" y="199"/>
                    <a:pt x="774" y="68"/>
                    <a:pt x="631" y="20"/>
                  </a:cubicBezTo>
                  <a:cubicBezTo>
                    <a:pt x="569" y="6"/>
                    <a:pt x="518" y="1"/>
                    <a:pt x="46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9"/>
            <p:cNvSpPr/>
            <p:nvPr/>
          </p:nvSpPr>
          <p:spPr>
            <a:xfrm>
              <a:off x="2154857" y="7293887"/>
              <a:ext cx="58720" cy="53511"/>
            </a:xfrm>
            <a:custGeom>
              <a:avLst/>
              <a:gdLst/>
              <a:ahLst/>
              <a:cxnLst/>
              <a:rect l="l" t="t" r="r" b="b"/>
              <a:pathLst>
                <a:path w="1037" h="945" extrusionOk="0">
                  <a:moveTo>
                    <a:pt x="540" y="1"/>
                  </a:moveTo>
                  <a:cubicBezTo>
                    <a:pt x="499" y="1"/>
                    <a:pt x="458" y="6"/>
                    <a:pt x="417" y="18"/>
                  </a:cubicBezTo>
                  <a:cubicBezTo>
                    <a:pt x="155" y="78"/>
                    <a:pt x="1" y="328"/>
                    <a:pt x="48" y="578"/>
                  </a:cubicBezTo>
                  <a:cubicBezTo>
                    <a:pt x="111" y="806"/>
                    <a:pt x="309" y="944"/>
                    <a:pt x="524" y="944"/>
                  </a:cubicBezTo>
                  <a:cubicBezTo>
                    <a:pt x="556" y="944"/>
                    <a:pt x="588" y="941"/>
                    <a:pt x="620" y="935"/>
                  </a:cubicBezTo>
                  <a:cubicBezTo>
                    <a:pt x="870" y="875"/>
                    <a:pt x="1036" y="625"/>
                    <a:pt x="977" y="375"/>
                  </a:cubicBezTo>
                  <a:cubicBezTo>
                    <a:pt x="927" y="147"/>
                    <a:pt x="744"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9"/>
            <p:cNvSpPr/>
            <p:nvPr/>
          </p:nvSpPr>
          <p:spPr>
            <a:xfrm>
              <a:off x="784929" y="7344453"/>
              <a:ext cx="55323" cy="53284"/>
            </a:xfrm>
            <a:custGeom>
              <a:avLst/>
              <a:gdLst/>
              <a:ahLst/>
              <a:cxnLst/>
              <a:rect l="l" t="t" r="r" b="b"/>
              <a:pathLst>
                <a:path w="977" h="941" extrusionOk="0">
                  <a:moveTo>
                    <a:pt x="508" y="0"/>
                  </a:moveTo>
                  <a:cubicBezTo>
                    <a:pt x="473" y="0"/>
                    <a:pt x="441" y="6"/>
                    <a:pt x="405" y="18"/>
                  </a:cubicBezTo>
                  <a:cubicBezTo>
                    <a:pt x="357" y="30"/>
                    <a:pt x="322" y="42"/>
                    <a:pt x="286" y="54"/>
                  </a:cubicBezTo>
                  <a:cubicBezTo>
                    <a:pt x="107" y="161"/>
                    <a:pt x="0" y="375"/>
                    <a:pt x="60" y="578"/>
                  </a:cubicBezTo>
                  <a:cubicBezTo>
                    <a:pt x="83" y="673"/>
                    <a:pt x="119" y="744"/>
                    <a:pt x="179" y="804"/>
                  </a:cubicBezTo>
                  <a:cubicBezTo>
                    <a:pt x="262" y="875"/>
                    <a:pt x="345" y="923"/>
                    <a:pt x="453" y="935"/>
                  </a:cubicBezTo>
                  <a:cubicBezTo>
                    <a:pt x="472" y="939"/>
                    <a:pt x="492" y="940"/>
                    <a:pt x="512" y="940"/>
                  </a:cubicBezTo>
                  <a:cubicBezTo>
                    <a:pt x="552" y="940"/>
                    <a:pt x="591" y="935"/>
                    <a:pt x="631" y="935"/>
                  </a:cubicBezTo>
                  <a:cubicBezTo>
                    <a:pt x="750" y="911"/>
                    <a:pt x="834" y="852"/>
                    <a:pt x="893" y="756"/>
                  </a:cubicBezTo>
                  <a:lnTo>
                    <a:pt x="893" y="744"/>
                  </a:lnTo>
                  <a:cubicBezTo>
                    <a:pt x="929" y="697"/>
                    <a:pt x="953" y="625"/>
                    <a:pt x="976" y="542"/>
                  </a:cubicBezTo>
                  <a:cubicBezTo>
                    <a:pt x="976" y="483"/>
                    <a:pt x="976" y="435"/>
                    <a:pt x="953" y="375"/>
                  </a:cubicBezTo>
                  <a:cubicBezTo>
                    <a:pt x="941" y="328"/>
                    <a:pt x="929" y="280"/>
                    <a:pt x="917" y="256"/>
                  </a:cubicBezTo>
                  <a:cubicBezTo>
                    <a:pt x="917" y="232"/>
                    <a:pt x="893" y="221"/>
                    <a:pt x="893" y="209"/>
                  </a:cubicBezTo>
                  <a:cubicBezTo>
                    <a:pt x="834" y="113"/>
                    <a:pt x="762" y="54"/>
                    <a:pt x="655" y="30"/>
                  </a:cubicBezTo>
                  <a:cubicBezTo>
                    <a:pt x="643" y="30"/>
                    <a:pt x="631" y="18"/>
                    <a:pt x="619" y="18"/>
                  </a:cubicBezTo>
                  <a:cubicBezTo>
                    <a:pt x="578" y="6"/>
                    <a:pt x="542" y="0"/>
                    <a:pt x="5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9"/>
            <p:cNvSpPr/>
            <p:nvPr/>
          </p:nvSpPr>
          <p:spPr>
            <a:xfrm>
              <a:off x="1977564" y="5832282"/>
              <a:ext cx="80917" cy="74349"/>
            </a:xfrm>
            <a:custGeom>
              <a:avLst/>
              <a:gdLst/>
              <a:ahLst/>
              <a:cxnLst/>
              <a:rect l="l" t="t" r="r" b="b"/>
              <a:pathLst>
                <a:path w="1429" h="1313" extrusionOk="0">
                  <a:moveTo>
                    <a:pt x="738" y="0"/>
                  </a:moveTo>
                  <a:cubicBezTo>
                    <a:pt x="687" y="0"/>
                    <a:pt x="635" y="6"/>
                    <a:pt x="584" y="18"/>
                  </a:cubicBezTo>
                  <a:cubicBezTo>
                    <a:pt x="226" y="101"/>
                    <a:pt x="0" y="458"/>
                    <a:pt x="96" y="827"/>
                  </a:cubicBezTo>
                  <a:cubicBezTo>
                    <a:pt x="119" y="934"/>
                    <a:pt x="167" y="1018"/>
                    <a:pt x="226" y="1089"/>
                  </a:cubicBezTo>
                  <a:cubicBezTo>
                    <a:pt x="298" y="1137"/>
                    <a:pt x="369" y="1196"/>
                    <a:pt x="465" y="1244"/>
                  </a:cubicBezTo>
                  <a:cubicBezTo>
                    <a:pt x="512" y="1268"/>
                    <a:pt x="572" y="1291"/>
                    <a:pt x="631" y="1303"/>
                  </a:cubicBezTo>
                  <a:cubicBezTo>
                    <a:pt x="673" y="1309"/>
                    <a:pt x="718" y="1312"/>
                    <a:pt x="762" y="1312"/>
                  </a:cubicBezTo>
                  <a:cubicBezTo>
                    <a:pt x="807" y="1312"/>
                    <a:pt x="852" y="1309"/>
                    <a:pt x="893" y="1303"/>
                  </a:cubicBezTo>
                  <a:lnTo>
                    <a:pt x="929" y="1303"/>
                  </a:lnTo>
                  <a:cubicBezTo>
                    <a:pt x="965" y="1291"/>
                    <a:pt x="1000" y="1268"/>
                    <a:pt x="1048" y="1256"/>
                  </a:cubicBezTo>
                  <a:cubicBezTo>
                    <a:pt x="1131" y="1208"/>
                    <a:pt x="1203" y="1149"/>
                    <a:pt x="1262" y="1065"/>
                  </a:cubicBezTo>
                  <a:cubicBezTo>
                    <a:pt x="1381" y="910"/>
                    <a:pt x="1429" y="708"/>
                    <a:pt x="1381" y="518"/>
                  </a:cubicBezTo>
                  <a:cubicBezTo>
                    <a:pt x="1320" y="210"/>
                    <a:pt x="1047" y="0"/>
                    <a:pt x="73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9"/>
            <p:cNvSpPr/>
            <p:nvPr/>
          </p:nvSpPr>
          <p:spPr>
            <a:xfrm>
              <a:off x="1920260" y="7329900"/>
              <a:ext cx="31031" cy="30691"/>
            </a:xfrm>
            <a:custGeom>
              <a:avLst/>
              <a:gdLst/>
              <a:ahLst/>
              <a:cxnLst/>
              <a:rect l="l" t="t" r="r" b="b"/>
              <a:pathLst>
                <a:path w="548" h="542" extrusionOk="0">
                  <a:moveTo>
                    <a:pt x="276" y="0"/>
                  </a:moveTo>
                  <a:cubicBezTo>
                    <a:pt x="268" y="0"/>
                    <a:pt x="259" y="0"/>
                    <a:pt x="250" y="1"/>
                  </a:cubicBezTo>
                  <a:lnTo>
                    <a:pt x="226" y="1"/>
                  </a:lnTo>
                  <a:cubicBezTo>
                    <a:pt x="72" y="37"/>
                    <a:pt x="0" y="168"/>
                    <a:pt x="12" y="299"/>
                  </a:cubicBezTo>
                  <a:lnTo>
                    <a:pt x="12" y="335"/>
                  </a:lnTo>
                  <a:cubicBezTo>
                    <a:pt x="54" y="461"/>
                    <a:pt x="181" y="541"/>
                    <a:pt x="300" y="541"/>
                  </a:cubicBezTo>
                  <a:cubicBezTo>
                    <a:pt x="315" y="541"/>
                    <a:pt x="331" y="540"/>
                    <a:pt x="346" y="537"/>
                  </a:cubicBezTo>
                  <a:cubicBezTo>
                    <a:pt x="393" y="525"/>
                    <a:pt x="429" y="513"/>
                    <a:pt x="465" y="478"/>
                  </a:cubicBezTo>
                  <a:cubicBezTo>
                    <a:pt x="476" y="466"/>
                    <a:pt x="488" y="454"/>
                    <a:pt x="512" y="418"/>
                  </a:cubicBezTo>
                  <a:cubicBezTo>
                    <a:pt x="536" y="359"/>
                    <a:pt x="548" y="287"/>
                    <a:pt x="536" y="216"/>
                  </a:cubicBezTo>
                  <a:cubicBezTo>
                    <a:pt x="536" y="204"/>
                    <a:pt x="524" y="180"/>
                    <a:pt x="524" y="168"/>
                  </a:cubicBezTo>
                  <a:cubicBezTo>
                    <a:pt x="491" y="69"/>
                    <a:pt x="386" y="0"/>
                    <a:pt x="27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9"/>
            <p:cNvSpPr/>
            <p:nvPr/>
          </p:nvSpPr>
          <p:spPr>
            <a:xfrm>
              <a:off x="1382889" y="7588846"/>
              <a:ext cx="31767" cy="30408"/>
            </a:xfrm>
            <a:custGeom>
              <a:avLst/>
              <a:gdLst/>
              <a:ahLst/>
              <a:cxnLst/>
              <a:rect l="l" t="t" r="r" b="b"/>
              <a:pathLst>
                <a:path w="561" h="537" extrusionOk="0">
                  <a:moveTo>
                    <a:pt x="203" y="0"/>
                  </a:moveTo>
                  <a:cubicBezTo>
                    <a:pt x="96" y="24"/>
                    <a:pt x="25" y="107"/>
                    <a:pt x="13" y="191"/>
                  </a:cubicBezTo>
                  <a:lnTo>
                    <a:pt x="13" y="203"/>
                  </a:lnTo>
                  <a:cubicBezTo>
                    <a:pt x="1" y="250"/>
                    <a:pt x="1" y="298"/>
                    <a:pt x="13" y="334"/>
                  </a:cubicBezTo>
                  <a:cubicBezTo>
                    <a:pt x="25" y="417"/>
                    <a:pt x="84" y="477"/>
                    <a:pt x="156" y="500"/>
                  </a:cubicBezTo>
                  <a:cubicBezTo>
                    <a:pt x="194" y="523"/>
                    <a:pt x="233" y="537"/>
                    <a:pt x="277" y="537"/>
                  </a:cubicBezTo>
                  <a:cubicBezTo>
                    <a:pt x="302" y="537"/>
                    <a:pt x="329" y="533"/>
                    <a:pt x="358" y="524"/>
                  </a:cubicBezTo>
                  <a:cubicBezTo>
                    <a:pt x="441" y="500"/>
                    <a:pt x="501" y="453"/>
                    <a:pt x="537" y="369"/>
                  </a:cubicBezTo>
                  <a:cubicBezTo>
                    <a:pt x="549" y="346"/>
                    <a:pt x="561" y="286"/>
                    <a:pt x="549" y="203"/>
                  </a:cubicBezTo>
                  <a:cubicBezTo>
                    <a:pt x="537" y="131"/>
                    <a:pt x="489" y="72"/>
                    <a:pt x="430" y="48"/>
                  </a:cubicBezTo>
                  <a:cubicBezTo>
                    <a:pt x="394" y="24"/>
                    <a:pt x="370" y="12"/>
                    <a:pt x="32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9"/>
            <p:cNvSpPr/>
            <p:nvPr/>
          </p:nvSpPr>
          <p:spPr>
            <a:xfrm>
              <a:off x="1662729" y="7700511"/>
              <a:ext cx="31031" cy="31030"/>
            </a:xfrm>
            <a:custGeom>
              <a:avLst/>
              <a:gdLst/>
              <a:ahLst/>
              <a:cxnLst/>
              <a:rect l="l" t="t" r="r" b="b"/>
              <a:pathLst>
                <a:path w="548" h="548" extrusionOk="0">
                  <a:moveTo>
                    <a:pt x="266" y="1"/>
                  </a:moveTo>
                  <a:cubicBezTo>
                    <a:pt x="249" y="1"/>
                    <a:pt x="232" y="2"/>
                    <a:pt x="214" y="5"/>
                  </a:cubicBezTo>
                  <a:cubicBezTo>
                    <a:pt x="143" y="29"/>
                    <a:pt x="83" y="64"/>
                    <a:pt x="36" y="148"/>
                  </a:cubicBezTo>
                  <a:cubicBezTo>
                    <a:pt x="12" y="195"/>
                    <a:pt x="0" y="279"/>
                    <a:pt x="12" y="338"/>
                  </a:cubicBezTo>
                  <a:cubicBezTo>
                    <a:pt x="33" y="452"/>
                    <a:pt x="152" y="547"/>
                    <a:pt x="276" y="547"/>
                  </a:cubicBezTo>
                  <a:cubicBezTo>
                    <a:pt x="295" y="547"/>
                    <a:pt x="315" y="545"/>
                    <a:pt x="333" y="541"/>
                  </a:cubicBezTo>
                  <a:cubicBezTo>
                    <a:pt x="441" y="517"/>
                    <a:pt x="512" y="445"/>
                    <a:pt x="548" y="338"/>
                  </a:cubicBezTo>
                  <a:lnTo>
                    <a:pt x="548" y="219"/>
                  </a:lnTo>
                  <a:cubicBezTo>
                    <a:pt x="516" y="82"/>
                    <a:pt x="400" y="1"/>
                    <a:pt x="26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9"/>
            <p:cNvSpPr/>
            <p:nvPr/>
          </p:nvSpPr>
          <p:spPr>
            <a:xfrm>
              <a:off x="577908" y="7790828"/>
              <a:ext cx="33805" cy="30521"/>
            </a:xfrm>
            <a:custGeom>
              <a:avLst/>
              <a:gdLst/>
              <a:ahLst/>
              <a:cxnLst/>
              <a:rect l="l" t="t" r="r" b="b"/>
              <a:pathLst>
                <a:path w="597" h="539" extrusionOk="0">
                  <a:moveTo>
                    <a:pt x="292" y="1"/>
                  </a:moveTo>
                  <a:cubicBezTo>
                    <a:pt x="275" y="1"/>
                    <a:pt x="257" y="2"/>
                    <a:pt x="239" y="5"/>
                  </a:cubicBezTo>
                  <a:cubicBezTo>
                    <a:pt x="84" y="41"/>
                    <a:pt x="1" y="184"/>
                    <a:pt x="25" y="339"/>
                  </a:cubicBezTo>
                  <a:cubicBezTo>
                    <a:pt x="25" y="350"/>
                    <a:pt x="37" y="362"/>
                    <a:pt x="37" y="362"/>
                  </a:cubicBezTo>
                  <a:cubicBezTo>
                    <a:pt x="76" y="471"/>
                    <a:pt x="172" y="538"/>
                    <a:pt x="285" y="538"/>
                  </a:cubicBezTo>
                  <a:cubicBezTo>
                    <a:pt x="309" y="538"/>
                    <a:pt x="333" y="535"/>
                    <a:pt x="358" y="529"/>
                  </a:cubicBezTo>
                  <a:lnTo>
                    <a:pt x="370" y="529"/>
                  </a:lnTo>
                  <a:cubicBezTo>
                    <a:pt x="501" y="481"/>
                    <a:pt x="596" y="350"/>
                    <a:pt x="549" y="196"/>
                  </a:cubicBezTo>
                  <a:cubicBezTo>
                    <a:pt x="537" y="124"/>
                    <a:pt x="489" y="77"/>
                    <a:pt x="441" y="41"/>
                  </a:cubicBezTo>
                  <a:cubicBezTo>
                    <a:pt x="397" y="14"/>
                    <a:pt x="345" y="1"/>
                    <a:pt x="29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9"/>
            <p:cNvSpPr/>
            <p:nvPr/>
          </p:nvSpPr>
          <p:spPr>
            <a:xfrm>
              <a:off x="376323" y="7697170"/>
              <a:ext cx="33126" cy="31030"/>
            </a:xfrm>
            <a:custGeom>
              <a:avLst/>
              <a:gdLst/>
              <a:ahLst/>
              <a:cxnLst/>
              <a:rect l="l" t="t" r="r" b="b"/>
              <a:pathLst>
                <a:path w="585" h="548" extrusionOk="0">
                  <a:moveTo>
                    <a:pt x="276" y="0"/>
                  </a:moveTo>
                  <a:cubicBezTo>
                    <a:pt x="260" y="0"/>
                    <a:pt x="243" y="2"/>
                    <a:pt x="227" y="4"/>
                  </a:cubicBezTo>
                  <a:cubicBezTo>
                    <a:pt x="96" y="40"/>
                    <a:pt x="1" y="171"/>
                    <a:pt x="13" y="302"/>
                  </a:cubicBezTo>
                  <a:lnTo>
                    <a:pt x="13" y="338"/>
                  </a:lnTo>
                  <a:cubicBezTo>
                    <a:pt x="43" y="460"/>
                    <a:pt x="153" y="548"/>
                    <a:pt x="281" y="548"/>
                  </a:cubicBezTo>
                  <a:cubicBezTo>
                    <a:pt x="302" y="548"/>
                    <a:pt x="324" y="545"/>
                    <a:pt x="346" y="540"/>
                  </a:cubicBezTo>
                  <a:cubicBezTo>
                    <a:pt x="370" y="540"/>
                    <a:pt x="406" y="528"/>
                    <a:pt x="418" y="516"/>
                  </a:cubicBezTo>
                  <a:cubicBezTo>
                    <a:pt x="525" y="457"/>
                    <a:pt x="584" y="338"/>
                    <a:pt x="549" y="219"/>
                  </a:cubicBezTo>
                  <a:cubicBezTo>
                    <a:pt x="527" y="81"/>
                    <a:pt x="403" y="0"/>
                    <a:pt x="27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4" name="Google Shape;1164;p9"/>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9"/>
          <p:cNvSpPr txBox="1">
            <a:spLocks noGrp="1"/>
          </p:cNvSpPr>
          <p:nvPr>
            <p:ph type="title"/>
          </p:nvPr>
        </p:nvSpPr>
        <p:spPr>
          <a:xfrm>
            <a:off x="4000475" y="937050"/>
            <a:ext cx="4645200" cy="1495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66" name="Google Shape;1166;p9"/>
          <p:cNvSpPr txBox="1">
            <a:spLocks noGrp="1"/>
          </p:cNvSpPr>
          <p:nvPr>
            <p:ph type="subTitle" idx="1"/>
          </p:nvPr>
        </p:nvSpPr>
        <p:spPr>
          <a:xfrm>
            <a:off x="4000625" y="2575550"/>
            <a:ext cx="4423500" cy="137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dk1"/>
                </a:solidFill>
              </a:defRPr>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67"/>
        <p:cNvGrpSpPr/>
        <p:nvPr/>
      </p:nvGrpSpPr>
      <p:grpSpPr>
        <a:xfrm>
          <a:off x="0" y="0"/>
          <a:ext cx="0" cy="0"/>
          <a:chOff x="0" y="0"/>
          <a:chExt cx="0" cy="0"/>
        </a:xfrm>
      </p:grpSpPr>
      <p:grpSp>
        <p:nvGrpSpPr>
          <p:cNvPr id="1168" name="Google Shape;1168;p10"/>
          <p:cNvGrpSpPr/>
          <p:nvPr/>
        </p:nvGrpSpPr>
        <p:grpSpPr>
          <a:xfrm>
            <a:off x="5451129" y="-79"/>
            <a:ext cx="3692518" cy="1746578"/>
            <a:chOff x="2238075" y="1147600"/>
            <a:chExt cx="1906800" cy="901925"/>
          </a:xfrm>
        </p:grpSpPr>
        <p:sp>
          <p:nvSpPr>
            <p:cNvPr id="1169" name="Google Shape;1169;p10"/>
            <p:cNvSpPr/>
            <p:nvPr/>
          </p:nvSpPr>
          <p:spPr>
            <a:xfrm>
              <a:off x="2925350" y="1181225"/>
              <a:ext cx="175" cy="250"/>
            </a:xfrm>
            <a:custGeom>
              <a:avLst/>
              <a:gdLst/>
              <a:ahLst/>
              <a:cxnLst/>
              <a:rect l="l" t="t" r="r" b="b"/>
              <a:pathLst>
                <a:path w="7" h="10" extrusionOk="0">
                  <a:moveTo>
                    <a:pt x="1" y="1"/>
                  </a:moveTo>
                  <a:cubicBezTo>
                    <a:pt x="1" y="7"/>
                    <a:pt x="4" y="10"/>
                    <a:pt x="5" y="10"/>
                  </a:cubicBezTo>
                  <a:cubicBezTo>
                    <a:pt x="7" y="10"/>
                    <a:pt x="7" y="7"/>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0"/>
            <p:cNvSpPr/>
            <p:nvPr/>
          </p:nvSpPr>
          <p:spPr>
            <a:xfrm>
              <a:off x="2925650" y="1181825"/>
              <a:ext cx="325" cy="400"/>
            </a:xfrm>
            <a:custGeom>
              <a:avLst/>
              <a:gdLst/>
              <a:ahLst/>
              <a:cxnLst/>
              <a:rect l="l" t="t" r="r" b="b"/>
              <a:pathLst>
                <a:path w="13" h="16" extrusionOk="0">
                  <a:moveTo>
                    <a:pt x="1" y="0"/>
                  </a:moveTo>
                  <a:cubicBezTo>
                    <a:pt x="1" y="10"/>
                    <a:pt x="8" y="12"/>
                    <a:pt x="11" y="12"/>
                  </a:cubicBezTo>
                  <a:lnTo>
                    <a:pt x="11" y="12"/>
                  </a:lnTo>
                  <a:cubicBezTo>
                    <a:pt x="10" y="8"/>
                    <a:pt x="7" y="0"/>
                    <a:pt x="1" y="0"/>
                  </a:cubicBezTo>
                  <a:close/>
                  <a:moveTo>
                    <a:pt x="11" y="12"/>
                  </a:moveTo>
                  <a:lnTo>
                    <a:pt x="11" y="12"/>
                  </a:lnTo>
                  <a:cubicBezTo>
                    <a:pt x="12" y="14"/>
                    <a:pt x="12" y="16"/>
                    <a:pt x="12" y="16"/>
                  </a:cubicBezTo>
                  <a:cubicBezTo>
                    <a:pt x="12" y="16"/>
                    <a:pt x="12" y="15"/>
                    <a:pt x="12" y="12"/>
                  </a:cubicBezTo>
                  <a:cubicBezTo>
                    <a:pt x="12" y="12"/>
                    <a:pt x="12" y="12"/>
                    <a:pt x="11"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0"/>
            <p:cNvSpPr/>
            <p:nvPr/>
          </p:nvSpPr>
          <p:spPr>
            <a:xfrm>
              <a:off x="2926250" y="118242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0"/>
            <p:cNvSpPr/>
            <p:nvPr/>
          </p:nvSpPr>
          <p:spPr>
            <a:xfrm>
              <a:off x="2924750" y="1179750"/>
              <a:ext cx="25" cy="300"/>
            </a:xfrm>
            <a:custGeom>
              <a:avLst/>
              <a:gdLst/>
              <a:ahLst/>
              <a:cxnLst/>
              <a:rect l="l" t="t" r="r" b="b"/>
              <a:pathLst>
                <a:path w="1" h="12" extrusionOk="0">
                  <a:moveTo>
                    <a:pt x="1" y="0"/>
                  </a:moveTo>
                  <a:lnTo>
                    <a:pt x="1" y="0"/>
                  </a:lnTo>
                  <a:lnTo>
                    <a:pt x="1" y="1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0"/>
            <p:cNvSpPr/>
            <p:nvPr/>
          </p:nvSpPr>
          <p:spPr>
            <a:xfrm>
              <a:off x="2925350" y="118122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0"/>
            <p:cNvSpPr/>
            <p:nvPr/>
          </p:nvSpPr>
          <p:spPr>
            <a:xfrm>
              <a:off x="2931900" y="1162175"/>
              <a:ext cx="86650" cy="19375"/>
            </a:xfrm>
            <a:custGeom>
              <a:avLst/>
              <a:gdLst/>
              <a:ahLst/>
              <a:cxnLst/>
              <a:rect l="l" t="t" r="r" b="b"/>
              <a:pathLst>
                <a:path w="3466" h="775" extrusionOk="0">
                  <a:moveTo>
                    <a:pt x="3465" y="1"/>
                  </a:moveTo>
                  <a:lnTo>
                    <a:pt x="1" y="524"/>
                  </a:lnTo>
                  <a:lnTo>
                    <a:pt x="1" y="608"/>
                  </a:lnTo>
                  <a:lnTo>
                    <a:pt x="274" y="775"/>
                  </a:lnTo>
                  <a:lnTo>
                    <a:pt x="3382" y="298"/>
                  </a:lnTo>
                  <a:lnTo>
                    <a:pt x="346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0"/>
            <p:cNvSpPr/>
            <p:nvPr/>
          </p:nvSpPr>
          <p:spPr>
            <a:xfrm>
              <a:off x="3024175" y="1148200"/>
              <a:ext cx="134275" cy="20250"/>
            </a:xfrm>
            <a:custGeom>
              <a:avLst/>
              <a:gdLst/>
              <a:ahLst/>
              <a:cxnLst/>
              <a:rect l="l" t="t" r="r" b="b"/>
              <a:pathLst>
                <a:path w="5371" h="810" extrusionOk="0">
                  <a:moveTo>
                    <a:pt x="3489" y="0"/>
                  </a:moveTo>
                  <a:lnTo>
                    <a:pt x="72" y="512"/>
                  </a:lnTo>
                  <a:lnTo>
                    <a:pt x="1" y="810"/>
                  </a:lnTo>
                  <a:lnTo>
                    <a:pt x="53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0"/>
            <p:cNvSpPr/>
            <p:nvPr/>
          </p:nvSpPr>
          <p:spPr>
            <a:xfrm>
              <a:off x="3114950" y="1293450"/>
              <a:ext cx="203925" cy="127125"/>
            </a:xfrm>
            <a:custGeom>
              <a:avLst/>
              <a:gdLst/>
              <a:ahLst/>
              <a:cxnLst/>
              <a:rect l="l" t="t" r="r" b="b"/>
              <a:pathLst>
                <a:path w="8157" h="5085" extrusionOk="0">
                  <a:moveTo>
                    <a:pt x="287" y="0"/>
                  </a:moveTo>
                  <a:lnTo>
                    <a:pt x="1" y="155"/>
                  </a:lnTo>
                  <a:lnTo>
                    <a:pt x="8050" y="5084"/>
                  </a:lnTo>
                  <a:cubicBezTo>
                    <a:pt x="8073" y="4989"/>
                    <a:pt x="8109" y="4918"/>
                    <a:pt x="8157" y="4858"/>
                  </a:cubicBezTo>
                  <a:lnTo>
                    <a:pt x="8109" y="4798"/>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0"/>
            <p:cNvSpPr/>
            <p:nvPr/>
          </p:nvSpPr>
          <p:spPr>
            <a:xfrm>
              <a:off x="2925950" y="1177350"/>
              <a:ext cx="77425" cy="50325"/>
            </a:xfrm>
            <a:custGeom>
              <a:avLst/>
              <a:gdLst/>
              <a:ahLst/>
              <a:cxnLst/>
              <a:rect l="l" t="t" r="r" b="b"/>
              <a:pathLst>
                <a:path w="3097" h="2013" extrusionOk="0">
                  <a:moveTo>
                    <a:pt x="0" y="179"/>
                  </a:moveTo>
                  <a:cubicBezTo>
                    <a:pt x="25" y="196"/>
                    <a:pt x="44" y="207"/>
                    <a:pt x="66" y="212"/>
                  </a:cubicBezTo>
                  <a:lnTo>
                    <a:pt x="66" y="212"/>
                  </a:lnTo>
                  <a:lnTo>
                    <a:pt x="12" y="179"/>
                  </a:lnTo>
                  <a:close/>
                  <a:moveTo>
                    <a:pt x="239" y="1"/>
                  </a:moveTo>
                  <a:lnTo>
                    <a:pt x="239" y="84"/>
                  </a:lnTo>
                  <a:cubicBezTo>
                    <a:pt x="239" y="150"/>
                    <a:pt x="188" y="216"/>
                    <a:pt x="114" y="216"/>
                  </a:cubicBezTo>
                  <a:cubicBezTo>
                    <a:pt x="108" y="216"/>
                    <a:pt x="102" y="216"/>
                    <a:pt x="96" y="215"/>
                  </a:cubicBezTo>
                  <a:cubicBezTo>
                    <a:pt x="85" y="215"/>
                    <a:pt x="75" y="214"/>
                    <a:pt x="66" y="212"/>
                  </a:cubicBezTo>
                  <a:lnTo>
                    <a:pt x="66" y="212"/>
                  </a:lnTo>
                  <a:lnTo>
                    <a:pt x="3025" y="2013"/>
                  </a:lnTo>
                  <a:lnTo>
                    <a:pt x="3096" y="1727"/>
                  </a:lnTo>
                  <a:lnTo>
                    <a:pt x="512" y="168"/>
                  </a:lnTo>
                  <a:lnTo>
                    <a:pt x="2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0"/>
            <p:cNvSpPr/>
            <p:nvPr/>
          </p:nvSpPr>
          <p:spPr>
            <a:xfrm>
              <a:off x="3007800" y="1224975"/>
              <a:ext cx="107175" cy="68200"/>
            </a:xfrm>
            <a:custGeom>
              <a:avLst/>
              <a:gdLst/>
              <a:ahLst/>
              <a:cxnLst/>
              <a:rect l="l" t="t" r="r" b="b"/>
              <a:pathLst>
                <a:path w="4287" h="2728" extrusionOk="0">
                  <a:moveTo>
                    <a:pt x="72" y="1"/>
                  </a:moveTo>
                  <a:lnTo>
                    <a:pt x="1" y="287"/>
                  </a:lnTo>
                  <a:lnTo>
                    <a:pt x="4001" y="2727"/>
                  </a:lnTo>
                  <a:lnTo>
                    <a:pt x="4287" y="2584"/>
                  </a:lnTo>
                  <a:lnTo>
                    <a:pt x="7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0"/>
            <p:cNvSpPr/>
            <p:nvPr/>
          </p:nvSpPr>
          <p:spPr>
            <a:xfrm>
              <a:off x="2924750" y="118002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0"/>
            <p:cNvSpPr/>
            <p:nvPr/>
          </p:nvSpPr>
          <p:spPr>
            <a:xfrm>
              <a:off x="2926250" y="1182425"/>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0"/>
            <p:cNvSpPr/>
            <p:nvPr/>
          </p:nvSpPr>
          <p:spPr>
            <a:xfrm>
              <a:off x="2925350" y="1181225"/>
              <a:ext cx="25" cy="325"/>
            </a:xfrm>
            <a:custGeom>
              <a:avLst/>
              <a:gdLst/>
              <a:ahLst/>
              <a:cxnLst/>
              <a:rect l="l" t="t" r="r" b="b"/>
              <a:pathLst>
                <a:path w="1" h="13" extrusionOk="0">
                  <a:moveTo>
                    <a:pt x="1" y="1"/>
                  </a:moveTo>
                  <a:lnTo>
                    <a:pt x="1" y="1"/>
                  </a:lnTo>
                  <a:lnTo>
                    <a:pt x="1" y="1"/>
                  </a:lnTo>
                  <a:cubicBezTo>
                    <a:pt x="1" y="1"/>
                    <a:pt x="1" y="13"/>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0"/>
            <p:cNvSpPr/>
            <p:nvPr/>
          </p:nvSpPr>
          <p:spPr>
            <a:xfrm>
              <a:off x="2238075" y="1147600"/>
              <a:ext cx="52100" cy="36625"/>
            </a:xfrm>
            <a:custGeom>
              <a:avLst/>
              <a:gdLst/>
              <a:ahLst/>
              <a:cxnLst/>
              <a:rect l="l" t="t" r="r" b="b"/>
              <a:pathLst>
                <a:path w="2084" h="1465" extrusionOk="0">
                  <a:moveTo>
                    <a:pt x="0" y="0"/>
                  </a:moveTo>
                  <a:lnTo>
                    <a:pt x="1934" y="1433"/>
                  </a:lnTo>
                  <a:lnTo>
                    <a:pt x="1934" y="1433"/>
                  </a:lnTo>
                  <a:cubicBezTo>
                    <a:pt x="1927" y="1424"/>
                    <a:pt x="1921" y="1414"/>
                    <a:pt x="1917" y="1405"/>
                  </a:cubicBezTo>
                  <a:cubicBezTo>
                    <a:pt x="1881" y="1334"/>
                    <a:pt x="1929" y="1250"/>
                    <a:pt x="2012" y="1227"/>
                  </a:cubicBezTo>
                  <a:lnTo>
                    <a:pt x="2084" y="1191"/>
                  </a:lnTo>
                  <a:lnTo>
                    <a:pt x="476" y="0"/>
                  </a:lnTo>
                  <a:close/>
                  <a:moveTo>
                    <a:pt x="1934" y="1433"/>
                  </a:moveTo>
                  <a:lnTo>
                    <a:pt x="1934" y="1433"/>
                  </a:lnTo>
                  <a:cubicBezTo>
                    <a:pt x="1946" y="1450"/>
                    <a:pt x="1961" y="1465"/>
                    <a:pt x="1977" y="1465"/>
                  </a:cubicBezTo>
                  <a:lnTo>
                    <a:pt x="1934" y="143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0"/>
            <p:cNvSpPr/>
            <p:nvPr/>
          </p:nvSpPr>
          <p:spPr>
            <a:xfrm>
              <a:off x="2285400" y="1148200"/>
              <a:ext cx="114625" cy="37225"/>
            </a:xfrm>
            <a:custGeom>
              <a:avLst/>
              <a:gdLst/>
              <a:ahLst/>
              <a:cxnLst/>
              <a:rect l="l" t="t" r="r" b="b"/>
              <a:pathLst>
                <a:path w="4585" h="1489" extrusionOk="0">
                  <a:moveTo>
                    <a:pt x="3703" y="0"/>
                  </a:moveTo>
                  <a:lnTo>
                    <a:pt x="191" y="1191"/>
                  </a:lnTo>
                  <a:lnTo>
                    <a:pt x="119" y="1214"/>
                  </a:lnTo>
                  <a:cubicBezTo>
                    <a:pt x="36" y="1250"/>
                    <a:pt x="0" y="1322"/>
                    <a:pt x="24" y="1393"/>
                  </a:cubicBezTo>
                  <a:cubicBezTo>
                    <a:pt x="36" y="1429"/>
                    <a:pt x="60" y="1441"/>
                    <a:pt x="72" y="1464"/>
                  </a:cubicBezTo>
                  <a:cubicBezTo>
                    <a:pt x="84" y="1464"/>
                    <a:pt x="84" y="1488"/>
                    <a:pt x="95" y="1488"/>
                  </a:cubicBezTo>
                  <a:lnTo>
                    <a:pt x="203" y="1488"/>
                  </a:lnTo>
                  <a:lnTo>
                    <a:pt x="458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0"/>
            <p:cNvSpPr/>
            <p:nvPr/>
          </p:nvSpPr>
          <p:spPr>
            <a:xfrm>
              <a:off x="2466075" y="1148200"/>
              <a:ext cx="82475" cy="241125"/>
            </a:xfrm>
            <a:custGeom>
              <a:avLst/>
              <a:gdLst/>
              <a:ahLst/>
              <a:cxnLst/>
              <a:rect l="l" t="t" r="r" b="b"/>
              <a:pathLst>
                <a:path w="3299" h="9645" extrusionOk="0">
                  <a:moveTo>
                    <a:pt x="0" y="0"/>
                  </a:moveTo>
                  <a:lnTo>
                    <a:pt x="3036" y="9644"/>
                  </a:lnTo>
                  <a:cubicBezTo>
                    <a:pt x="3099" y="9592"/>
                    <a:pt x="3188" y="9558"/>
                    <a:pt x="3265" y="9558"/>
                  </a:cubicBezTo>
                  <a:cubicBezTo>
                    <a:pt x="3276" y="9558"/>
                    <a:pt x="3288" y="9559"/>
                    <a:pt x="3298" y="9561"/>
                  </a:cubicBez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0"/>
            <p:cNvSpPr/>
            <p:nvPr/>
          </p:nvSpPr>
          <p:spPr>
            <a:xfrm>
              <a:off x="2550300" y="1148200"/>
              <a:ext cx="104500" cy="242000"/>
            </a:xfrm>
            <a:custGeom>
              <a:avLst/>
              <a:gdLst/>
              <a:ahLst/>
              <a:cxnLst/>
              <a:rect l="l" t="t" r="r" b="b"/>
              <a:pathLst>
                <a:path w="4180" h="9680" extrusionOk="0">
                  <a:moveTo>
                    <a:pt x="3870" y="0"/>
                  </a:moveTo>
                  <a:lnTo>
                    <a:pt x="1" y="9549"/>
                  </a:lnTo>
                  <a:lnTo>
                    <a:pt x="13" y="9549"/>
                  </a:lnTo>
                  <a:cubicBezTo>
                    <a:pt x="120" y="9561"/>
                    <a:pt x="191" y="9608"/>
                    <a:pt x="251" y="9680"/>
                  </a:cubicBezTo>
                  <a:lnTo>
                    <a:pt x="418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0"/>
            <p:cNvSpPr/>
            <p:nvPr/>
          </p:nvSpPr>
          <p:spPr>
            <a:xfrm>
              <a:off x="2924750" y="1148200"/>
              <a:ext cx="7175" cy="34850"/>
            </a:xfrm>
            <a:custGeom>
              <a:avLst/>
              <a:gdLst/>
              <a:ahLst/>
              <a:cxnLst/>
              <a:rect l="l" t="t" r="r" b="b"/>
              <a:pathLst>
                <a:path w="287" h="1394" extrusionOk="0">
                  <a:moveTo>
                    <a:pt x="1" y="0"/>
                  </a:moveTo>
                  <a:lnTo>
                    <a:pt x="1" y="1250"/>
                  </a:lnTo>
                  <a:lnTo>
                    <a:pt x="1" y="1262"/>
                  </a:lnTo>
                  <a:lnTo>
                    <a:pt x="1" y="1274"/>
                  </a:lnTo>
                  <a:lnTo>
                    <a:pt x="1" y="1286"/>
                  </a:lnTo>
                  <a:lnTo>
                    <a:pt x="1" y="1310"/>
                  </a:lnTo>
                  <a:lnTo>
                    <a:pt x="1" y="1322"/>
                  </a:lnTo>
                  <a:lnTo>
                    <a:pt x="1" y="1334"/>
                  </a:lnTo>
                  <a:lnTo>
                    <a:pt x="1" y="1345"/>
                  </a:lnTo>
                  <a:lnTo>
                    <a:pt x="25" y="1357"/>
                  </a:lnTo>
                  <a:cubicBezTo>
                    <a:pt x="48" y="1381"/>
                    <a:pt x="84" y="1393"/>
                    <a:pt x="108" y="1393"/>
                  </a:cubicBezTo>
                  <a:cubicBezTo>
                    <a:pt x="227" y="1393"/>
                    <a:pt x="287" y="1334"/>
                    <a:pt x="287" y="1250"/>
                  </a:cubicBezTo>
                  <a:lnTo>
                    <a:pt x="287" y="1167"/>
                  </a:lnTo>
                  <a:lnTo>
                    <a:pt x="287" y="1083"/>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0"/>
            <p:cNvSpPr/>
            <p:nvPr/>
          </p:nvSpPr>
          <p:spPr>
            <a:xfrm>
              <a:off x="2963750" y="1147900"/>
              <a:ext cx="65800" cy="224750"/>
            </a:xfrm>
            <a:custGeom>
              <a:avLst/>
              <a:gdLst/>
              <a:ahLst/>
              <a:cxnLst/>
              <a:rect l="l" t="t" r="r" b="b"/>
              <a:pathLst>
                <a:path w="2632" h="8990" extrusionOk="0">
                  <a:moveTo>
                    <a:pt x="2334" y="0"/>
                  </a:moveTo>
                  <a:lnTo>
                    <a:pt x="2179" y="572"/>
                  </a:lnTo>
                  <a:lnTo>
                    <a:pt x="2108" y="869"/>
                  </a:lnTo>
                  <a:lnTo>
                    <a:pt x="1572" y="2917"/>
                  </a:lnTo>
                  <a:lnTo>
                    <a:pt x="1489" y="3203"/>
                  </a:lnTo>
                  <a:lnTo>
                    <a:pt x="1" y="8989"/>
                  </a:lnTo>
                  <a:cubicBezTo>
                    <a:pt x="24" y="8954"/>
                    <a:pt x="48" y="8906"/>
                    <a:pt x="96" y="8882"/>
                  </a:cubicBezTo>
                  <a:lnTo>
                    <a:pt x="382" y="8727"/>
                  </a:lnTo>
                  <a:lnTo>
                    <a:pt x="1763" y="3370"/>
                  </a:lnTo>
                  <a:lnTo>
                    <a:pt x="1834" y="3084"/>
                  </a:lnTo>
                  <a:lnTo>
                    <a:pt x="2418" y="822"/>
                  </a:lnTo>
                  <a:lnTo>
                    <a:pt x="2489" y="524"/>
                  </a:lnTo>
                  <a:lnTo>
                    <a:pt x="263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0"/>
            <p:cNvSpPr/>
            <p:nvPr/>
          </p:nvSpPr>
          <p:spPr>
            <a:xfrm>
              <a:off x="3178350" y="1148775"/>
              <a:ext cx="49150" cy="83375"/>
            </a:xfrm>
            <a:custGeom>
              <a:avLst/>
              <a:gdLst/>
              <a:ahLst/>
              <a:cxnLst/>
              <a:rect l="l" t="t" r="r" b="b"/>
              <a:pathLst>
                <a:path w="1966" h="3335" extrusionOk="0">
                  <a:moveTo>
                    <a:pt x="239" y="1"/>
                  </a:moveTo>
                  <a:cubicBezTo>
                    <a:pt x="180" y="72"/>
                    <a:pt x="84" y="120"/>
                    <a:pt x="1" y="156"/>
                  </a:cubicBezTo>
                  <a:lnTo>
                    <a:pt x="1704" y="3335"/>
                  </a:lnTo>
                  <a:lnTo>
                    <a:pt x="1965" y="3204"/>
                  </a:lnTo>
                  <a:lnTo>
                    <a:pt x="2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0"/>
            <p:cNvSpPr/>
            <p:nvPr/>
          </p:nvSpPr>
          <p:spPr>
            <a:xfrm>
              <a:off x="3226875" y="1235100"/>
              <a:ext cx="97950" cy="179800"/>
            </a:xfrm>
            <a:custGeom>
              <a:avLst/>
              <a:gdLst/>
              <a:ahLst/>
              <a:cxnLst/>
              <a:rect l="l" t="t" r="r" b="b"/>
              <a:pathLst>
                <a:path w="3918" h="7192" extrusionOk="0">
                  <a:moveTo>
                    <a:pt x="144" y="1"/>
                  </a:moveTo>
                  <a:lnTo>
                    <a:pt x="1" y="72"/>
                  </a:lnTo>
                  <a:cubicBezTo>
                    <a:pt x="144" y="108"/>
                    <a:pt x="227" y="239"/>
                    <a:pt x="203" y="370"/>
                  </a:cubicBezTo>
                  <a:cubicBezTo>
                    <a:pt x="179" y="453"/>
                    <a:pt x="155" y="489"/>
                    <a:pt x="96" y="536"/>
                  </a:cubicBezTo>
                  <a:lnTo>
                    <a:pt x="3632" y="7132"/>
                  </a:lnTo>
                  <a:lnTo>
                    <a:pt x="3668" y="7192"/>
                  </a:lnTo>
                  <a:cubicBezTo>
                    <a:pt x="3727" y="7121"/>
                    <a:pt x="3811" y="7073"/>
                    <a:pt x="3918" y="7061"/>
                  </a:cubicBezTo>
                  <a:lnTo>
                    <a:pt x="14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0"/>
            <p:cNvSpPr/>
            <p:nvPr/>
          </p:nvSpPr>
          <p:spPr>
            <a:xfrm>
              <a:off x="3496850" y="1223200"/>
              <a:ext cx="70575" cy="90500"/>
            </a:xfrm>
            <a:custGeom>
              <a:avLst/>
              <a:gdLst/>
              <a:ahLst/>
              <a:cxnLst/>
              <a:rect l="l" t="t" r="r" b="b"/>
              <a:pathLst>
                <a:path w="2823" h="3620" extrusionOk="0">
                  <a:moveTo>
                    <a:pt x="179" y="0"/>
                  </a:moveTo>
                  <a:lnTo>
                    <a:pt x="1" y="227"/>
                  </a:lnTo>
                  <a:lnTo>
                    <a:pt x="2691" y="3620"/>
                  </a:lnTo>
                  <a:cubicBezTo>
                    <a:pt x="2680" y="3572"/>
                    <a:pt x="2680" y="3548"/>
                    <a:pt x="2691" y="3501"/>
                  </a:cubicBezTo>
                  <a:cubicBezTo>
                    <a:pt x="2703" y="3429"/>
                    <a:pt x="2751" y="3346"/>
                    <a:pt x="2822" y="3322"/>
                  </a:cubicBez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0"/>
            <p:cNvSpPr/>
            <p:nvPr/>
          </p:nvSpPr>
          <p:spPr>
            <a:xfrm>
              <a:off x="3568875" y="1316375"/>
              <a:ext cx="104225" cy="127100"/>
            </a:xfrm>
            <a:custGeom>
              <a:avLst/>
              <a:gdLst/>
              <a:ahLst/>
              <a:cxnLst/>
              <a:rect l="l" t="t" r="r" b="b"/>
              <a:pathLst>
                <a:path w="4169" h="5084" extrusionOk="0">
                  <a:moveTo>
                    <a:pt x="275" y="0"/>
                  </a:moveTo>
                  <a:lnTo>
                    <a:pt x="227" y="12"/>
                  </a:lnTo>
                  <a:cubicBezTo>
                    <a:pt x="191" y="24"/>
                    <a:pt x="168" y="36"/>
                    <a:pt x="120" y="60"/>
                  </a:cubicBezTo>
                  <a:lnTo>
                    <a:pt x="1" y="119"/>
                  </a:lnTo>
                  <a:lnTo>
                    <a:pt x="3942" y="5084"/>
                  </a:lnTo>
                  <a:cubicBezTo>
                    <a:pt x="4001" y="5013"/>
                    <a:pt x="4085" y="4953"/>
                    <a:pt x="4168" y="4905"/>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0"/>
            <p:cNvSpPr/>
            <p:nvPr/>
          </p:nvSpPr>
          <p:spPr>
            <a:xfrm>
              <a:off x="3432250" y="1148200"/>
              <a:ext cx="64625" cy="75025"/>
            </a:xfrm>
            <a:custGeom>
              <a:avLst/>
              <a:gdLst/>
              <a:ahLst/>
              <a:cxnLst/>
              <a:rect l="l" t="t" r="r" b="b"/>
              <a:pathLst>
                <a:path w="2585" h="3001" extrusionOk="0">
                  <a:moveTo>
                    <a:pt x="1" y="0"/>
                  </a:moveTo>
                  <a:lnTo>
                    <a:pt x="2406" y="3000"/>
                  </a:lnTo>
                  <a:lnTo>
                    <a:pt x="2585" y="2774"/>
                  </a:lnTo>
                  <a:lnTo>
                    <a:pt x="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0"/>
            <p:cNvSpPr/>
            <p:nvPr/>
          </p:nvSpPr>
          <p:spPr>
            <a:xfrm>
              <a:off x="2964350" y="1148200"/>
              <a:ext cx="427150" cy="226525"/>
            </a:xfrm>
            <a:custGeom>
              <a:avLst/>
              <a:gdLst/>
              <a:ahLst/>
              <a:cxnLst/>
              <a:rect l="l" t="t" r="r" b="b"/>
              <a:pathLst>
                <a:path w="17086" h="9061" extrusionOk="0">
                  <a:moveTo>
                    <a:pt x="16491" y="0"/>
                  </a:moveTo>
                  <a:lnTo>
                    <a:pt x="10502" y="3227"/>
                  </a:lnTo>
                  <a:lnTo>
                    <a:pt x="10252" y="3358"/>
                  </a:lnTo>
                  <a:lnTo>
                    <a:pt x="6025" y="5655"/>
                  </a:lnTo>
                  <a:lnTo>
                    <a:pt x="5739" y="5798"/>
                  </a:lnTo>
                  <a:lnTo>
                    <a:pt x="358" y="8703"/>
                  </a:lnTo>
                  <a:lnTo>
                    <a:pt x="72" y="8846"/>
                  </a:lnTo>
                  <a:cubicBezTo>
                    <a:pt x="24" y="8882"/>
                    <a:pt x="0" y="8930"/>
                    <a:pt x="0" y="8965"/>
                  </a:cubicBezTo>
                  <a:lnTo>
                    <a:pt x="72" y="8965"/>
                  </a:lnTo>
                  <a:cubicBezTo>
                    <a:pt x="143" y="8989"/>
                    <a:pt x="203" y="9013"/>
                    <a:pt x="262" y="9061"/>
                  </a:cubicBezTo>
                  <a:lnTo>
                    <a:pt x="6013" y="5953"/>
                  </a:lnTo>
                  <a:lnTo>
                    <a:pt x="6299" y="5798"/>
                  </a:lnTo>
                  <a:lnTo>
                    <a:pt x="6846" y="5536"/>
                  </a:lnTo>
                  <a:lnTo>
                    <a:pt x="6846" y="5501"/>
                  </a:lnTo>
                  <a:cubicBezTo>
                    <a:pt x="6867" y="5378"/>
                    <a:pt x="6975" y="5291"/>
                    <a:pt x="7095" y="5291"/>
                  </a:cubicBezTo>
                  <a:cubicBezTo>
                    <a:pt x="7115" y="5291"/>
                    <a:pt x="7136" y="5293"/>
                    <a:pt x="7156" y="5298"/>
                  </a:cubicBezTo>
                  <a:cubicBezTo>
                    <a:pt x="7192" y="5298"/>
                    <a:pt x="7216" y="5310"/>
                    <a:pt x="7227" y="5322"/>
                  </a:cubicBezTo>
                  <a:lnTo>
                    <a:pt x="10204" y="3715"/>
                  </a:lnTo>
                  <a:cubicBezTo>
                    <a:pt x="10246" y="3609"/>
                    <a:pt x="10344" y="3532"/>
                    <a:pt x="10457" y="3532"/>
                  </a:cubicBezTo>
                  <a:cubicBezTo>
                    <a:pt x="10472" y="3532"/>
                    <a:pt x="10487" y="3533"/>
                    <a:pt x="10502" y="3536"/>
                  </a:cubicBezTo>
                  <a:lnTo>
                    <a:pt x="10525" y="3536"/>
                  </a:lnTo>
                  <a:lnTo>
                    <a:pt x="10656" y="3465"/>
                  </a:lnTo>
                  <a:lnTo>
                    <a:pt x="170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0"/>
            <p:cNvSpPr/>
            <p:nvPr/>
          </p:nvSpPr>
          <p:spPr>
            <a:xfrm>
              <a:off x="3321825" y="1432750"/>
              <a:ext cx="8375" cy="4325"/>
            </a:xfrm>
            <a:custGeom>
              <a:avLst/>
              <a:gdLst/>
              <a:ahLst/>
              <a:cxnLst/>
              <a:rect l="l" t="t" r="r" b="b"/>
              <a:pathLst>
                <a:path w="335" h="173" extrusionOk="0">
                  <a:moveTo>
                    <a:pt x="13" y="0"/>
                  </a:moveTo>
                  <a:lnTo>
                    <a:pt x="13" y="0"/>
                  </a:lnTo>
                  <a:cubicBezTo>
                    <a:pt x="1" y="60"/>
                    <a:pt x="13" y="119"/>
                    <a:pt x="60" y="143"/>
                  </a:cubicBezTo>
                  <a:cubicBezTo>
                    <a:pt x="85" y="163"/>
                    <a:pt x="116" y="173"/>
                    <a:pt x="147" y="173"/>
                  </a:cubicBezTo>
                  <a:cubicBezTo>
                    <a:pt x="189" y="173"/>
                    <a:pt x="230" y="154"/>
                    <a:pt x="251" y="119"/>
                  </a:cubicBezTo>
                  <a:lnTo>
                    <a:pt x="334" y="24"/>
                  </a:lnTo>
                  <a:lnTo>
                    <a:pt x="334" y="24"/>
                  </a:lnTo>
                  <a:cubicBezTo>
                    <a:pt x="291" y="42"/>
                    <a:pt x="234" y="53"/>
                    <a:pt x="184" y="53"/>
                  </a:cubicBezTo>
                  <a:cubicBezTo>
                    <a:pt x="165" y="53"/>
                    <a:pt x="148" y="51"/>
                    <a:pt x="132" y="48"/>
                  </a:cubicBezTo>
                  <a:cubicBezTo>
                    <a:pt x="96" y="24"/>
                    <a:pt x="48" y="12"/>
                    <a:pt x="1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0"/>
            <p:cNvSpPr/>
            <p:nvPr/>
          </p:nvSpPr>
          <p:spPr>
            <a:xfrm>
              <a:off x="3335825" y="1148200"/>
              <a:ext cx="226825" cy="267000"/>
            </a:xfrm>
            <a:custGeom>
              <a:avLst/>
              <a:gdLst/>
              <a:ahLst/>
              <a:cxnLst/>
              <a:rect l="l" t="t" r="r" b="b"/>
              <a:pathLst>
                <a:path w="9073" h="10680" extrusionOk="0">
                  <a:moveTo>
                    <a:pt x="8704" y="0"/>
                  </a:moveTo>
                  <a:lnTo>
                    <a:pt x="6442" y="2774"/>
                  </a:lnTo>
                  <a:lnTo>
                    <a:pt x="6251" y="3000"/>
                  </a:lnTo>
                  <a:lnTo>
                    <a:pt x="0" y="10680"/>
                  </a:lnTo>
                  <a:lnTo>
                    <a:pt x="0" y="10680"/>
                  </a:lnTo>
                  <a:lnTo>
                    <a:pt x="560" y="10442"/>
                  </a:lnTo>
                  <a:lnTo>
                    <a:pt x="6442" y="3227"/>
                  </a:lnTo>
                  <a:lnTo>
                    <a:pt x="6620" y="3000"/>
                  </a:lnTo>
                  <a:lnTo>
                    <a:pt x="907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0"/>
            <p:cNvSpPr/>
            <p:nvPr/>
          </p:nvSpPr>
          <p:spPr>
            <a:xfrm>
              <a:off x="3867725" y="1148200"/>
              <a:ext cx="46775" cy="39000"/>
            </a:xfrm>
            <a:custGeom>
              <a:avLst/>
              <a:gdLst/>
              <a:ahLst/>
              <a:cxnLst/>
              <a:rect l="l" t="t" r="r" b="b"/>
              <a:pathLst>
                <a:path w="1871" h="1560" extrusionOk="0">
                  <a:moveTo>
                    <a:pt x="1" y="0"/>
                  </a:moveTo>
                  <a:lnTo>
                    <a:pt x="1668" y="1560"/>
                  </a:lnTo>
                  <a:cubicBezTo>
                    <a:pt x="1727" y="1488"/>
                    <a:pt x="1787" y="1429"/>
                    <a:pt x="1870" y="1381"/>
                  </a:cubicBezTo>
                  <a:lnTo>
                    <a:pt x="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0"/>
            <p:cNvSpPr/>
            <p:nvPr/>
          </p:nvSpPr>
          <p:spPr>
            <a:xfrm>
              <a:off x="3688250" y="1330350"/>
              <a:ext cx="105100" cy="114625"/>
            </a:xfrm>
            <a:custGeom>
              <a:avLst/>
              <a:gdLst/>
              <a:ahLst/>
              <a:cxnLst/>
              <a:rect l="l" t="t" r="r" b="b"/>
              <a:pathLst>
                <a:path w="4204" h="4585" extrusionOk="0">
                  <a:moveTo>
                    <a:pt x="4156" y="1"/>
                  </a:moveTo>
                  <a:lnTo>
                    <a:pt x="0" y="4406"/>
                  </a:lnTo>
                  <a:cubicBezTo>
                    <a:pt x="84" y="4454"/>
                    <a:pt x="143" y="4513"/>
                    <a:pt x="179" y="4585"/>
                  </a:cubicBezTo>
                  <a:lnTo>
                    <a:pt x="238" y="4573"/>
                  </a:lnTo>
                  <a:lnTo>
                    <a:pt x="4203" y="370"/>
                  </a:lnTo>
                  <a:lnTo>
                    <a:pt x="415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0"/>
            <p:cNvSpPr/>
            <p:nvPr/>
          </p:nvSpPr>
          <p:spPr>
            <a:xfrm>
              <a:off x="3798375" y="1205350"/>
              <a:ext cx="116125" cy="127400"/>
            </a:xfrm>
            <a:custGeom>
              <a:avLst/>
              <a:gdLst/>
              <a:ahLst/>
              <a:cxnLst/>
              <a:rect l="l" t="t" r="r" b="b"/>
              <a:pathLst>
                <a:path w="4645" h="5096" extrusionOk="0">
                  <a:moveTo>
                    <a:pt x="4442" y="0"/>
                  </a:moveTo>
                  <a:lnTo>
                    <a:pt x="1" y="4715"/>
                  </a:lnTo>
                  <a:lnTo>
                    <a:pt x="48" y="5096"/>
                  </a:lnTo>
                  <a:lnTo>
                    <a:pt x="4644" y="191"/>
                  </a:lnTo>
                  <a:cubicBezTo>
                    <a:pt x="4561" y="155"/>
                    <a:pt x="4489" y="95"/>
                    <a:pt x="4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0"/>
            <p:cNvSpPr/>
            <p:nvPr/>
          </p:nvSpPr>
          <p:spPr>
            <a:xfrm>
              <a:off x="3335825" y="1313675"/>
              <a:ext cx="235775" cy="107500"/>
            </a:xfrm>
            <a:custGeom>
              <a:avLst/>
              <a:gdLst/>
              <a:ahLst/>
              <a:cxnLst/>
              <a:rect l="l" t="t" r="r" b="b"/>
              <a:pathLst>
                <a:path w="9431" h="4300" extrusionOk="0">
                  <a:moveTo>
                    <a:pt x="9132" y="1"/>
                  </a:moveTo>
                  <a:lnTo>
                    <a:pt x="560" y="3823"/>
                  </a:lnTo>
                  <a:lnTo>
                    <a:pt x="0" y="4073"/>
                  </a:lnTo>
                  <a:cubicBezTo>
                    <a:pt x="48" y="4132"/>
                    <a:pt x="84" y="4204"/>
                    <a:pt x="96" y="4287"/>
                  </a:cubicBezTo>
                  <a:lnTo>
                    <a:pt x="215" y="4299"/>
                  </a:lnTo>
                  <a:lnTo>
                    <a:pt x="9311" y="239"/>
                  </a:lnTo>
                  <a:lnTo>
                    <a:pt x="9430" y="179"/>
                  </a:lnTo>
                  <a:cubicBezTo>
                    <a:pt x="9406" y="179"/>
                    <a:pt x="9382" y="185"/>
                    <a:pt x="9359" y="185"/>
                  </a:cubicBezTo>
                  <a:cubicBezTo>
                    <a:pt x="9347" y="185"/>
                    <a:pt x="9335" y="183"/>
                    <a:pt x="9323" y="179"/>
                  </a:cubicBezTo>
                  <a:cubicBezTo>
                    <a:pt x="9216" y="168"/>
                    <a:pt x="9144" y="84"/>
                    <a:pt x="913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0"/>
            <p:cNvSpPr/>
            <p:nvPr/>
          </p:nvSpPr>
          <p:spPr>
            <a:xfrm>
              <a:off x="3573950" y="1221400"/>
              <a:ext cx="200050" cy="95575"/>
            </a:xfrm>
            <a:custGeom>
              <a:avLst/>
              <a:gdLst/>
              <a:ahLst/>
              <a:cxnLst/>
              <a:rect l="l" t="t" r="r" b="b"/>
              <a:pathLst>
                <a:path w="8002" h="3823" extrusionOk="0">
                  <a:moveTo>
                    <a:pt x="7894" y="1"/>
                  </a:moveTo>
                  <a:lnTo>
                    <a:pt x="4739" y="1418"/>
                  </a:lnTo>
                  <a:cubicBezTo>
                    <a:pt x="4751" y="1453"/>
                    <a:pt x="4751" y="1489"/>
                    <a:pt x="4739" y="1537"/>
                  </a:cubicBezTo>
                  <a:cubicBezTo>
                    <a:pt x="4708" y="1659"/>
                    <a:pt x="4608" y="1747"/>
                    <a:pt x="4490" y="1747"/>
                  </a:cubicBezTo>
                  <a:cubicBezTo>
                    <a:pt x="4470" y="1747"/>
                    <a:pt x="4450" y="1744"/>
                    <a:pt x="4429" y="1739"/>
                  </a:cubicBezTo>
                  <a:cubicBezTo>
                    <a:pt x="4346" y="1727"/>
                    <a:pt x="4287" y="1680"/>
                    <a:pt x="4251" y="1620"/>
                  </a:cubicBezTo>
                  <a:lnTo>
                    <a:pt x="48" y="3478"/>
                  </a:lnTo>
                  <a:cubicBezTo>
                    <a:pt x="108" y="3537"/>
                    <a:pt x="131" y="3597"/>
                    <a:pt x="108" y="3656"/>
                  </a:cubicBezTo>
                  <a:cubicBezTo>
                    <a:pt x="96" y="3739"/>
                    <a:pt x="72" y="3775"/>
                    <a:pt x="0" y="3823"/>
                  </a:cubicBezTo>
                  <a:lnTo>
                    <a:pt x="48" y="3811"/>
                  </a:lnTo>
                  <a:lnTo>
                    <a:pt x="8001" y="263"/>
                  </a:lnTo>
                  <a:cubicBezTo>
                    <a:pt x="7942" y="191"/>
                    <a:pt x="7894" y="108"/>
                    <a:pt x="789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0"/>
            <p:cNvSpPr/>
            <p:nvPr/>
          </p:nvSpPr>
          <p:spPr>
            <a:xfrm>
              <a:off x="3336725" y="1420550"/>
              <a:ext cx="327425" cy="35725"/>
            </a:xfrm>
            <a:custGeom>
              <a:avLst/>
              <a:gdLst/>
              <a:ahLst/>
              <a:cxnLst/>
              <a:rect l="l" t="t" r="r" b="b"/>
              <a:pathLst>
                <a:path w="13097" h="1429" extrusionOk="0">
                  <a:moveTo>
                    <a:pt x="48" y="0"/>
                  </a:moveTo>
                  <a:cubicBezTo>
                    <a:pt x="60" y="36"/>
                    <a:pt x="60" y="95"/>
                    <a:pt x="48" y="155"/>
                  </a:cubicBezTo>
                  <a:cubicBezTo>
                    <a:pt x="36" y="203"/>
                    <a:pt x="12" y="250"/>
                    <a:pt x="0" y="274"/>
                  </a:cubicBezTo>
                  <a:lnTo>
                    <a:pt x="13073" y="1429"/>
                  </a:lnTo>
                  <a:cubicBezTo>
                    <a:pt x="13073" y="1369"/>
                    <a:pt x="13073" y="1286"/>
                    <a:pt x="13085" y="1215"/>
                  </a:cubicBezTo>
                  <a:cubicBezTo>
                    <a:pt x="13085" y="1191"/>
                    <a:pt x="13097" y="1167"/>
                    <a:pt x="13097" y="1143"/>
                  </a:cubicBezTo>
                  <a:lnTo>
                    <a:pt x="167" y="12"/>
                  </a:lnTo>
                  <a:lnTo>
                    <a:pt x="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0"/>
            <p:cNvSpPr/>
            <p:nvPr/>
          </p:nvSpPr>
          <p:spPr>
            <a:xfrm>
              <a:off x="3331050" y="1428575"/>
              <a:ext cx="531350" cy="595650"/>
            </a:xfrm>
            <a:custGeom>
              <a:avLst/>
              <a:gdLst/>
              <a:ahLst/>
              <a:cxnLst/>
              <a:rect l="l" t="t" r="r" b="b"/>
              <a:pathLst>
                <a:path w="21254" h="23826" extrusionOk="0">
                  <a:moveTo>
                    <a:pt x="227" y="1"/>
                  </a:moveTo>
                  <a:cubicBezTo>
                    <a:pt x="179" y="96"/>
                    <a:pt x="96" y="155"/>
                    <a:pt x="1" y="179"/>
                  </a:cubicBezTo>
                  <a:lnTo>
                    <a:pt x="21027" y="23825"/>
                  </a:lnTo>
                  <a:cubicBezTo>
                    <a:pt x="21099" y="23754"/>
                    <a:pt x="21170" y="23694"/>
                    <a:pt x="21254" y="23646"/>
                  </a:cubicBezTo>
                  <a:lnTo>
                    <a:pt x="22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0"/>
            <p:cNvSpPr/>
            <p:nvPr/>
          </p:nvSpPr>
          <p:spPr>
            <a:xfrm>
              <a:off x="3684975" y="1465200"/>
              <a:ext cx="135150" cy="215225"/>
            </a:xfrm>
            <a:custGeom>
              <a:avLst/>
              <a:gdLst/>
              <a:ahLst/>
              <a:cxnLst/>
              <a:rect l="l" t="t" r="r" b="b"/>
              <a:pathLst>
                <a:path w="5406" h="8609" extrusionOk="0">
                  <a:moveTo>
                    <a:pt x="239" y="0"/>
                  </a:moveTo>
                  <a:cubicBezTo>
                    <a:pt x="179" y="72"/>
                    <a:pt x="96" y="119"/>
                    <a:pt x="0" y="143"/>
                  </a:cubicBezTo>
                  <a:lnTo>
                    <a:pt x="5168" y="8608"/>
                  </a:lnTo>
                  <a:cubicBezTo>
                    <a:pt x="5239" y="8549"/>
                    <a:pt x="5311" y="8513"/>
                    <a:pt x="5406" y="8465"/>
                  </a:cubicBez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0"/>
            <p:cNvSpPr/>
            <p:nvPr/>
          </p:nvSpPr>
          <p:spPr>
            <a:xfrm>
              <a:off x="3807000" y="1404475"/>
              <a:ext cx="1525" cy="1800"/>
            </a:xfrm>
            <a:custGeom>
              <a:avLst/>
              <a:gdLst/>
              <a:ahLst/>
              <a:cxnLst/>
              <a:rect l="l" t="t" r="r" b="b"/>
              <a:pathLst>
                <a:path w="61" h="72" extrusionOk="0">
                  <a:moveTo>
                    <a:pt x="49" y="0"/>
                  </a:moveTo>
                  <a:lnTo>
                    <a:pt x="1" y="12"/>
                  </a:lnTo>
                  <a:cubicBezTo>
                    <a:pt x="33" y="23"/>
                    <a:pt x="56" y="53"/>
                    <a:pt x="60" y="67"/>
                  </a:cubicBezTo>
                  <a:lnTo>
                    <a:pt x="60" y="67"/>
                  </a:lnTo>
                  <a:lnTo>
                    <a:pt x="49" y="0"/>
                  </a:lnTo>
                  <a:close/>
                  <a:moveTo>
                    <a:pt x="60" y="67"/>
                  </a:moveTo>
                  <a:lnTo>
                    <a:pt x="60" y="72"/>
                  </a:lnTo>
                  <a:cubicBezTo>
                    <a:pt x="60" y="71"/>
                    <a:pt x="60" y="69"/>
                    <a:pt x="60" y="67"/>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0"/>
            <p:cNvSpPr/>
            <p:nvPr/>
          </p:nvSpPr>
          <p:spPr>
            <a:xfrm>
              <a:off x="3802850" y="1412200"/>
              <a:ext cx="39600" cy="263150"/>
            </a:xfrm>
            <a:custGeom>
              <a:avLst/>
              <a:gdLst/>
              <a:ahLst/>
              <a:cxnLst/>
              <a:rect l="l" t="t" r="r" b="b"/>
              <a:pathLst>
                <a:path w="1584" h="10526" extrusionOk="0">
                  <a:moveTo>
                    <a:pt x="274" y="1"/>
                  </a:moveTo>
                  <a:cubicBezTo>
                    <a:pt x="226" y="108"/>
                    <a:pt x="119" y="179"/>
                    <a:pt x="0" y="179"/>
                  </a:cubicBezTo>
                  <a:lnTo>
                    <a:pt x="1298" y="10478"/>
                  </a:lnTo>
                  <a:cubicBezTo>
                    <a:pt x="1358" y="10478"/>
                    <a:pt x="1417" y="10478"/>
                    <a:pt x="1477" y="10490"/>
                  </a:cubicBezTo>
                  <a:cubicBezTo>
                    <a:pt x="1512" y="10490"/>
                    <a:pt x="1536" y="10502"/>
                    <a:pt x="1572" y="10526"/>
                  </a:cubicBezTo>
                  <a:cubicBezTo>
                    <a:pt x="1584" y="10502"/>
                    <a:pt x="1584" y="10478"/>
                    <a:pt x="1584" y="10443"/>
                  </a:cubicBezTo>
                  <a:lnTo>
                    <a:pt x="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0"/>
            <p:cNvSpPr/>
            <p:nvPr/>
          </p:nvSpPr>
          <p:spPr>
            <a:xfrm>
              <a:off x="3779925" y="1231525"/>
              <a:ext cx="27400" cy="168800"/>
            </a:xfrm>
            <a:custGeom>
              <a:avLst/>
              <a:gdLst/>
              <a:ahLst/>
              <a:cxnLst/>
              <a:rect l="l" t="t" r="r" b="b"/>
              <a:pathLst>
                <a:path w="1096" h="6752" extrusionOk="0">
                  <a:moveTo>
                    <a:pt x="262" y="1"/>
                  </a:moveTo>
                  <a:cubicBezTo>
                    <a:pt x="219" y="18"/>
                    <a:pt x="162" y="29"/>
                    <a:pt x="107" y="29"/>
                  </a:cubicBezTo>
                  <a:cubicBezTo>
                    <a:pt x="87" y="29"/>
                    <a:pt x="67" y="28"/>
                    <a:pt x="48" y="25"/>
                  </a:cubicBezTo>
                  <a:cubicBezTo>
                    <a:pt x="24" y="25"/>
                    <a:pt x="12" y="13"/>
                    <a:pt x="0" y="13"/>
                  </a:cubicBezTo>
                  <a:lnTo>
                    <a:pt x="489" y="3954"/>
                  </a:lnTo>
                  <a:lnTo>
                    <a:pt x="536" y="4323"/>
                  </a:lnTo>
                  <a:lnTo>
                    <a:pt x="834" y="6752"/>
                  </a:lnTo>
                  <a:lnTo>
                    <a:pt x="1096" y="6633"/>
                  </a:lnTo>
                  <a:lnTo>
                    <a:pt x="774" y="4061"/>
                  </a:lnTo>
                  <a:lnTo>
                    <a:pt x="727" y="3680"/>
                  </a:lnTo>
                  <a:lnTo>
                    <a:pt x="26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0"/>
            <p:cNvSpPr/>
            <p:nvPr/>
          </p:nvSpPr>
          <p:spPr>
            <a:xfrm>
              <a:off x="3692700" y="1340475"/>
              <a:ext cx="254525" cy="111350"/>
            </a:xfrm>
            <a:custGeom>
              <a:avLst/>
              <a:gdLst/>
              <a:ahLst/>
              <a:cxnLst/>
              <a:rect l="l" t="t" r="r" b="b"/>
              <a:pathLst>
                <a:path w="10181" h="4454" extrusionOk="0">
                  <a:moveTo>
                    <a:pt x="10086" y="0"/>
                  </a:moveTo>
                  <a:lnTo>
                    <a:pt x="4585" y="2275"/>
                  </a:lnTo>
                  <a:lnTo>
                    <a:pt x="4323" y="2394"/>
                  </a:lnTo>
                  <a:lnTo>
                    <a:pt x="60" y="4180"/>
                  </a:lnTo>
                  <a:lnTo>
                    <a:pt x="1" y="4180"/>
                  </a:lnTo>
                  <a:cubicBezTo>
                    <a:pt x="49" y="4251"/>
                    <a:pt x="96" y="4346"/>
                    <a:pt x="108" y="4453"/>
                  </a:cubicBezTo>
                  <a:lnTo>
                    <a:pt x="4168" y="2751"/>
                  </a:lnTo>
                  <a:lnTo>
                    <a:pt x="4168" y="2727"/>
                  </a:lnTo>
                  <a:cubicBezTo>
                    <a:pt x="4202" y="2593"/>
                    <a:pt x="4319" y="2512"/>
                    <a:pt x="4461" y="2512"/>
                  </a:cubicBezTo>
                  <a:cubicBezTo>
                    <a:pt x="4470" y="2512"/>
                    <a:pt x="4480" y="2512"/>
                    <a:pt x="4490" y="2513"/>
                  </a:cubicBezTo>
                  <a:cubicBezTo>
                    <a:pt x="4525" y="2525"/>
                    <a:pt x="4573" y="2548"/>
                    <a:pt x="4609" y="2572"/>
                  </a:cubicBezTo>
                  <a:lnTo>
                    <a:pt x="4644" y="2560"/>
                  </a:lnTo>
                  <a:lnTo>
                    <a:pt x="10181" y="250"/>
                  </a:lnTo>
                  <a:lnTo>
                    <a:pt x="10121" y="203"/>
                  </a:lnTo>
                  <a:lnTo>
                    <a:pt x="10109" y="191"/>
                  </a:lnTo>
                  <a:lnTo>
                    <a:pt x="10109" y="179"/>
                  </a:lnTo>
                  <a:cubicBezTo>
                    <a:pt x="10109" y="179"/>
                    <a:pt x="10109" y="167"/>
                    <a:pt x="10097" y="167"/>
                  </a:cubicBezTo>
                  <a:lnTo>
                    <a:pt x="10097" y="143"/>
                  </a:lnTo>
                  <a:lnTo>
                    <a:pt x="10097" y="131"/>
                  </a:lnTo>
                  <a:lnTo>
                    <a:pt x="10097" y="119"/>
                  </a:lnTo>
                  <a:lnTo>
                    <a:pt x="10097" y="108"/>
                  </a:lnTo>
                  <a:lnTo>
                    <a:pt x="100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0"/>
            <p:cNvSpPr/>
            <p:nvPr/>
          </p:nvSpPr>
          <p:spPr>
            <a:xfrm>
              <a:off x="3949600" y="1148200"/>
              <a:ext cx="145275" cy="193775"/>
            </a:xfrm>
            <a:custGeom>
              <a:avLst/>
              <a:gdLst/>
              <a:ahLst/>
              <a:cxnLst/>
              <a:rect l="l" t="t" r="r" b="b"/>
              <a:pathLst>
                <a:path w="5811" h="7751" extrusionOk="0">
                  <a:moveTo>
                    <a:pt x="5477" y="0"/>
                  </a:moveTo>
                  <a:lnTo>
                    <a:pt x="0" y="7418"/>
                  </a:lnTo>
                  <a:lnTo>
                    <a:pt x="48" y="7703"/>
                  </a:lnTo>
                  <a:lnTo>
                    <a:pt x="119" y="7751"/>
                  </a:lnTo>
                  <a:lnTo>
                    <a:pt x="58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0"/>
            <p:cNvSpPr/>
            <p:nvPr/>
          </p:nvSpPr>
          <p:spPr>
            <a:xfrm>
              <a:off x="3922500" y="1210400"/>
              <a:ext cx="28300" cy="133075"/>
            </a:xfrm>
            <a:custGeom>
              <a:avLst/>
              <a:gdLst/>
              <a:ahLst/>
              <a:cxnLst/>
              <a:rect l="l" t="t" r="r" b="b"/>
              <a:pathLst>
                <a:path w="1132" h="5323" extrusionOk="0">
                  <a:moveTo>
                    <a:pt x="274" y="0"/>
                  </a:moveTo>
                  <a:cubicBezTo>
                    <a:pt x="191" y="48"/>
                    <a:pt x="96" y="60"/>
                    <a:pt x="1" y="60"/>
                  </a:cubicBezTo>
                  <a:lnTo>
                    <a:pt x="846" y="5203"/>
                  </a:lnTo>
                  <a:lnTo>
                    <a:pt x="855" y="5273"/>
                  </a:lnTo>
                  <a:lnTo>
                    <a:pt x="855" y="5273"/>
                  </a:lnTo>
                  <a:cubicBezTo>
                    <a:pt x="858" y="5248"/>
                    <a:pt x="871" y="5226"/>
                    <a:pt x="894" y="5203"/>
                  </a:cubicBezTo>
                  <a:cubicBezTo>
                    <a:pt x="916" y="5166"/>
                    <a:pt x="963" y="5142"/>
                    <a:pt x="1009" y="5142"/>
                  </a:cubicBezTo>
                  <a:cubicBezTo>
                    <a:pt x="1036" y="5142"/>
                    <a:pt x="1062" y="5150"/>
                    <a:pt x="1084" y="5168"/>
                  </a:cubicBezTo>
                  <a:lnTo>
                    <a:pt x="1132" y="5203"/>
                  </a:lnTo>
                  <a:lnTo>
                    <a:pt x="1084" y="4930"/>
                  </a:lnTo>
                  <a:lnTo>
                    <a:pt x="274" y="0"/>
                  </a:lnTo>
                  <a:close/>
                  <a:moveTo>
                    <a:pt x="855" y="5273"/>
                  </a:moveTo>
                  <a:cubicBezTo>
                    <a:pt x="852" y="5288"/>
                    <a:pt x="853" y="5304"/>
                    <a:pt x="858" y="5322"/>
                  </a:cubicBezTo>
                  <a:lnTo>
                    <a:pt x="858" y="5299"/>
                  </a:lnTo>
                  <a:lnTo>
                    <a:pt x="855" y="527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0"/>
            <p:cNvSpPr/>
            <p:nvPr/>
          </p:nvSpPr>
          <p:spPr>
            <a:xfrm>
              <a:off x="4062400" y="1422025"/>
              <a:ext cx="82475" cy="66100"/>
            </a:xfrm>
            <a:custGeom>
              <a:avLst/>
              <a:gdLst/>
              <a:ahLst/>
              <a:cxnLst/>
              <a:rect l="l" t="t" r="r" b="b"/>
              <a:pathLst>
                <a:path w="3299" h="2644" extrusionOk="0">
                  <a:moveTo>
                    <a:pt x="84" y="1"/>
                  </a:moveTo>
                  <a:lnTo>
                    <a:pt x="1" y="298"/>
                  </a:lnTo>
                  <a:lnTo>
                    <a:pt x="3299" y="2644"/>
                  </a:lnTo>
                  <a:lnTo>
                    <a:pt x="3299" y="2299"/>
                  </a:lnTo>
                  <a:lnTo>
                    <a:pt x="8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0"/>
            <p:cNvSpPr/>
            <p:nvPr/>
          </p:nvSpPr>
          <p:spPr>
            <a:xfrm>
              <a:off x="3943925" y="1338950"/>
              <a:ext cx="113725" cy="85775"/>
            </a:xfrm>
            <a:custGeom>
              <a:avLst/>
              <a:gdLst/>
              <a:ahLst/>
              <a:cxnLst/>
              <a:rect l="l" t="t" r="r" b="b"/>
              <a:pathLst>
                <a:path w="4549" h="3431" extrusionOk="0">
                  <a:moveTo>
                    <a:pt x="152" y="0"/>
                  </a:moveTo>
                  <a:cubicBezTo>
                    <a:pt x="106" y="0"/>
                    <a:pt x="59" y="24"/>
                    <a:pt x="37" y="61"/>
                  </a:cubicBezTo>
                  <a:cubicBezTo>
                    <a:pt x="1" y="85"/>
                    <a:pt x="1" y="133"/>
                    <a:pt x="1" y="180"/>
                  </a:cubicBezTo>
                  <a:lnTo>
                    <a:pt x="1" y="192"/>
                  </a:lnTo>
                  <a:lnTo>
                    <a:pt x="1" y="204"/>
                  </a:lnTo>
                  <a:lnTo>
                    <a:pt x="1" y="216"/>
                  </a:lnTo>
                  <a:cubicBezTo>
                    <a:pt x="1" y="216"/>
                    <a:pt x="1" y="240"/>
                    <a:pt x="13" y="240"/>
                  </a:cubicBezTo>
                  <a:lnTo>
                    <a:pt x="13" y="252"/>
                  </a:lnTo>
                  <a:lnTo>
                    <a:pt x="37" y="264"/>
                  </a:lnTo>
                  <a:lnTo>
                    <a:pt x="96" y="311"/>
                  </a:lnTo>
                  <a:lnTo>
                    <a:pt x="4466" y="3431"/>
                  </a:lnTo>
                  <a:lnTo>
                    <a:pt x="4549" y="3157"/>
                  </a:lnTo>
                  <a:lnTo>
                    <a:pt x="310" y="121"/>
                  </a:lnTo>
                  <a:lnTo>
                    <a:pt x="239" y="73"/>
                  </a:lnTo>
                  <a:lnTo>
                    <a:pt x="227" y="26"/>
                  </a:lnTo>
                  <a:cubicBezTo>
                    <a:pt x="205" y="8"/>
                    <a:pt x="179" y="0"/>
                    <a:pt x="1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0"/>
            <p:cNvSpPr/>
            <p:nvPr/>
          </p:nvSpPr>
          <p:spPr>
            <a:xfrm>
              <a:off x="3988275" y="1670575"/>
              <a:ext cx="3300" cy="2400"/>
            </a:xfrm>
            <a:custGeom>
              <a:avLst/>
              <a:gdLst/>
              <a:ahLst/>
              <a:cxnLst/>
              <a:rect l="l" t="t" r="r" b="b"/>
              <a:pathLst>
                <a:path w="132" h="96" extrusionOk="0">
                  <a:moveTo>
                    <a:pt x="25" y="0"/>
                  </a:moveTo>
                  <a:lnTo>
                    <a:pt x="1" y="96"/>
                  </a:lnTo>
                  <a:cubicBezTo>
                    <a:pt x="60" y="96"/>
                    <a:pt x="120" y="72"/>
                    <a:pt x="132" y="12"/>
                  </a:cubicBezTo>
                  <a:cubicBezTo>
                    <a:pt x="108" y="12"/>
                    <a:pt x="72" y="12"/>
                    <a:pt x="2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0"/>
            <p:cNvSpPr/>
            <p:nvPr/>
          </p:nvSpPr>
          <p:spPr>
            <a:xfrm>
              <a:off x="3997500" y="1148200"/>
              <a:ext cx="147075" cy="480725"/>
            </a:xfrm>
            <a:custGeom>
              <a:avLst/>
              <a:gdLst/>
              <a:ahLst/>
              <a:cxnLst/>
              <a:rect l="l" t="t" r="r" b="b"/>
              <a:pathLst>
                <a:path w="5883" h="19229" extrusionOk="0">
                  <a:moveTo>
                    <a:pt x="5585" y="0"/>
                  </a:moveTo>
                  <a:lnTo>
                    <a:pt x="2442" y="10775"/>
                  </a:lnTo>
                  <a:lnTo>
                    <a:pt x="2358" y="11049"/>
                  </a:lnTo>
                  <a:lnTo>
                    <a:pt x="1" y="19133"/>
                  </a:lnTo>
                  <a:cubicBezTo>
                    <a:pt x="96" y="19145"/>
                    <a:pt x="191" y="19181"/>
                    <a:pt x="275" y="19229"/>
                  </a:cubicBezTo>
                  <a:lnTo>
                    <a:pt x="2597" y="11228"/>
                  </a:lnTo>
                  <a:lnTo>
                    <a:pt x="2680" y="10954"/>
                  </a:lnTo>
                  <a:lnTo>
                    <a:pt x="588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0"/>
            <p:cNvSpPr/>
            <p:nvPr/>
          </p:nvSpPr>
          <p:spPr>
            <a:xfrm>
              <a:off x="3833500" y="1736350"/>
              <a:ext cx="39925" cy="281600"/>
            </a:xfrm>
            <a:custGeom>
              <a:avLst/>
              <a:gdLst/>
              <a:ahLst/>
              <a:cxnLst/>
              <a:rect l="l" t="t" r="r" b="b"/>
              <a:pathLst>
                <a:path w="1597" h="11264" extrusionOk="0">
                  <a:moveTo>
                    <a:pt x="286" y="1"/>
                  </a:moveTo>
                  <a:cubicBezTo>
                    <a:pt x="214" y="37"/>
                    <a:pt x="148" y="53"/>
                    <a:pt x="73" y="53"/>
                  </a:cubicBezTo>
                  <a:cubicBezTo>
                    <a:pt x="50" y="53"/>
                    <a:pt x="26" y="51"/>
                    <a:pt x="1" y="48"/>
                  </a:cubicBezTo>
                  <a:lnTo>
                    <a:pt x="1" y="48"/>
                  </a:lnTo>
                  <a:lnTo>
                    <a:pt x="1310" y="11264"/>
                  </a:lnTo>
                  <a:cubicBezTo>
                    <a:pt x="1369" y="11256"/>
                    <a:pt x="1428" y="11247"/>
                    <a:pt x="1487" y="11247"/>
                  </a:cubicBezTo>
                  <a:cubicBezTo>
                    <a:pt x="1511" y="11247"/>
                    <a:pt x="1536" y="11249"/>
                    <a:pt x="1560" y="11252"/>
                  </a:cubicBezTo>
                  <a:lnTo>
                    <a:pt x="1596" y="11252"/>
                  </a:lnTo>
                  <a:lnTo>
                    <a:pt x="28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0"/>
            <p:cNvSpPr/>
            <p:nvPr/>
          </p:nvSpPr>
          <p:spPr>
            <a:xfrm>
              <a:off x="3873400" y="1667900"/>
              <a:ext cx="115500" cy="351550"/>
            </a:xfrm>
            <a:custGeom>
              <a:avLst/>
              <a:gdLst/>
              <a:ahLst/>
              <a:cxnLst/>
              <a:rect l="l" t="t" r="r" b="b"/>
              <a:pathLst>
                <a:path w="4620" h="14062" extrusionOk="0">
                  <a:moveTo>
                    <a:pt x="4358" y="0"/>
                  </a:moveTo>
                  <a:lnTo>
                    <a:pt x="0" y="14014"/>
                  </a:lnTo>
                  <a:cubicBezTo>
                    <a:pt x="36" y="14038"/>
                    <a:pt x="71" y="14038"/>
                    <a:pt x="119" y="14062"/>
                  </a:cubicBezTo>
                  <a:lnTo>
                    <a:pt x="417" y="13657"/>
                  </a:lnTo>
                  <a:lnTo>
                    <a:pt x="4596" y="226"/>
                  </a:lnTo>
                  <a:lnTo>
                    <a:pt x="4620" y="107"/>
                  </a:lnTo>
                  <a:cubicBezTo>
                    <a:pt x="4536" y="84"/>
                    <a:pt x="4441" y="60"/>
                    <a:pt x="435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0"/>
            <p:cNvSpPr/>
            <p:nvPr/>
          </p:nvSpPr>
          <p:spPr>
            <a:xfrm>
              <a:off x="4009425" y="1573825"/>
              <a:ext cx="135450" cy="64925"/>
            </a:xfrm>
            <a:custGeom>
              <a:avLst/>
              <a:gdLst/>
              <a:ahLst/>
              <a:cxnLst/>
              <a:rect l="l" t="t" r="r" b="b"/>
              <a:pathLst>
                <a:path w="5418" h="2597" extrusionOk="0">
                  <a:moveTo>
                    <a:pt x="5418" y="1"/>
                  </a:moveTo>
                  <a:lnTo>
                    <a:pt x="0" y="2358"/>
                  </a:lnTo>
                  <a:cubicBezTo>
                    <a:pt x="72" y="2442"/>
                    <a:pt x="131" y="2525"/>
                    <a:pt x="167" y="2596"/>
                  </a:cubicBezTo>
                  <a:lnTo>
                    <a:pt x="5418" y="310"/>
                  </a:lnTo>
                  <a:lnTo>
                    <a:pt x="541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0"/>
            <p:cNvSpPr/>
            <p:nvPr/>
          </p:nvSpPr>
          <p:spPr>
            <a:xfrm>
              <a:off x="3864450" y="1649725"/>
              <a:ext cx="108075" cy="53925"/>
            </a:xfrm>
            <a:custGeom>
              <a:avLst/>
              <a:gdLst/>
              <a:ahLst/>
              <a:cxnLst/>
              <a:rect l="l" t="t" r="r" b="b"/>
              <a:pathLst>
                <a:path w="4323" h="2157" extrusionOk="0">
                  <a:moveTo>
                    <a:pt x="4263" y="1"/>
                  </a:moveTo>
                  <a:lnTo>
                    <a:pt x="1" y="1870"/>
                  </a:lnTo>
                  <a:cubicBezTo>
                    <a:pt x="25" y="1966"/>
                    <a:pt x="37" y="2061"/>
                    <a:pt x="37" y="2156"/>
                  </a:cubicBezTo>
                  <a:lnTo>
                    <a:pt x="4323" y="275"/>
                  </a:lnTo>
                  <a:cubicBezTo>
                    <a:pt x="4299" y="191"/>
                    <a:pt x="4263" y="96"/>
                    <a:pt x="426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0"/>
            <p:cNvSpPr/>
            <p:nvPr/>
          </p:nvSpPr>
          <p:spPr>
            <a:xfrm>
              <a:off x="3876375" y="1648550"/>
              <a:ext cx="268500" cy="374775"/>
            </a:xfrm>
            <a:custGeom>
              <a:avLst/>
              <a:gdLst/>
              <a:ahLst/>
              <a:cxnLst/>
              <a:rect l="l" t="t" r="r" b="b"/>
              <a:pathLst>
                <a:path w="10740" h="14991" extrusionOk="0">
                  <a:moveTo>
                    <a:pt x="10740" y="0"/>
                  </a:moveTo>
                  <a:lnTo>
                    <a:pt x="298" y="14419"/>
                  </a:lnTo>
                  <a:lnTo>
                    <a:pt x="0" y="14824"/>
                  </a:lnTo>
                  <a:cubicBezTo>
                    <a:pt x="83" y="14859"/>
                    <a:pt x="155" y="14919"/>
                    <a:pt x="214" y="14990"/>
                  </a:cubicBezTo>
                  <a:lnTo>
                    <a:pt x="10740" y="477"/>
                  </a:lnTo>
                  <a:lnTo>
                    <a:pt x="1074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0"/>
            <p:cNvSpPr/>
            <p:nvPr/>
          </p:nvSpPr>
          <p:spPr>
            <a:xfrm>
              <a:off x="3970725" y="1626200"/>
              <a:ext cx="44675" cy="45050"/>
            </a:xfrm>
            <a:custGeom>
              <a:avLst/>
              <a:gdLst/>
              <a:ahLst/>
              <a:cxnLst/>
              <a:rect l="l" t="t" r="r" b="b"/>
              <a:pathLst>
                <a:path w="1787" h="1802" extrusionOk="0">
                  <a:moveTo>
                    <a:pt x="842" y="1"/>
                  </a:moveTo>
                  <a:cubicBezTo>
                    <a:pt x="463" y="1"/>
                    <a:pt x="105" y="307"/>
                    <a:pt x="12" y="728"/>
                  </a:cubicBezTo>
                  <a:cubicBezTo>
                    <a:pt x="0" y="799"/>
                    <a:pt x="0" y="882"/>
                    <a:pt x="0" y="954"/>
                  </a:cubicBezTo>
                  <a:cubicBezTo>
                    <a:pt x="0" y="1061"/>
                    <a:pt x="36" y="1144"/>
                    <a:pt x="60" y="1240"/>
                  </a:cubicBezTo>
                  <a:cubicBezTo>
                    <a:pt x="131" y="1430"/>
                    <a:pt x="262" y="1573"/>
                    <a:pt x="453" y="1680"/>
                  </a:cubicBezTo>
                  <a:cubicBezTo>
                    <a:pt x="524" y="1728"/>
                    <a:pt x="608" y="1752"/>
                    <a:pt x="715" y="1787"/>
                  </a:cubicBezTo>
                  <a:cubicBezTo>
                    <a:pt x="750" y="1787"/>
                    <a:pt x="786" y="1799"/>
                    <a:pt x="822" y="1799"/>
                  </a:cubicBezTo>
                  <a:cubicBezTo>
                    <a:pt x="844" y="1801"/>
                    <a:pt x="867" y="1802"/>
                    <a:pt x="889" y="1802"/>
                  </a:cubicBezTo>
                  <a:cubicBezTo>
                    <a:pt x="1304" y="1802"/>
                    <a:pt x="1683" y="1491"/>
                    <a:pt x="1751" y="1073"/>
                  </a:cubicBezTo>
                  <a:cubicBezTo>
                    <a:pt x="1786" y="871"/>
                    <a:pt x="1751" y="680"/>
                    <a:pt x="1679" y="525"/>
                  </a:cubicBezTo>
                  <a:cubicBezTo>
                    <a:pt x="1643" y="430"/>
                    <a:pt x="1596" y="359"/>
                    <a:pt x="1512" y="287"/>
                  </a:cubicBezTo>
                  <a:cubicBezTo>
                    <a:pt x="1453" y="228"/>
                    <a:pt x="1382" y="168"/>
                    <a:pt x="1298" y="120"/>
                  </a:cubicBezTo>
                  <a:cubicBezTo>
                    <a:pt x="1215" y="73"/>
                    <a:pt x="1120" y="49"/>
                    <a:pt x="1024" y="25"/>
                  </a:cubicBezTo>
                  <a:cubicBezTo>
                    <a:pt x="964" y="9"/>
                    <a:pt x="902" y="1"/>
                    <a:pt x="84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0"/>
            <p:cNvSpPr/>
            <p:nvPr/>
          </p:nvSpPr>
          <p:spPr>
            <a:xfrm>
              <a:off x="3799275" y="1673800"/>
              <a:ext cx="66400" cy="63775"/>
            </a:xfrm>
            <a:custGeom>
              <a:avLst/>
              <a:gdLst/>
              <a:ahLst/>
              <a:cxnLst/>
              <a:rect l="l" t="t" r="r" b="b"/>
              <a:pathLst>
                <a:path w="2656" h="2551" extrusionOk="0">
                  <a:moveTo>
                    <a:pt x="1366" y="0"/>
                  </a:moveTo>
                  <a:cubicBezTo>
                    <a:pt x="1186" y="0"/>
                    <a:pt x="1002" y="38"/>
                    <a:pt x="846" y="121"/>
                  </a:cubicBezTo>
                  <a:cubicBezTo>
                    <a:pt x="762" y="169"/>
                    <a:pt x="679" y="205"/>
                    <a:pt x="608" y="264"/>
                  </a:cubicBezTo>
                  <a:cubicBezTo>
                    <a:pt x="369" y="443"/>
                    <a:pt x="191" y="717"/>
                    <a:pt x="131" y="1038"/>
                  </a:cubicBezTo>
                  <a:cubicBezTo>
                    <a:pt x="0" y="1729"/>
                    <a:pt x="465" y="2396"/>
                    <a:pt x="1143" y="2527"/>
                  </a:cubicBezTo>
                  <a:cubicBezTo>
                    <a:pt x="1215" y="2550"/>
                    <a:pt x="1286" y="2550"/>
                    <a:pt x="1370" y="2550"/>
                  </a:cubicBezTo>
                  <a:cubicBezTo>
                    <a:pt x="1453" y="2550"/>
                    <a:pt x="1560" y="2527"/>
                    <a:pt x="1643" y="2515"/>
                  </a:cubicBezTo>
                  <a:cubicBezTo>
                    <a:pt x="2120" y="2407"/>
                    <a:pt x="2525" y="2026"/>
                    <a:pt x="2632" y="1503"/>
                  </a:cubicBezTo>
                  <a:cubicBezTo>
                    <a:pt x="2644" y="1395"/>
                    <a:pt x="2655" y="1300"/>
                    <a:pt x="2644" y="1193"/>
                  </a:cubicBezTo>
                  <a:cubicBezTo>
                    <a:pt x="2644" y="1086"/>
                    <a:pt x="2620" y="1003"/>
                    <a:pt x="2596" y="907"/>
                  </a:cubicBezTo>
                  <a:cubicBezTo>
                    <a:pt x="2489" y="502"/>
                    <a:pt x="2144" y="169"/>
                    <a:pt x="1715" y="50"/>
                  </a:cubicBezTo>
                  <a:cubicBezTo>
                    <a:pt x="1679" y="26"/>
                    <a:pt x="1655" y="26"/>
                    <a:pt x="1620" y="14"/>
                  </a:cubicBezTo>
                  <a:cubicBezTo>
                    <a:pt x="1560" y="2"/>
                    <a:pt x="1501" y="2"/>
                    <a:pt x="1441" y="2"/>
                  </a:cubicBezTo>
                  <a:cubicBezTo>
                    <a:pt x="1416" y="1"/>
                    <a:pt x="1391" y="0"/>
                    <a:pt x="136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0"/>
            <p:cNvSpPr/>
            <p:nvPr/>
          </p:nvSpPr>
          <p:spPr>
            <a:xfrm>
              <a:off x="2952150" y="1372925"/>
              <a:ext cx="24425" cy="22850"/>
            </a:xfrm>
            <a:custGeom>
              <a:avLst/>
              <a:gdLst/>
              <a:ahLst/>
              <a:cxnLst/>
              <a:rect l="l" t="t" r="r" b="b"/>
              <a:pathLst>
                <a:path w="977" h="914" extrusionOk="0">
                  <a:moveTo>
                    <a:pt x="488" y="0"/>
                  </a:moveTo>
                  <a:cubicBezTo>
                    <a:pt x="262" y="0"/>
                    <a:pt x="72" y="143"/>
                    <a:pt x="36" y="369"/>
                  </a:cubicBezTo>
                  <a:cubicBezTo>
                    <a:pt x="0" y="619"/>
                    <a:pt x="155" y="857"/>
                    <a:pt x="417" y="905"/>
                  </a:cubicBezTo>
                  <a:cubicBezTo>
                    <a:pt x="446" y="911"/>
                    <a:pt x="474" y="913"/>
                    <a:pt x="503" y="913"/>
                  </a:cubicBezTo>
                  <a:cubicBezTo>
                    <a:pt x="719" y="913"/>
                    <a:pt x="911" y="757"/>
                    <a:pt x="953" y="536"/>
                  </a:cubicBezTo>
                  <a:cubicBezTo>
                    <a:pt x="977" y="357"/>
                    <a:pt x="905" y="191"/>
                    <a:pt x="774" y="84"/>
                  </a:cubicBezTo>
                  <a:cubicBezTo>
                    <a:pt x="715" y="36"/>
                    <a:pt x="655" y="12"/>
                    <a:pt x="57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0"/>
            <p:cNvSpPr/>
            <p:nvPr/>
          </p:nvSpPr>
          <p:spPr>
            <a:xfrm>
              <a:off x="3905825" y="1180125"/>
              <a:ext cx="33975" cy="32075"/>
            </a:xfrm>
            <a:custGeom>
              <a:avLst/>
              <a:gdLst/>
              <a:ahLst/>
              <a:cxnLst/>
              <a:rect l="l" t="t" r="r" b="b"/>
              <a:pathLst>
                <a:path w="1359" h="1283" extrusionOk="0">
                  <a:moveTo>
                    <a:pt x="669" y="0"/>
                  </a:moveTo>
                  <a:cubicBezTo>
                    <a:pt x="558" y="0"/>
                    <a:pt x="445" y="29"/>
                    <a:pt x="346" y="92"/>
                  </a:cubicBezTo>
                  <a:cubicBezTo>
                    <a:pt x="263" y="128"/>
                    <a:pt x="203" y="211"/>
                    <a:pt x="144" y="283"/>
                  </a:cubicBezTo>
                  <a:cubicBezTo>
                    <a:pt x="96" y="354"/>
                    <a:pt x="48" y="426"/>
                    <a:pt x="37" y="521"/>
                  </a:cubicBezTo>
                  <a:cubicBezTo>
                    <a:pt x="1" y="699"/>
                    <a:pt x="48" y="878"/>
                    <a:pt x="144" y="1009"/>
                  </a:cubicBezTo>
                  <a:cubicBezTo>
                    <a:pt x="203" y="1104"/>
                    <a:pt x="275" y="1164"/>
                    <a:pt x="346" y="1200"/>
                  </a:cubicBezTo>
                  <a:cubicBezTo>
                    <a:pt x="406" y="1235"/>
                    <a:pt x="465" y="1259"/>
                    <a:pt x="549" y="1259"/>
                  </a:cubicBezTo>
                  <a:cubicBezTo>
                    <a:pt x="584" y="1283"/>
                    <a:pt x="632" y="1283"/>
                    <a:pt x="668" y="1283"/>
                  </a:cubicBezTo>
                  <a:cubicBezTo>
                    <a:pt x="763" y="1283"/>
                    <a:pt x="858" y="1247"/>
                    <a:pt x="941" y="1223"/>
                  </a:cubicBezTo>
                  <a:cubicBezTo>
                    <a:pt x="1120" y="1128"/>
                    <a:pt x="1263" y="961"/>
                    <a:pt x="1287" y="759"/>
                  </a:cubicBezTo>
                  <a:cubicBezTo>
                    <a:pt x="1358" y="414"/>
                    <a:pt x="1120" y="68"/>
                    <a:pt x="775" y="9"/>
                  </a:cubicBezTo>
                  <a:cubicBezTo>
                    <a:pt x="740" y="3"/>
                    <a:pt x="705" y="0"/>
                    <a:pt x="66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0"/>
            <p:cNvSpPr/>
            <p:nvPr/>
          </p:nvSpPr>
          <p:spPr>
            <a:xfrm>
              <a:off x="3663250" y="1438025"/>
              <a:ext cx="32175" cy="31950"/>
            </a:xfrm>
            <a:custGeom>
              <a:avLst/>
              <a:gdLst/>
              <a:ahLst/>
              <a:cxnLst/>
              <a:rect l="l" t="t" r="r" b="b"/>
              <a:pathLst>
                <a:path w="1287" h="1278" extrusionOk="0">
                  <a:moveTo>
                    <a:pt x="636" y="1"/>
                  </a:moveTo>
                  <a:cubicBezTo>
                    <a:pt x="545" y="1"/>
                    <a:pt x="457" y="26"/>
                    <a:pt x="381" y="51"/>
                  </a:cubicBezTo>
                  <a:cubicBezTo>
                    <a:pt x="286" y="99"/>
                    <a:pt x="215" y="158"/>
                    <a:pt x="155" y="230"/>
                  </a:cubicBezTo>
                  <a:cubicBezTo>
                    <a:pt x="95" y="289"/>
                    <a:pt x="60" y="373"/>
                    <a:pt x="36" y="456"/>
                  </a:cubicBezTo>
                  <a:cubicBezTo>
                    <a:pt x="36" y="468"/>
                    <a:pt x="24" y="504"/>
                    <a:pt x="24" y="528"/>
                  </a:cubicBezTo>
                  <a:cubicBezTo>
                    <a:pt x="0" y="611"/>
                    <a:pt x="0" y="682"/>
                    <a:pt x="24" y="742"/>
                  </a:cubicBezTo>
                  <a:cubicBezTo>
                    <a:pt x="60" y="1004"/>
                    <a:pt x="262" y="1218"/>
                    <a:pt x="548" y="1266"/>
                  </a:cubicBezTo>
                  <a:cubicBezTo>
                    <a:pt x="584" y="1274"/>
                    <a:pt x="622" y="1278"/>
                    <a:pt x="660" y="1278"/>
                  </a:cubicBezTo>
                  <a:cubicBezTo>
                    <a:pt x="737" y="1278"/>
                    <a:pt x="814" y="1262"/>
                    <a:pt x="869" y="1230"/>
                  </a:cubicBezTo>
                  <a:cubicBezTo>
                    <a:pt x="965" y="1206"/>
                    <a:pt x="1048" y="1147"/>
                    <a:pt x="1108" y="1087"/>
                  </a:cubicBezTo>
                  <a:cubicBezTo>
                    <a:pt x="1203" y="992"/>
                    <a:pt x="1262" y="873"/>
                    <a:pt x="1274" y="742"/>
                  </a:cubicBezTo>
                  <a:cubicBezTo>
                    <a:pt x="1286" y="682"/>
                    <a:pt x="1286" y="611"/>
                    <a:pt x="1274" y="551"/>
                  </a:cubicBezTo>
                  <a:cubicBezTo>
                    <a:pt x="1262" y="456"/>
                    <a:pt x="1227" y="349"/>
                    <a:pt x="1167" y="278"/>
                  </a:cubicBezTo>
                  <a:cubicBezTo>
                    <a:pt x="1119" y="206"/>
                    <a:pt x="1060" y="147"/>
                    <a:pt x="988" y="99"/>
                  </a:cubicBezTo>
                  <a:cubicBezTo>
                    <a:pt x="917" y="51"/>
                    <a:pt x="846" y="27"/>
                    <a:pt x="750" y="16"/>
                  </a:cubicBezTo>
                  <a:cubicBezTo>
                    <a:pt x="712" y="5"/>
                    <a:pt x="674" y="1"/>
                    <a:pt x="6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0"/>
            <p:cNvSpPr/>
            <p:nvPr/>
          </p:nvSpPr>
          <p:spPr>
            <a:xfrm>
              <a:off x="3771300" y="1209975"/>
              <a:ext cx="23525" cy="22375"/>
            </a:xfrm>
            <a:custGeom>
              <a:avLst/>
              <a:gdLst/>
              <a:ahLst/>
              <a:cxnLst/>
              <a:rect l="l" t="t" r="r" b="b"/>
              <a:pathLst>
                <a:path w="941" h="895" extrusionOk="0">
                  <a:moveTo>
                    <a:pt x="474" y="1"/>
                  </a:moveTo>
                  <a:cubicBezTo>
                    <a:pt x="258" y="1"/>
                    <a:pt x="56" y="167"/>
                    <a:pt x="12" y="363"/>
                  </a:cubicBezTo>
                  <a:cubicBezTo>
                    <a:pt x="12" y="398"/>
                    <a:pt x="0" y="446"/>
                    <a:pt x="0" y="470"/>
                  </a:cubicBezTo>
                  <a:cubicBezTo>
                    <a:pt x="0" y="577"/>
                    <a:pt x="48" y="660"/>
                    <a:pt x="107" y="744"/>
                  </a:cubicBezTo>
                  <a:cubicBezTo>
                    <a:pt x="167" y="779"/>
                    <a:pt x="238" y="839"/>
                    <a:pt x="334" y="875"/>
                  </a:cubicBezTo>
                  <a:cubicBezTo>
                    <a:pt x="345" y="875"/>
                    <a:pt x="357" y="887"/>
                    <a:pt x="369" y="887"/>
                  </a:cubicBezTo>
                  <a:cubicBezTo>
                    <a:pt x="409" y="891"/>
                    <a:pt x="444" y="894"/>
                    <a:pt x="477" y="894"/>
                  </a:cubicBezTo>
                  <a:cubicBezTo>
                    <a:pt x="524" y="894"/>
                    <a:pt x="566" y="889"/>
                    <a:pt x="607" y="875"/>
                  </a:cubicBezTo>
                  <a:cubicBezTo>
                    <a:pt x="762" y="815"/>
                    <a:pt x="881" y="696"/>
                    <a:pt x="893" y="529"/>
                  </a:cubicBezTo>
                  <a:cubicBezTo>
                    <a:pt x="941" y="291"/>
                    <a:pt x="774" y="53"/>
                    <a:pt x="536" y="6"/>
                  </a:cubicBezTo>
                  <a:cubicBezTo>
                    <a:pt x="515" y="2"/>
                    <a:pt x="495" y="1"/>
                    <a:pt x="47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0"/>
            <p:cNvSpPr/>
            <p:nvPr/>
          </p:nvSpPr>
          <p:spPr>
            <a:xfrm>
              <a:off x="3896300" y="1404575"/>
              <a:ext cx="24750" cy="22450"/>
            </a:xfrm>
            <a:custGeom>
              <a:avLst/>
              <a:gdLst/>
              <a:ahLst/>
              <a:cxnLst/>
              <a:rect l="l" t="t" r="r" b="b"/>
              <a:pathLst>
                <a:path w="990" h="898" extrusionOk="0">
                  <a:moveTo>
                    <a:pt x="502" y="0"/>
                  </a:moveTo>
                  <a:cubicBezTo>
                    <a:pt x="294" y="0"/>
                    <a:pt x="102" y="155"/>
                    <a:pt x="60" y="365"/>
                  </a:cubicBezTo>
                  <a:cubicBezTo>
                    <a:pt x="1" y="603"/>
                    <a:pt x="168" y="842"/>
                    <a:pt x="418" y="889"/>
                  </a:cubicBezTo>
                  <a:cubicBezTo>
                    <a:pt x="445" y="895"/>
                    <a:pt x="473" y="897"/>
                    <a:pt x="500" y="897"/>
                  </a:cubicBezTo>
                  <a:cubicBezTo>
                    <a:pt x="708" y="897"/>
                    <a:pt x="899" y="743"/>
                    <a:pt x="941" y="532"/>
                  </a:cubicBezTo>
                  <a:cubicBezTo>
                    <a:pt x="989" y="294"/>
                    <a:pt x="822" y="56"/>
                    <a:pt x="584" y="8"/>
                  </a:cubicBezTo>
                  <a:cubicBezTo>
                    <a:pt x="557" y="3"/>
                    <a:pt x="529" y="0"/>
                    <a:pt x="50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0"/>
            <p:cNvSpPr/>
            <p:nvPr/>
          </p:nvSpPr>
          <p:spPr>
            <a:xfrm>
              <a:off x="3314975" y="1411675"/>
              <a:ext cx="23550" cy="22800"/>
            </a:xfrm>
            <a:custGeom>
              <a:avLst/>
              <a:gdLst/>
              <a:ahLst/>
              <a:cxnLst/>
              <a:rect l="l" t="t" r="r" b="b"/>
              <a:pathLst>
                <a:path w="942" h="912" extrusionOk="0">
                  <a:moveTo>
                    <a:pt x="485" y="1"/>
                  </a:moveTo>
                  <a:cubicBezTo>
                    <a:pt x="456" y="1"/>
                    <a:pt x="430" y="4"/>
                    <a:pt x="406" y="10"/>
                  </a:cubicBezTo>
                  <a:cubicBezTo>
                    <a:pt x="322" y="22"/>
                    <a:pt x="227" y="81"/>
                    <a:pt x="156" y="141"/>
                  </a:cubicBezTo>
                  <a:cubicBezTo>
                    <a:pt x="96" y="200"/>
                    <a:pt x="60" y="272"/>
                    <a:pt x="49" y="367"/>
                  </a:cubicBezTo>
                  <a:cubicBezTo>
                    <a:pt x="1" y="570"/>
                    <a:pt x="108" y="772"/>
                    <a:pt x="287" y="855"/>
                  </a:cubicBezTo>
                  <a:cubicBezTo>
                    <a:pt x="334" y="867"/>
                    <a:pt x="358" y="891"/>
                    <a:pt x="406" y="903"/>
                  </a:cubicBezTo>
                  <a:cubicBezTo>
                    <a:pt x="441" y="909"/>
                    <a:pt x="474" y="912"/>
                    <a:pt x="505" y="912"/>
                  </a:cubicBezTo>
                  <a:cubicBezTo>
                    <a:pt x="537" y="912"/>
                    <a:pt x="566" y="909"/>
                    <a:pt x="596" y="903"/>
                  </a:cubicBezTo>
                  <a:cubicBezTo>
                    <a:pt x="620" y="903"/>
                    <a:pt x="632" y="891"/>
                    <a:pt x="644" y="891"/>
                  </a:cubicBezTo>
                  <a:cubicBezTo>
                    <a:pt x="739" y="831"/>
                    <a:pt x="822" y="772"/>
                    <a:pt x="870" y="677"/>
                  </a:cubicBezTo>
                  <a:cubicBezTo>
                    <a:pt x="870" y="665"/>
                    <a:pt x="882" y="653"/>
                    <a:pt x="882" y="653"/>
                  </a:cubicBezTo>
                  <a:cubicBezTo>
                    <a:pt x="906" y="605"/>
                    <a:pt x="918" y="570"/>
                    <a:pt x="930" y="534"/>
                  </a:cubicBezTo>
                  <a:cubicBezTo>
                    <a:pt x="942" y="474"/>
                    <a:pt x="942" y="427"/>
                    <a:pt x="930" y="367"/>
                  </a:cubicBezTo>
                  <a:cubicBezTo>
                    <a:pt x="918" y="296"/>
                    <a:pt x="882" y="212"/>
                    <a:pt x="834" y="153"/>
                  </a:cubicBezTo>
                  <a:cubicBezTo>
                    <a:pt x="787" y="81"/>
                    <a:pt x="680" y="22"/>
                    <a:pt x="572" y="10"/>
                  </a:cubicBezTo>
                  <a:cubicBezTo>
                    <a:pt x="543" y="4"/>
                    <a:pt x="513" y="1"/>
                    <a:pt x="48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0"/>
            <p:cNvSpPr/>
            <p:nvPr/>
          </p:nvSpPr>
          <p:spPr>
            <a:xfrm>
              <a:off x="3166450" y="1148200"/>
              <a:ext cx="18475" cy="4700"/>
            </a:xfrm>
            <a:custGeom>
              <a:avLst/>
              <a:gdLst/>
              <a:ahLst/>
              <a:cxnLst/>
              <a:rect l="l" t="t" r="r" b="b"/>
              <a:pathLst>
                <a:path w="739" h="188" extrusionOk="0">
                  <a:moveTo>
                    <a:pt x="1" y="0"/>
                  </a:moveTo>
                  <a:cubicBezTo>
                    <a:pt x="60" y="83"/>
                    <a:pt x="155" y="155"/>
                    <a:pt x="275" y="179"/>
                  </a:cubicBezTo>
                  <a:cubicBezTo>
                    <a:pt x="304" y="185"/>
                    <a:pt x="334" y="188"/>
                    <a:pt x="364" y="188"/>
                  </a:cubicBezTo>
                  <a:cubicBezTo>
                    <a:pt x="394" y="188"/>
                    <a:pt x="423" y="185"/>
                    <a:pt x="453" y="179"/>
                  </a:cubicBezTo>
                  <a:cubicBezTo>
                    <a:pt x="548" y="155"/>
                    <a:pt x="632" y="95"/>
                    <a:pt x="691" y="24"/>
                  </a:cubicBezTo>
                  <a:cubicBezTo>
                    <a:pt x="715" y="24"/>
                    <a:pt x="727" y="12"/>
                    <a:pt x="73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0"/>
            <p:cNvSpPr/>
            <p:nvPr/>
          </p:nvSpPr>
          <p:spPr>
            <a:xfrm>
              <a:off x="2536325" y="1386900"/>
              <a:ext cx="23825" cy="22275"/>
            </a:xfrm>
            <a:custGeom>
              <a:avLst/>
              <a:gdLst/>
              <a:ahLst/>
              <a:cxnLst/>
              <a:rect l="l" t="t" r="r" b="b"/>
              <a:pathLst>
                <a:path w="953" h="891" extrusionOk="0">
                  <a:moveTo>
                    <a:pt x="512" y="1"/>
                  </a:moveTo>
                  <a:cubicBezTo>
                    <a:pt x="405" y="1"/>
                    <a:pt x="322" y="25"/>
                    <a:pt x="238" y="72"/>
                  </a:cubicBezTo>
                  <a:cubicBezTo>
                    <a:pt x="143" y="132"/>
                    <a:pt x="84" y="239"/>
                    <a:pt x="48" y="358"/>
                  </a:cubicBezTo>
                  <a:cubicBezTo>
                    <a:pt x="0" y="596"/>
                    <a:pt x="167" y="834"/>
                    <a:pt x="405" y="882"/>
                  </a:cubicBezTo>
                  <a:cubicBezTo>
                    <a:pt x="432" y="887"/>
                    <a:pt x="460" y="890"/>
                    <a:pt x="487" y="890"/>
                  </a:cubicBezTo>
                  <a:cubicBezTo>
                    <a:pt x="696" y="890"/>
                    <a:pt x="887" y="735"/>
                    <a:pt x="929" y="525"/>
                  </a:cubicBezTo>
                  <a:cubicBezTo>
                    <a:pt x="953" y="370"/>
                    <a:pt x="917" y="227"/>
                    <a:pt x="810" y="120"/>
                  </a:cubicBezTo>
                  <a:cubicBezTo>
                    <a:pt x="750" y="72"/>
                    <a:pt x="655" y="37"/>
                    <a:pt x="56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0"/>
            <p:cNvSpPr/>
            <p:nvPr/>
          </p:nvSpPr>
          <p:spPr>
            <a:xfrm>
              <a:off x="3852550" y="2017750"/>
              <a:ext cx="33950" cy="31775"/>
            </a:xfrm>
            <a:custGeom>
              <a:avLst/>
              <a:gdLst/>
              <a:ahLst/>
              <a:cxnLst/>
              <a:rect l="l" t="t" r="r" b="b"/>
              <a:pathLst>
                <a:path w="1358" h="1271" extrusionOk="0">
                  <a:moveTo>
                    <a:pt x="691" y="0"/>
                  </a:moveTo>
                  <a:cubicBezTo>
                    <a:pt x="640" y="0"/>
                    <a:pt x="590" y="6"/>
                    <a:pt x="548" y="20"/>
                  </a:cubicBezTo>
                  <a:cubicBezTo>
                    <a:pt x="489" y="44"/>
                    <a:pt x="441" y="56"/>
                    <a:pt x="394" y="79"/>
                  </a:cubicBezTo>
                  <a:cubicBezTo>
                    <a:pt x="310" y="127"/>
                    <a:pt x="227" y="187"/>
                    <a:pt x="191" y="258"/>
                  </a:cubicBezTo>
                  <a:cubicBezTo>
                    <a:pt x="132" y="341"/>
                    <a:pt x="84" y="425"/>
                    <a:pt x="72" y="520"/>
                  </a:cubicBezTo>
                  <a:cubicBezTo>
                    <a:pt x="1" y="853"/>
                    <a:pt x="239" y="1199"/>
                    <a:pt x="572" y="1258"/>
                  </a:cubicBezTo>
                  <a:cubicBezTo>
                    <a:pt x="614" y="1267"/>
                    <a:pt x="655" y="1271"/>
                    <a:pt x="696" y="1271"/>
                  </a:cubicBezTo>
                  <a:cubicBezTo>
                    <a:pt x="996" y="1271"/>
                    <a:pt x="1270" y="1051"/>
                    <a:pt x="1322" y="758"/>
                  </a:cubicBezTo>
                  <a:cubicBezTo>
                    <a:pt x="1358" y="556"/>
                    <a:pt x="1310" y="365"/>
                    <a:pt x="1191" y="234"/>
                  </a:cubicBezTo>
                  <a:cubicBezTo>
                    <a:pt x="1108" y="163"/>
                    <a:pt x="1036" y="91"/>
                    <a:pt x="953" y="56"/>
                  </a:cubicBezTo>
                  <a:cubicBezTo>
                    <a:pt x="917" y="44"/>
                    <a:pt x="870" y="20"/>
                    <a:pt x="834" y="8"/>
                  </a:cubicBezTo>
                  <a:lnTo>
                    <a:pt x="798" y="8"/>
                  </a:lnTo>
                  <a:cubicBezTo>
                    <a:pt x="764" y="3"/>
                    <a:pt x="727" y="0"/>
                    <a:pt x="69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0"/>
            <p:cNvSpPr/>
            <p:nvPr/>
          </p:nvSpPr>
          <p:spPr>
            <a:xfrm>
              <a:off x="3796600" y="1402900"/>
              <a:ext cx="13700" cy="13525"/>
            </a:xfrm>
            <a:custGeom>
              <a:avLst/>
              <a:gdLst/>
              <a:ahLst/>
              <a:cxnLst/>
              <a:rect l="l" t="t" r="r" b="b"/>
              <a:pathLst>
                <a:path w="548" h="541" extrusionOk="0">
                  <a:moveTo>
                    <a:pt x="290" y="0"/>
                  </a:moveTo>
                  <a:cubicBezTo>
                    <a:pt x="164" y="0"/>
                    <a:pt x="55" y="89"/>
                    <a:pt x="12" y="206"/>
                  </a:cubicBezTo>
                  <a:lnTo>
                    <a:pt x="12" y="242"/>
                  </a:lnTo>
                  <a:cubicBezTo>
                    <a:pt x="0" y="397"/>
                    <a:pt x="72" y="528"/>
                    <a:pt x="226" y="540"/>
                  </a:cubicBezTo>
                  <a:lnTo>
                    <a:pt x="250" y="540"/>
                  </a:lnTo>
                  <a:cubicBezTo>
                    <a:pt x="259" y="540"/>
                    <a:pt x="267" y="541"/>
                    <a:pt x="276" y="541"/>
                  </a:cubicBezTo>
                  <a:cubicBezTo>
                    <a:pt x="385" y="541"/>
                    <a:pt x="480" y="471"/>
                    <a:pt x="524" y="361"/>
                  </a:cubicBezTo>
                  <a:cubicBezTo>
                    <a:pt x="524" y="349"/>
                    <a:pt x="536" y="325"/>
                    <a:pt x="536" y="313"/>
                  </a:cubicBezTo>
                  <a:cubicBezTo>
                    <a:pt x="548" y="242"/>
                    <a:pt x="536" y="170"/>
                    <a:pt x="488" y="123"/>
                  </a:cubicBezTo>
                  <a:cubicBezTo>
                    <a:pt x="476" y="99"/>
                    <a:pt x="465" y="87"/>
                    <a:pt x="453" y="63"/>
                  </a:cubicBezTo>
                  <a:cubicBezTo>
                    <a:pt x="417" y="28"/>
                    <a:pt x="369" y="16"/>
                    <a:pt x="334" y="4"/>
                  </a:cubicBezTo>
                  <a:cubicBezTo>
                    <a:pt x="319" y="1"/>
                    <a:pt x="304" y="0"/>
                    <a:pt x="29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0"/>
            <p:cNvSpPr/>
            <p:nvPr/>
          </p:nvSpPr>
          <p:spPr>
            <a:xfrm>
              <a:off x="3563825" y="1305250"/>
              <a:ext cx="12825" cy="13225"/>
            </a:xfrm>
            <a:custGeom>
              <a:avLst/>
              <a:gdLst/>
              <a:ahLst/>
              <a:cxnLst/>
              <a:rect l="l" t="t" r="r" b="b"/>
              <a:pathLst>
                <a:path w="513" h="529" extrusionOk="0">
                  <a:moveTo>
                    <a:pt x="253" y="0"/>
                  </a:moveTo>
                  <a:cubicBezTo>
                    <a:pt x="208" y="0"/>
                    <a:pt x="161" y="13"/>
                    <a:pt x="108" y="40"/>
                  </a:cubicBezTo>
                  <a:cubicBezTo>
                    <a:pt x="60" y="64"/>
                    <a:pt x="12" y="124"/>
                    <a:pt x="1" y="219"/>
                  </a:cubicBezTo>
                  <a:lnTo>
                    <a:pt x="1" y="338"/>
                  </a:lnTo>
                  <a:lnTo>
                    <a:pt x="1" y="350"/>
                  </a:lnTo>
                  <a:cubicBezTo>
                    <a:pt x="24" y="433"/>
                    <a:pt x="96" y="516"/>
                    <a:pt x="191" y="528"/>
                  </a:cubicBezTo>
                  <a:lnTo>
                    <a:pt x="298" y="528"/>
                  </a:lnTo>
                  <a:cubicBezTo>
                    <a:pt x="322" y="516"/>
                    <a:pt x="370" y="505"/>
                    <a:pt x="393" y="481"/>
                  </a:cubicBezTo>
                  <a:cubicBezTo>
                    <a:pt x="441" y="445"/>
                    <a:pt x="489" y="397"/>
                    <a:pt x="501" y="326"/>
                  </a:cubicBezTo>
                  <a:cubicBezTo>
                    <a:pt x="513" y="266"/>
                    <a:pt x="501" y="183"/>
                    <a:pt x="477" y="147"/>
                  </a:cubicBezTo>
                  <a:cubicBezTo>
                    <a:pt x="441" y="88"/>
                    <a:pt x="370" y="28"/>
                    <a:pt x="298" y="4"/>
                  </a:cubicBezTo>
                  <a:cubicBezTo>
                    <a:pt x="283" y="2"/>
                    <a:pt x="268" y="0"/>
                    <a:pt x="2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0"/>
            <p:cNvSpPr/>
            <p:nvPr/>
          </p:nvSpPr>
          <p:spPr>
            <a:xfrm>
              <a:off x="3679325" y="1251700"/>
              <a:ext cx="13400" cy="13375"/>
            </a:xfrm>
            <a:custGeom>
              <a:avLst/>
              <a:gdLst/>
              <a:ahLst/>
              <a:cxnLst/>
              <a:rect l="l" t="t" r="r" b="b"/>
              <a:pathLst>
                <a:path w="536" h="535" extrusionOk="0">
                  <a:moveTo>
                    <a:pt x="290" y="0"/>
                  </a:moveTo>
                  <a:cubicBezTo>
                    <a:pt x="155" y="0"/>
                    <a:pt x="46" y="99"/>
                    <a:pt x="24" y="218"/>
                  </a:cubicBezTo>
                  <a:cubicBezTo>
                    <a:pt x="0" y="289"/>
                    <a:pt x="24" y="349"/>
                    <a:pt x="48" y="408"/>
                  </a:cubicBezTo>
                  <a:cubicBezTo>
                    <a:pt x="95" y="468"/>
                    <a:pt x="155" y="515"/>
                    <a:pt x="226" y="527"/>
                  </a:cubicBezTo>
                  <a:cubicBezTo>
                    <a:pt x="248" y="532"/>
                    <a:pt x="270" y="535"/>
                    <a:pt x="291" y="535"/>
                  </a:cubicBezTo>
                  <a:cubicBezTo>
                    <a:pt x="416" y="535"/>
                    <a:pt x="516" y="447"/>
                    <a:pt x="536" y="325"/>
                  </a:cubicBezTo>
                  <a:lnTo>
                    <a:pt x="536" y="206"/>
                  </a:lnTo>
                  <a:cubicBezTo>
                    <a:pt x="512" y="111"/>
                    <a:pt x="441" y="39"/>
                    <a:pt x="334" y="3"/>
                  </a:cubicBezTo>
                  <a:cubicBezTo>
                    <a:pt x="319" y="1"/>
                    <a:pt x="304" y="0"/>
                    <a:pt x="29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0"/>
            <p:cNvSpPr/>
            <p:nvPr/>
          </p:nvSpPr>
          <p:spPr>
            <a:xfrm>
              <a:off x="3144725" y="1163875"/>
              <a:ext cx="14600" cy="13400"/>
            </a:xfrm>
            <a:custGeom>
              <a:avLst/>
              <a:gdLst/>
              <a:ahLst/>
              <a:cxnLst/>
              <a:rect l="l" t="t" r="r" b="b"/>
              <a:pathLst>
                <a:path w="584" h="536" extrusionOk="0">
                  <a:moveTo>
                    <a:pt x="294" y="0"/>
                  </a:moveTo>
                  <a:cubicBezTo>
                    <a:pt x="163" y="0"/>
                    <a:pt x="57" y="81"/>
                    <a:pt x="36" y="218"/>
                  </a:cubicBezTo>
                  <a:cubicBezTo>
                    <a:pt x="1" y="361"/>
                    <a:pt x="96" y="504"/>
                    <a:pt x="239" y="528"/>
                  </a:cubicBezTo>
                  <a:cubicBezTo>
                    <a:pt x="261" y="533"/>
                    <a:pt x="282" y="535"/>
                    <a:pt x="303" y="535"/>
                  </a:cubicBezTo>
                  <a:cubicBezTo>
                    <a:pt x="429" y="535"/>
                    <a:pt x="528" y="448"/>
                    <a:pt x="548" y="326"/>
                  </a:cubicBezTo>
                  <a:cubicBezTo>
                    <a:pt x="584" y="171"/>
                    <a:pt x="489" y="40"/>
                    <a:pt x="346" y="4"/>
                  </a:cubicBezTo>
                  <a:cubicBezTo>
                    <a:pt x="328" y="1"/>
                    <a:pt x="311" y="0"/>
                    <a:pt x="29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0"/>
            <p:cNvSpPr/>
            <p:nvPr/>
          </p:nvSpPr>
          <p:spPr>
            <a:xfrm>
              <a:off x="3218550" y="1236775"/>
              <a:ext cx="14300" cy="13050"/>
            </a:xfrm>
            <a:custGeom>
              <a:avLst/>
              <a:gdLst/>
              <a:ahLst/>
              <a:cxnLst/>
              <a:rect l="l" t="t" r="r" b="b"/>
              <a:pathLst>
                <a:path w="572" h="522" extrusionOk="0">
                  <a:moveTo>
                    <a:pt x="284" y="1"/>
                  </a:moveTo>
                  <a:cubicBezTo>
                    <a:pt x="173" y="1"/>
                    <a:pt x="78" y="69"/>
                    <a:pt x="36" y="184"/>
                  </a:cubicBezTo>
                  <a:cubicBezTo>
                    <a:pt x="36" y="207"/>
                    <a:pt x="24" y="219"/>
                    <a:pt x="24" y="219"/>
                  </a:cubicBezTo>
                  <a:cubicBezTo>
                    <a:pt x="0" y="350"/>
                    <a:pt x="84" y="481"/>
                    <a:pt x="238" y="517"/>
                  </a:cubicBezTo>
                  <a:cubicBezTo>
                    <a:pt x="255" y="520"/>
                    <a:pt x="272" y="521"/>
                    <a:pt x="289" y="521"/>
                  </a:cubicBezTo>
                  <a:cubicBezTo>
                    <a:pt x="343" y="521"/>
                    <a:pt x="395" y="506"/>
                    <a:pt x="441" y="469"/>
                  </a:cubicBezTo>
                  <a:cubicBezTo>
                    <a:pt x="488" y="422"/>
                    <a:pt x="536" y="386"/>
                    <a:pt x="548" y="303"/>
                  </a:cubicBezTo>
                  <a:cubicBezTo>
                    <a:pt x="572" y="172"/>
                    <a:pt x="488" y="41"/>
                    <a:pt x="357" y="5"/>
                  </a:cubicBezTo>
                  <a:lnTo>
                    <a:pt x="334" y="5"/>
                  </a:lnTo>
                  <a:cubicBezTo>
                    <a:pt x="317" y="2"/>
                    <a:pt x="300" y="1"/>
                    <a:pt x="28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0"/>
            <p:cNvSpPr/>
            <p:nvPr/>
          </p:nvSpPr>
          <p:spPr>
            <a:xfrm>
              <a:off x="3135200" y="1280250"/>
              <a:ext cx="13725" cy="13400"/>
            </a:xfrm>
            <a:custGeom>
              <a:avLst/>
              <a:gdLst/>
              <a:ahLst/>
              <a:cxnLst/>
              <a:rect l="l" t="t" r="r" b="b"/>
              <a:pathLst>
                <a:path w="549" h="536" extrusionOk="0">
                  <a:moveTo>
                    <a:pt x="277" y="0"/>
                  </a:moveTo>
                  <a:cubicBezTo>
                    <a:pt x="158" y="0"/>
                    <a:pt x="34" y="81"/>
                    <a:pt x="12" y="219"/>
                  </a:cubicBezTo>
                  <a:lnTo>
                    <a:pt x="12" y="242"/>
                  </a:lnTo>
                  <a:cubicBezTo>
                    <a:pt x="1" y="385"/>
                    <a:pt x="84" y="504"/>
                    <a:pt x="215" y="528"/>
                  </a:cubicBezTo>
                  <a:cubicBezTo>
                    <a:pt x="237" y="533"/>
                    <a:pt x="259" y="536"/>
                    <a:pt x="280" y="536"/>
                  </a:cubicBezTo>
                  <a:cubicBezTo>
                    <a:pt x="405" y="536"/>
                    <a:pt x="506" y="448"/>
                    <a:pt x="536" y="326"/>
                  </a:cubicBezTo>
                  <a:cubicBezTo>
                    <a:pt x="548" y="207"/>
                    <a:pt x="501" y="100"/>
                    <a:pt x="393" y="40"/>
                  </a:cubicBezTo>
                  <a:cubicBezTo>
                    <a:pt x="370" y="28"/>
                    <a:pt x="358" y="4"/>
                    <a:pt x="322" y="4"/>
                  </a:cubicBezTo>
                  <a:cubicBezTo>
                    <a:pt x="307" y="2"/>
                    <a:pt x="292" y="0"/>
                    <a:pt x="27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6" name="Google Shape;1236;p10"/>
          <p:cNvSpPr txBox="1">
            <a:spLocks noGrp="1"/>
          </p:cNvSpPr>
          <p:nvPr>
            <p:ph type="title"/>
          </p:nvPr>
        </p:nvSpPr>
        <p:spPr>
          <a:xfrm>
            <a:off x="768725" y="2303700"/>
            <a:ext cx="4089600" cy="2209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1237" name="Google Shape;1237;p10"/>
          <p:cNvGrpSpPr/>
          <p:nvPr/>
        </p:nvGrpSpPr>
        <p:grpSpPr>
          <a:xfrm rot="10800000">
            <a:off x="-12" y="-3"/>
            <a:ext cx="3941609" cy="1021956"/>
            <a:chOff x="2582150" y="3714800"/>
            <a:chExt cx="2689050" cy="697200"/>
          </a:xfrm>
        </p:grpSpPr>
        <p:sp>
          <p:nvSpPr>
            <p:cNvPr id="1238" name="Google Shape;1238;p10"/>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0"/>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0"/>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0"/>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0"/>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0"/>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0"/>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0"/>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0"/>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0"/>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0"/>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0"/>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0"/>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0"/>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0"/>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0"/>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0"/>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0"/>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0"/>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0"/>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0"/>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0"/>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0"/>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0"/>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0"/>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0"/>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0"/>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0"/>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0"/>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0"/>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0"/>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0"/>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0"/>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0"/>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0"/>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0"/>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0"/>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0"/>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0"/>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0"/>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0"/>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0"/>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0"/>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0"/>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0"/>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0"/>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0"/>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0"/>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10"/>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0"/>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0"/>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0"/>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0"/>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0"/>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0"/>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0"/>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0"/>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0"/>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0"/>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0"/>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98"/>
        <p:cNvGrpSpPr/>
        <p:nvPr/>
      </p:nvGrpSpPr>
      <p:grpSpPr>
        <a:xfrm>
          <a:off x="0" y="0"/>
          <a:ext cx="0" cy="0"/>
          <a:chOff x="0" y="0"/>
          <a:chExt cx="0" cy="0"/>
        </a:xfrm>
      </p:grpSpPr>
      <p:sp>
        <p:nvSpPr>
          <p:cNvPr id="1299" name="Google Shape;1299;p11"/>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1"/>
          <p:cNvSpPr txBox="1">
            <a:spLocks noGrp="1"/>
          </p:cNvSpPr>
          <p:nvPr>
            <p:ph type="title" hasCustomPrompt="1"/>
          </p:nvPr>
        </p:nvSpPr>
        <p:spPr>
          <a:xfrm>
            <a:off x="1025700" y="1411294"/>
            <a:ext cx="7092600" cy="1765200"/>
          </a:xfrm>
          <a:prstGeom prst="rect">
            <a:avLst/>
          </a:prstGeom>
        </p:spPr>
        <p:txBody>
          <a:bodyPr spcFirstLastPara="1" wrap="square" lIns="91425" tIns="91425" rIns="91425" bIns="91425" anchor="t" anchorCtr="0">
            <a:noAutofit/>
          </a:bodyPr>
          <a:lstStyle>
            <a:lvl1pPr lvl="0" algn="ctr">
              <a:spcBef>
                <a:spcPts val="0"/>
              </a:spcBef>
              <a:spcAft>
                <a:spcPts val="0"/>
              </a:spcAft>
              <a:buSzPts val="9600"/>
              <a:buNone/>
              <a:defRPr sz="12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301" name="Google Shape;1301;p11"/>
          <p:cNvSpPr txBox="1">
            <a:spLocks noGrp="1"/>
          </p:cNvSpPr>
          <p:nvPr>
            <p:ph type="subTitle" idx="1"/>
          </p:nvPr>
        </p:nvSpPr>
        <p:spPr>
          <a:xfrm>
            <a:off x="1283925" y="3235106"/>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solidFill>
                  <a:schemeClr val="dk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1302" name="Google Shape;1302;p11"/>
          <p:cNvGrpSpPr/>
          <p:nvPr/>
        </p:nvGrpSpPr>
        <p:grpSpPr>
          <a:xfrm rot="10800000" flipH="1">
            <a:off x="5136556" y="3277534"/>
            <a:ext cx="4037062" cy="1568292"/>
            <a:chOff x="874500" y="1324100"/>
            <a:chExt cx="2298225" cy="892800"/>
          </a:xfrm>
        </p:grpSpPr>
        <p:sp>
          <p:nvSpPr>
            <p:cNvPr id="1303" name="Google Shape;1303;p11"/>
            <p:cNvSpPr/>
            <p:nvPr/>
          </p:nvSpPr>
          <p:spPr>
            <a:xfrm>
              <a:off x="3108700" y="1324100"/>
              <a:ext cx="64025" cy="42300"/>
            </a:xfrm>
            <a:custGeom>
              <a:avLst/>
              <a:gdLst/>
              <a:ahLst/>
              <a:cxnLst/>
              <a:rect l="l" t="t" r="r" b="b"/>
              <a:pathLst>
                <a:path w="2561" h="1692" extrusionOk="0">
                  <a:moveTo>
                    <a:pt x="1918" y="1"/>
                  </a:moveTo>
                  <a:lnTo>
                    <a:pt x="1918" y="12"/>
                  </a:lnTo>
                  <a:lnTo>
                    <a:pt x="25" y="1334"/>
                  </a:lnTo>
                  <a:lnTo>
                    <a:pt x="1" y="1417"/>
                  </a:lnTo>
                  <a:cubicBezTo>
                    <a:pt x="72" y="1489"/>
                    <a:pt x="132" y="1572"/>
                    <a:pt x="156" y="1691"/>
                  </a:cubicBezTo>
                  <a:lnTo>
                    <a:pt x="256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1"/>
            <p:cNvSpPr/>
            <p:nvPr/>
          </p:nvSpPr>
          <p:spPr>
            <a:xfrm>
              <a:off x="3100375" y="1324400"/>
              <a:ext cx="24425" cy="35450"/>
            </a:xfrm>
            <a:custGeom>
              <a:avLst/>
              <a:gdLst/>
              <a:ahLst/>
              <a:cxnLst/>
              <a:rect l="l" t="t" r="r" b="b"/>
              <a:pathLst>
                <a:path w="977" h="1418" extrusionOk="0">
                  <a:moveTo>
                    <a:pt x="572" y="0"/>
                  </a:moveTo>
                  <a:lnTo>
                    <a:pt x="1" y="1263"/>
                  </a:lnTo>
                  <a:cubicBezTo>
                    <a:pt x="120" y="1286"/>
                    <a:pt x="239" y="1346"/>
                    <a:pt x="334" y="1417"/>
                  </a:cubicBezTo>
                  <a:lnTo>
                    <a:pt x="358" y="1346"/>
                  </a:lnTo>
                  <a:lnTo>
                    <a:pt x="977" y="12"/>
                  </a:lnTo>
                  <a:lnTo>
                    <a:pt x="572" y="12"/>
                  </a:lnTo>
                  <a:lnTo>
                    <a:pt x="5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1"/>
            <p:cNvSpPr/>
            <p:nvPr/>
          </p:nvSpPr>
          <p:spPr>
            <a:xfrm>
              <a:off x="2658050" y="1324100"/>
              <a:ext cx="77725" cy="101225"/>
            </a:xfrm>
            <a:custGeom>
              <a:avLst/>
              <a:gdLst/>
              <a:ahLst/>
              <a:cxnLst/>
              <a:rect l="l" t="t" r="r" b="b"/>
              <a:pathLst>
                <a:path w="3109" h="4049" extrusionOk="0">
                  <a:moveTo>
                    <a:pt x="2668" y="1"/>
                  </a:moveTo>
                  <a:lnTo>
                    <a:pt x="1" y="3834"/>
                  </a:lnTo>
                  <a:cubicBezTo>
                    <a:pt x="120" y="3894"/>
                    <a:pt x="227" y="3953"/>
                    <a:pt x="298" y="4049"/>
                  </a:cubicBezTo>
                  <a:lnTo>
                    <a:pt x="31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1"/>
            <p:cNvSpPr/>
            <p:nvPr/>
          </p:nvSpPr>
          <p:spPr>
            <a:xfrm>
              <a:off x="3039950" y="1324100"/>
              <a:ext cx="46750" cy="37525"/>
            </a:xfrm>
            <a:custGeom>
              <a:avLst/>
              <a:gdLst/>
              <a:ahLst/>
              <a:cxnLst/>
              <a:rect l="l" t="t" r="r" b="b"/>
              <a:pathLst>
                <a:path w="1870" h="1501" extrusionOk="0">
                  <a:moveTo>
                    <a:pt x="1" y="1"/>
                  </a:moveTo>
                  <a:lnTo>
                    <a:pt x="1" y="12"/>
                  </a:lnTo>
                  <a:lnTo>
                    <a:pt x="1144" y="1239"/>
                  </a:lnTo>
                  <a:lnTo>
                    <a:pt x="1870" y="1501"/>
                  </a:lnTo>
                  <a:lnTo>
                    <a:pt x="1870" y="1489"/>
                  </a:lnTo>
                  <a:lnTo>
                    <a:pt x="48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1"/>
            <p:cNvSpPr/>
            <p:nvPr/>
          </p:nvSpPr>
          <p:spPr>
            <a:xfrm>
              <a:off x="3095625" y="1382750"/>
              <a:ext cx="10725" cy="6125"/>
            </a:xfrm>
            <a:custGeom>
              <a:avLst/>
              <a:gdLst/>
              <a:ahLst/>
              <a:cxnLst/>
              <a:rect l="l" t="t" r="r" b="b"/>
              <a:pathLst>
                <a:path w="429" h="245" extrusionOk="0">
                  <a:moveTo>
                    <a:pt x="405" y="0"/>
                  </a:moveTo>
                  <a:lnTo>
                    <a:pt x="405" y="0"/>
                  </a:lnTo>
                  <a:cubicBezTo>
                    <a:pt x="357" y="36"/>
                    <a:pt x="298" y="48"/>
                    <a:pt x="250" y="60"/>
                  </a:cubicBezTo>
                  <a:cubicBezTo>
                    <a:pt x="214" y="72"/>
                    <a:pt x="176" y="78"/>
                    <a:pt x="134" y="78"/>
                  </a:cubicBezTo>
                  <a:cubicBezTo>
                    <a:pt x="92" y="78"/>
                    <a:pt x="48" y="72"/>
                    <a:pt x="0" y="60"/>
                  </a:cubicBezTo>
                  <a:lnTo>
                    <a:pt x="0" y="60"/>
                  </a:lnTo>
                  <a:lnTo>
                    <a:pt x="107" y="179"/>
                  </a:lnTo>
                  <a:cubicBezTo>
                    <a:pt x="139" y="224"/>
                    <a:pt x="189" y="245"/>
                    <a:pt x="239" y="245"/>
                  </a:cubicBezTo>
                  <a:cubicBezTo>
                    <a:pt x="282" y="245"/>
                    <a:pt x="324" y="230"/>
                    <a:pt x="357" y="203"/>
                  </a:cubicBezTo>
                  <a:cubicBezTo>
                    <a:pt x="417" y="155"/>
                    <a:pt x="429" y="60"/>
                    <a:pt x="40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1"/>
            <p:cNvSpPr/>
            <p:nvPr/>
          </p:nvSpPr>
          <p:spPr>
            <a:xfrm>
              <a:off x="2519350" y="1324100"/>
              <a:ext cx="119375" cy="105400"/>
            </a:xfrm>
            <a:custGeom>
              <a:avLst/>
              <a:gdLst/>
              <a:ahLst/>
              <a:cxnLst/>
              <a:rect l="l" t="t" r="r" b="b"/>
              <a:pathLst>
                <a:path w="4775" h="4216" extrusionOk="0">
                  <a:moveTo>
                    <a:pt x="1" y="1"/>
                  </a:moveTo>
                  <a:lnTo>
                    <a:pt x="4477" y="4180"/>
                  </a:lnTo>
                  <a:lnTo>
                    <a:pt x="4549" y="4215"/>
                  </a:lnTo>
                  <a:cubicBezTo>
                    <a:pt x="4608" y="4108"/>
                    <a:pt x="4692" y="4037"/>
                    <a:pt x="4775" y="3953"/>
                  </a:cubicBezTo>
                  <a:lnTo>
                    <a:pt x="53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1"/>
            <p:cNvSpPr/>
            <p:nvPr/>
          </p:nvSpPr>
          <p:spPr>
            <a:xfrm>
              <a:off x="2959575" y="1324400"/>
              <a:ext cx="127425" cy="44675"/>
            </a:xfrm>
            <a:custGeom>
              <a:avLst/>
              <a:gdLst/>
              <a:ahLst/>
              <a:cxnLst/>
              <a:rect l="l" t="t" r="r" b="b"/>
              <a:pathLst>
                <a:path w="5097" h="1787" extrusionOk="0">
                  <a:moveTo>
                    <a:pt x="1" y="0"/>
                  </a:moveTo>
                  <a:lnTo>
                    <a:pt x="4847" y="1786"/>
                  </a:lnTo>
                  <a:lnTo>
                    <a:pt x="5001" y="1763"/>
                  </a:lnTo>
                  <a:cubicBezTo>
                    <a:pt x="5013" y="1655"/>
                    <a:pt x="5037" y="1560"/>
                    <a:pt x="5097" y="1489"/>
                  </a:cubicBezTo>
                  <a:lnTo>
                    <a:pt x="4370" y="1227"/>
                  </a:lnTo>
                  <a:lnTo>
                    <a:pt x="103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1"/>
            <p:cNvSpPr/>
            <p:nvPr/>
          </p:nvSpPr>
          <p:spPr>
            <a:xfrm>
              <a:off x="2669975" y="1368450"/>
              <a:ext cx="416425" cy="72950"/>
            </a:xfrm>
            <a:custGeom>
              <a:avLst/>
              <a:gdLst/>
              <a:ahLst/>
              <a:cxnLst/>
              <a:rect l="l" t="t" r="r" b="b"/>
              <a:pathLst>
                <a:path w="16657" h="2918" extrusionOk="0">
                  <a:moveTo>
                    <a:pt x="16585" y="1"/>
                  </a:moveTo>
                  <a:lnTo>
                    <a:pt x="16419" y="24"/>
                  </a:lnTo>
                  <a:lnTo>
                    <a:pt x="0" y="2560"/>
                  </a:lnTo>
                  <a:cubicBezTo>
                    <a:pt x="12" y="2584"/>
                    <a:pt x="12" y="2620"/>
                    <a:pt x="36" y="2644"/>
                  </a:cubicBezTo>
                  <a:cubicBezTo>
                    <a:pt x="60" y="2739"/>
                    <a:pt x="60" y="2822"/>
                    <a:pt x="60" y="2918"/>
                  </a:cubicBezTo>
                  <a:lnTo>
                    <a:pt x="16657" y="358"/>
                  </a:lnTo>
                  <a:cubicBezTo>
                    <a:pt x="16621" y="310"/>
                    <a:pt x="16609" y="251"/>
                    <a:pt x="16597" y="203"/>
                  </a:cubicBezTo>
                  <a:cubicBezTo>
                    <a:pt x="16585" y="132"/>
                    <a:pt x="16585" y="72"/>
                    <a:pt x="1658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1"/>
            <p:cNvSpPr/>
            <p:nvPr/>
          </p:nvSpPr>
          <p:spPr>
            <a:xfrm>
              <a:off x="2464575" y="1378875"/>
              <a:ext cx="629275" cy="804275"/>
            </a:xfrm>
            <a:custGeom>
              <a:avLst/>
              <a:gdLst/>
              <a:ahLst/>
              <a:cxnLst/>
              <a:rect l="l" t="t" r="r" b="b"/>
              <a:pathLst>
                <a:path w="25171" h="32171" extrusionOk="0">
                  <a:moveTo>
                    <a:pt x="24885" y="0"/>
                  </a:moveTo>
                  <a:lnTo>
                    <a:pt x="1" y="31945"/>
                  </a:lnTo>
                  <a:cubicBezTo>
                    <a:pt x="108" y="31992"/>
                    <a:pt x="203" y="32064"/>
                    <a:pt x="287" y="32171"/>
                  </a:cubicBezTo>
                  <a:lnTo>
                    <a:pt x="25171" y="203"/>
                  </a:lnTo>
                  <a:cubicBezTo>
                    <a:pt x="25063" y="155"/>
                    <a:pt x="24956" y="84"/>
                    <a:pt x="2488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1"/>
            <p:cNvSpPr/>
            <p:nvPr/>
          </p:nvSpPr>
          <p:spPr>
            <a:xfrm>
              <a:off x="2489575" y="1454775"/>
              <a:ext cx="155400" cy="285775"/>
            </a:xfrm>
            <a:custGeom>
              <a:avLst/>
              <a:gdLst/>
              <a:ahLst/>
              <a:cxnLst/>
              <a:rect l="l" t="t" r="r" b="b"/>
              <a:pathLst>
                <a:path w="6216" h="11431" extrusionOk="0">
                  <a:moveTo>
                    <a:pt x="5906" y="0"/>
                  </a:moveTo>
                  <a:lnTo>
                    <a:pt x="1" y="11264"/>
                  </a:lnTo>
                  <a:cubicBezTo>
                    <a:pt x="120" y="11311"/>
                    <a:pt x="227" y="11371"/>
                    <a:pt x="322" y="11430"/>
                  </a:cubicBezTo>
                  <a:lnTo>
                    <a:pt x="6216" y="179"/>
                  </a:lnTo>
                  <a:cubicBezTo>
                    <a:pt x="6097" y="143"/>
                    <a:pt x="6002" y="84"/>
                    <a:pt x="590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1"/>
            <p:cNvSpPr/>
            <p:nvPr/>
          </p:nvSpPr>
          <p:spPr>
            <a:xfrm>
              <a:off x="2481850" y="1387200"/>
              <a:ext cx="1500" cy="2400"/>
            </a:xfrm>
            <a:custGeom>
              <a:avLst/>
              <a:gdLst/>
              <a:ahLst/>
              <a:cxnLst/>
              <a:rect l="l" t="t" r="r" b="b"/>
              <a:pathLst>
                <a:path w="60" h="96" extrusionOk="0">
                  <a:moveTo>
                    <a:pt x="0" y="1"/>
                  </a:moveTo>
                  <a:lnTo>
                    <a:pt x="0" y="96"/>
                  </a:lnTo>
                  <a:cubicBezTo>
                    <a:pt x="24" y="60"/>
                    <a:pt x="36" y="36"/>
                    <a:pt x="60" y="25"/>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1"/>
            <p:cNvSpPr/>
            <p:nvPr/>
          </p:nvSpPr>
          <p:spPr>
            <a:xfrm>
              <a:off x="2482450" y="1324400"/>
              <a:ext cx="12225" cy="56575"/>
            </a:xfrm>
            <a:custGeom>
              <a:avLst/>
              <a:gdLst/>
              <a:ahLst/>
              <a:cxnLst/>
              <a:rect l="l" t="t" r="r" b="b"/>
              <a:pathLst>
                <a:path w="489" h="2263" extrusionOk="0">
                  <a:moveTo>
                    <a:pt x="131" y="0"/>
                  </a:moveTo>
                  <a:lnTo>
                    <a:pt x="0" y="2132"/>
                  </a:lnTo>
                  <a:lnTo>
                    <a:pt x="357" y="2263"/>
                  </a:lnTo>
                  <a:lnTo>
                    <a:pt x="48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1"/>
            <p:cNvSpPr/>
            <p:nvPr/>
          </p:nvSpPr>
          <p:spPr>
            <a:xfrm>
              <a:off x="2461300" y="1397025"/>
              <a:ext cx="28600" cy="338450"/>
            </a:xfrm>
            <a:custGeom>
              <a:avLst/>
              <a:gdLst/>
              <a:ahLst/>
              <a:cxnLst/>
              <a:rect l="l" t="t" r="r" b="b"/>
              <a:pathLst>
                <a:path w="1144" h="13538" extrusionOk="0">
                  <a:moveTo>
                    <a:pt x="799" y="1"/>
                  </a:moveTo>
                  <a:lnTo>
                    <a:pt x="1" y="13455"/>
                  </a:lnTo>
                  <a:cubicBezTo>
                    <a:pt x="1" y="13478"/>
                    <a:pt x="1" y="13514"/>
                    <a:pt x="13" y="13538"/>
                  </a:cubicBezTo>
                  <a:cubicBezTo>
                    <a:pt x="60" y="13526"/>
                    <a:pt x="84" y="13514"/>
                    <a:pt x="132" y="13514"/>
                  </a:cubicBezTo>
                  <a:lnTo>
                    <a:pt x="358" y="13467"/>
                  </a:lnTo>
                  <a:lnTo>
                    <a:pt x="1144" y="203"/>
                  </a:lnTo>
                  <a:lnTo>
                    <a:pt x="1144" y="203"/>
                  </a:lnTo>
                  <a:cubicBezTo>
                    <a:pt x="1129" y="206"/>
                    <a:pt x="1114" y="207"/>
                    <a:pt x="1098" y="207"/>
                  </a:cubicBezTo>
                  <a:cubicBezTo>
                    <a:pt x="979" y="207"/>
                    <a:pt x="851" y="127"/>
                    <a:pt x="79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1"/>
            <p:cNvSpPr/>
            <p:nvPr/>
          </p:nvSpPr>
          <p:spPr>
            <a:xfrm>
              <a:off x="2299675" y="1324400"/>
              <a:ext cx="333400" cy="114025"/>
            </a:xfrm>
            <a:custGeom>
              <a:avLst/>
              <a:gdLst/>
              <a:ahLst/>
              <a:cxnLst/>
              <a:rect l="l" t="t" r="r" b="b"/>
              <a:pathLst>
                <a:path w="13336" h="4561" extrusionOk="0">
                  <a:moveTo>
                    <a:pt x="36" y="0"/>
                  </a:moveTo>
                  <a:lnTo>
                    <a:pt x="1" y="24"/>
                  </a:lnTo>
                  <a:lnTo>
                    <a:pt x="7299" y="2513"/>
                  </a:lnTo>
                  <a:lnTo>
                    <a:pt x="7359" y="2537"/>
                  </a:lnTo>
                  <a:cubicBezTo>
                    <a:pt x="7394" y="2501"/>
                    <a:pt x="7442" y="2477"/>
                    <a:pt x="7502" y="2453"/>
                  </a:cubicBezTo>
                  <a:cubicBezTo>
                    <a:pt x="7522" y="2451"/>
                    <a:pt x="7542" y="2449"/>
                    <a:pt x="7561" y="2449"/>
                  </a:cubicBezTo>
                  <a:cubicBezTo>
                    <a:pt x="7719" y="2449"/>
                    <a:pt x="7864" y="2533"/>
                    <a:pt x="7906" y="2691"/>
                  </a:cubicBezTo>
                  <a:lnTo>
                    <a:pt x="7906" y="2727"/>
                  </a:lnTo>
                  <a:lnTo>
                    <a:pt x="13240" y="4561"/>
                  </a:lnTo>
                  <a:cubicBezTo>
                    <a:pt x="13240" y="4430"/>
                    <a:pt x="13276" y="4322"/>
                    <a:pt x="13336" y="4215"/>
                  </a:cubicBezTo>
                  <a:lnTo>
                    <a:pt x="13264" y="4180"/>
                  </a:lnTo>
                  <a:lnTo>
                    <a:pt x="7668" y="2263"/>
                  </a:lnTo>
                  <a:lnTo>
                    <a:pt x="7311" y="2144"/>
                  </a:lnTo>
                  <a:lnTo>
                    <a:pt x="106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1"/>
            <p:cNvSpPr/>
            <p:nvPr/>
          </p:nvSpPr>
          <p:spPr>
            <a:xfrm>
              <a:off x="2163950" y="1324400"/>
              <a:ext cx="136950" cy="109550"/>
            </a:xfrm>
            <a:custGeom>
              <a:avLst/>
              <a:gdLst/>
              <a:ahLst/>
              <a:cxnLst/>
              <a:rect l="l" t="t" r="r" b="b"/>
              <a:pathLst>
                <a:path w="5478" h="4382" extrusionOk="0">
                  <a:moveTo>
                    <a:pt x="4918" y="0"/>
                  </a:moveTo>
                  <a:lnTo>
                    <a:pt x="0" y="4025"/>
                  </a:lnTo>
                  <a:lnTo>
                    <a:pt x="131" y="4382"/>
                  </a:lnTo>
                  <a:lnTo>
                    <a:pt x="5454" y="12"/>
                  </a:lnTo>
                  <a:lnTo>
                    <a:pt x="547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1"/>
            <p:cNvSpPr/>
            <p:nvPr/>
          </p:nvSpPr>
          <p:spPr>
            <a:xfrm>
              <a:off x="1971375" y="1430950"/>
              <a:ext cx="188425" cy="158400"/>
            </a:xfrm>
            <a:custGeom>
              <a:avLst/>
              <a:gdLst/>
              <a:ahLst/>
              <a:cxnLst/>
              <a:rect l="l" t="t" r="r" b="b"/>
              <a:pathLst>
                <a:path w="7537" h="6336" extrusionOk="0">
                  <a:moveTo>
                    <a:pt x="7406" y="1"/>
                  </a:moveTo>
                  <a:lnTo>
                    <a:pt x="0" y="6073"/>
                  </a:lnTo>
                  <a:cubicBezTo>
                    <a:pt x="95" y="6145"/>
                    <a:pt x="179" y="6228"/>
                    <a:pt x="238" y="6335"/>
                  </a:cubicBezTo>
                  <a:lnTo>
                    <a:pt x="7537" y="358"/>
                  </a:lnTo>
                  <a:lnTo>
                    <a:pt x="740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1"/>
            <p:cNvSpPr/>
            <p:nvPr/>
          </p:nvSpPr>
          <p:spPr>
            <a:xfrm>
              <a:off x="2269925" y="1742600"/>
              <a:ext cx="5075" cy="3000"/>
            </a:xfrm>
            <a:custGeom>
              <a:avLst/>
              <a:gdLst/>
              <a:ahLst/>
              <a:cxnLst/>
              <a:rect l="l" t="t" r="r" b="b"/>
              <a:pathLst>
                <a:path w="203" h="120" extrusionOk="0">
                  <a:moveTo>
                    <a:pt x="143" y="1"/>
                  </a:moveTo>
                  <a:cubicBezTo>
                    <a:pt x="95" y="1"/>
                    <a:pt x="48" y="1"/>
                    <a:pt x="0" y="13"/>
                  </a:cubicBezTo>
                  <a:cubicBezTo>
                    <a:pt x="36" y="96"/>
                    <a:pt x="107" y="120"/>
                    <a:pt x="202" y="120"/>
                  </a:cubicBezTo>
                  <a:lnTo>
                    <a:pt x="15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1"/>
            <p:cNvSpPr/>
            <p:nvPr/>
          </p:nvSpPr>
          <p:spPr>
            <a:xfrm>
              <a:off x="2117800" y="1324100"/>
              <a:ext cx="141425" cy="365850"/>
            </a:xfrm>
            <a:custGeom>
              <a:avLst/>
              <a:gdLst/>
              <a:ahLst/>
              <a:cxnLst/>
              <a:rect l="l" t="t" r="r" b="b"/>
              <a:pathLst>
                <a:path w="5657" h="14634" extrusionOk="0">
                  <a:moveTo>
                    <a:pt x="1" y="1"/>
                  </a:moveTo>
                  <a:lnTo>
                    <a:pt x="1549" y="4275"/>
                  </a:lnTo>
                  <a:lnTo>
                    <a:pt x="1680" y="4632"/>
                  </a:lnTo>
                  <a:lnTo>
                    <a:pt x="5335" y="14633"/>
                  </a:lnTo>
                  <a:cubicBezTo>
                    <a:pt x="5430" y="14574"/>
                    <a:pt x="5537" y="14514"/>
                    <a:pt x="5656" y="14479"/>
                  </a:cubicBezTo>
                  <a:lnTo>
                    <a:pt x="1977" y="4370"/>
                  </a:lnTo>
                  <a:lnTo>
                    <a:pt x="1846" y="4013"/>
                  </a:lnTo>
                  <a:lnTo>
                    <a:pt x="3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1"/>
            <p:cNvSpPr/>
            <p:nvPr/>
          </p:nvSpPr>
          <p:spPr>
            <a:xfrm>
              <a:off x="2450600" y="1814350"/>
              <a:ext cx="27100" cy="362275"/>
            </a:xfrm>
            <a:custGeom>
              <a:avLst/>
              <a:gdLst/>
              <a:ahLst/>
              <a:cxnLst/>
              <a:rect l="l" t="t" r="r" b="b"/>
              <a:pathLst>
                <a:path w="1084" h="14491" extrusionOk="0">
                  <a:moveTo>
                    <a:pt x="726" y="0"/>
                  </a:moveTo>
                  <a:lnTo>
                    <a:pt x="0" y="14490"/>
                  </a:lnTo>
                  <a:cubicBezTo>
                    <a:pt x="12" y="14490"/>
                    <a:pt x="12" y="14490"/>
                    <a:pt x="24" y="14466"/>
                  </a:cubicBezTo>
                  <a:cubicBezTo>
                    <a:pt x="87" y="14452"/>
                    <a:pt x="154" y="14446"/>
                    <a:pt x="220" y="14446"/>
                  </a:cubicBezTo>
                  <a:cubicBezTo>
                    <a:pt x="267" y="14446"/>
                    <a:pt x="313" y="14449"/>
                    <a:pt x="357" y="14454"/>
                  </a:cubicBezTo>
                  <a:lnTo>
                    <a:pt x="1084" y="0"/>
                  </a:lnTo>
                  <a:lnTo>
                    <a:pt x="1084" y="0"/>
                  </a:lnTo>
                  <a:cubicBezTo>
                    <a:pt x="1030" y="16"/>
                    <a:pt x="976" y="23"/>
                    <a:pt x="922" y="23"/>
                  </a:cubicBezTo>
                  <a:cubicBezTo>
                    <a:pt x="857" y="23"/>
                    <a:pt x="792" y="13"/>
                    <a:pt x="7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1"/>
            <p:cNvSpPr/>
            <p:nvPr/>
          </p:nvSpPr>
          <p:spPr>
            <a:xfrm>
              <a:off x="2273475" y="1738150"/>
              <a:ext cx="176850" cy="439950"/>
            </a:xfrm>
            <a:custGeom>
              <a:avLst/>
              <a:gdLst/>
              <a:ahLst/>
              <a:cxnLst/>
              <a:rect l="l" t="t" r="r" b="b"/>
              <a:pathLst>
                <a:path w="7074" h="17598" extrusionOk="0">
                  <a:moveTo>
                    <a:pt x="334" y="0"/>
                  </a:moveTo>
                  <a:cubicBezTo>
                    <a:pt x="239" y="72"/>
                    <a:pt x="132" y="131"/>
                    <a:pt x="1" y="167"/>
                  </a:cubicBezTo>
                  <a:lnTo>
                    <a:pt x="37" y="286"/>
                  </a:lnTo>
                  <a:lnTo>
                    <a:pt x="6514" y="17097"/>
                  </a:lnTo>
                  <a:lnTo>
                    <a:pt x="6930" y="17598"/>
                  </a:lnTo>
                  <a:cubicBezTo>
                    <a:pt x="6978" y="17562"/>
                    <a:pt x="7014" y="17550"/>
                    <a:pt x="7073" y="17538"/>
                  </a:cubicBezTo>
                  <a:lnTo>
                    <a:pt x="3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1"/>
            <p:cNvSpPr/>
            <p:nvPr/>
          </p:nvSpPr>
          <p:spPr>
            <a:xfrm>
              <a:off x="2293425" y="1714325"/>
              <a:ext cx="141725" cy="60150"/>
            </a:xfrm>
            <a:custGeom>
              <a:avLst/>
              <a:gdLst/>
              <a:ahLst/>
              <a:cxnLst/>
              <a:rect l="l" t="t" r="r" b="b"/>
              <a:pathLst>
                <a:path w="5669" h="2406" extrusionOk="0">
                  <a:moveTo>
                    <a:pt x="60" y="1"/>
                  </a:moveTo>
                  <a:cubicBezTo>
                    <a:pt x="60" y="120"/>
                    <a:pt x="48" y="251"/>
                    <a:pt x="1" y="370"/>
                  </a:cubicBezTo>
                  <a:lnTo>
                    <a:pt x="5620" y="2406"/>
                  </a:lnTo>
                  <a:cubicBezTo>
                    <a:pt x="5620" y="2287"/>
                    <a:pt x="5644" y="2156"/>
                    <a:pt x="5668" y="2037"/>
                  </a:cubicBezTo>
                  <a:lnTo>
                    <a:pt x="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1"/>
            <p:cNvSpPr/>
            <p:nvPr/>
          </p:nvSpPr>
          <p:spPr>
            <a:xfrm>
              <a:off x="1976725" y="1600625"/>
              <a:ext cx="267625" cy="103300"/>
            </a:xfrm>
            <a:custGeom>
              <a:avLst/>
              <a:gdLst/>
              <a:ahLst/>
              <a:cxnLst/>
              <a:rect l="l" t="t" r="r" b="b"/>
              <a:pathLst>
                <a:path w="10705" h="4132" extrusionOk="0">
                  <a:moveTo>
                    <a:pt x="108" y="0"/>
                  </a:moveTo>
                  <a:cubicBezTo>
                    <a:pt x="108" y="120"/>
                    <a:pt x="60" y="239"/>
                    <a:pt x="0" y="334"/>
                  </a:cubicBezTo>
                  <a:lnTo>
                    <a:pt x="10490" y="4132"/>
                  </a:lnTo>
                  <a:cubicBezTo>
                    <a:pt x="10561" y="4013"/>
                    <a:pt x="10621" y="3906"/>
                    <a:pt x="10704" y="3822"/>
                  </a:cubicBez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1"/>
            <p:cNvSpPr/>
            <p:nvPr/>
          </p:nvSpPr>
          <p:spPr>
            <a:xfrm>
              <a:off x="1969275" y="1610450"/>
              <a:ext cx="477475" cy="573900"/>
            </a:xfrm>
            <a:custGeom>
              <a:avLst/>
              <a:gdLst/>
              <a:ahLst/>
              <a:cxnLst/>
              <a:rect l="l" t="t" r="r" b="b"/>
              <a:pathLst>
                <a:path w="19099" h="22956" extrusionOk="0">
                  <a:moveTo>
                    <a:pt x="275" y="0"/>
                  </a:moveTo>
                  <a:cubicBezTo>
                    <a:pt x="203" y="108"/>
                    <a:pt x="108" y="179"/>
                    <a:pt x="1" y="262"/>
                  </a:cubicBezTo>
                  <a:lnTo>
                    <a:pt x="18825" y="22956"/>
                  </a:lnTo>
                  <a:cubicBezTo>
                    <a:pt x="18896" y="22848"/>
                    <a:pt x="18991" y="22777"/>
                    <a:pt x="19098" y="22717"/>
                  </a:cubicBezTo>
                  <a:lnTo>
                    <a:pt x="18682" y="22229"/>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1"/>
            <p:cNvSpPr/>
            <p:nvPr/>
          </p:nvSpPr>
          <p:spPr>
            <a:xfrm>
              <a:off x="1726400" y="1324400"/>
              <a:ext cx="224450" cy="261075"/>
            </a:xfrm>
            <a:custGeom>
              <a:avLst/>
              <a:gdLst/>
              <a:ahLst/>
              <a:cxnLst/>
              <a:rect l="l" t="t" r="r" b="b"/>
              <a:pathLst>
                <a:path w="8978" h="10443" extrusionOk="0">
                  <a:moveTo>
                    <a:pt x="0" y="0"/>
                  </a:moveTo>
                  <a:lnTo>
                    <a:pt x="8680" y="10442"/>
                  </a:lnTo>
                  <a:cubicBezTo>
                    <a:pt x="8763" y="10359"/>
                    <a:pt x="8870" y="10287"/>
                    <a:pt x="8978" y="10240"/>
                  </a:cubicBezTo>
                  <a:lnTo>
                    <a:pt x="47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1"/>
            <p:cNvSpPr/>
            <p:nvPr/>
          </p:nvSpPr>
          <p:spPr>
            <a:xfrm>
              <a:off x="1592450" y="1416675"/>
              <a:ext cx="110450" cy="205100"/>
            </a:xfrm>
            <a:custGeom>
              <a:avLst/>
              <a:gdLst/>
              <a:ahLst/>
              <a:cxnLst/>
              <a:rect l="l" t="t" r="r" b="b"/>
              <a:pathLst>
                <a:path w="4418" h="8204" extrusionOk="0">
                  <a:moveTo>
                    <a:pt x="334" y="0"/>
                  </a:moveTo>
                  <a:cubicBezTo>
                    <a:pt x="239" y="60"/>
                    <a:pt x="155" y="108"/>
                    <a:pt x="48" y="131"/>
                  </a:cubicBezTo>
                  <a:cubicBezTo>
                    <a:pt x="44" y="127"/>
                    <a:pt x="39" y="126"/>
                    <a:pt x="33" y="126"/>
                  </a:cubicBezTo>
                  <a:cubicBezTo>
                    <a:pt x="22" y="126"/>
                    <a:pt x="8" y="131"/>
                    <a:pt x="0" y="131"/>
                  </a:cubicBezTo>
                  <a:lnTo>
                    <a:pt x="4108" y="8204"/>
                  </a:lnTo>
                  <a:cubicBezTo>
                    <a:pt x="4203" y="8132"/>
                    <a:pt x="4299" y="8073"/>
                    <a:pt x="4418" y="8025"/>
                  </a:cubicBezTo>
                  <a:lnTo>
                    <a:pt x="3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1"/>
            <p:cNvSpPr/>
            <p:nvPr/>
          </p:nvSpPr>
          <p:spPr>
            <a:xfrm>
              <a:off x="1346575" y="166997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1"/>
            <p:cNvSpPr/>
            <p:nvPr/>
          </p:nvSpPr>
          <p:spPr>
            <a:xfrm>
              <a:off x="1593350" y="1324400"/>
              <a:ext cx="59850" cy="58675"/>
            </a:xfrm>
            <a:custGeom>
              <a:avLst/>
              <a:gdLst/>
              <a:ahLst/>
              <a:cxnLst/>
              <a:rect l="l" t="t" r="r" b="b"/>
              <a:pathLst>
                <a:path w="2394" h="2347" extrusionOk="0">
                  <a:moveTo>
                    <a:pt x="1905" y="0"/>
                  </a:moveTo>
                  <a:lnTo>
                    <a:pt x="0" y="2191"/>
                  </a:lnTo>
                  <a:cubicBezTo>
                    <a:pt x="119" y="2215"/>
                    <a:pt x="238" y="2275"/>
                    <a:pt x="334" y="2346"/>
                  </a:cubicBezTo>
                  <a:lnTo>
                    <a:pt x="2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1"/>
            <p:cNvSpPr/>
            <p:nvPr/>
          </p:nvSpPr>
          <p:spPr>
            <a:xfrm>
              <a:off x="1345100" y="1669375"/>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1"/>
            <p:cNvSpPr/>
            <p:nvPr/>
          </p:nvSpPr>
          <p:spPr>
            <a:xfrm>
              <a:off x="1348075" y="1670575"/>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1"/>
            <p:cNvSpPr/>
            <p:nvPr/>
          </p:nvSpPr>
          <p:spPr>
            <a:xfrm>
              <a:off x="1354625" y="1406550"/>
              <a:ext cx="219700" cy="254225"/>
            </a:xfrm>
            <a:custGeom>
              <a:avLst/>
              <a:gdLst/>
              <a:ahLst/>
              <a:cxnLst/>
              <a:rect l="l" t="t" r="r" b="b"/>
              <a:pathLst>
                <a:path w="8788" h="10169" extrusionOk="0">
                  <a:moveTo>
                    <a:pt x="8573" y="1"/>
                  </a:moveTo>
                  <a:lnTo>
                    <a:pt x="215" y="9561"/>
                  </a:lnTo>
                  <a:lnTo>
                    <a:pt x="0" y="10169"/>
                  </a:lnTo>
                  <a:lnTo>
                    <a:pt x="0" y="10169"/>
                  </a:lnTo>
                  <a:lnTo>
                    <a:pt x="167" y="10157"/>
                  </a:lnTo>
                  <a:lnTo>
                    <a:pt x="8787" y="322"/>
                  </a:lnTo>
                  <a:cubicBezTo>
                    <a:pt x="8692" y="227"/>
                    <a:pt x="8620" y="120"/>
                    <a:pt x="857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1"/>
            <p:cNvSpPr/>
            <p:nvPr/>
          </p:nvSpPr>
          <p:spPr>
            <a:xfrm>
              <a:off x="1345700" y="1669675"/>
              <a:ext cx="600" cy="325"/>
            </a:xfrm>
            <a:custGeom>
              <a:avLst/>
              <a:gdLst/>
              <a:ahLst/>
              <a:cxnLst/>
              <a:rect l="l" t="t" r="r" b="b"/>
              <a:pathLst>
                <a:path w="24" h="13" extrusionOk="0">
                  <a:moveTo>
                    <a:pt x="0" y="1"/>
                  </a:moveTo>
                  <a:cubicBezTo>
                    <a:pt x="0" y="13"/>
                    <a:pt x="24" y="13"/>
                    <a:pt x="24" y="13"/>
                  </a:cubicBezTo>
                  <a:cubicBezTo>
                    <a:pt x="24" y="1"/>
                    <a:pt x="0" y="1"/>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1"/>
            <p:cNvSpPr/>
            <p:nvPr/>
          </p:nvSpPr>
          <p:spPr>
            <a:xfrm>
              <a:off x="1348675" y="1635750"/>
              <a:ext cx="339650" cy="34250"/>
            </a:xfrm>
            <a:custGeom>
              <a:avLst/>
              <a:gdLst/>
              <a:ahLst/>
              <a:cxnLst/>
              <a:rect l="l" t="t" r="r" b="b"/>
              <a:pathLst>
                <a:path w="13586" h="1370" extrusionOk="0">
                  <a:moveTo>
                    <a:pt x="13550" y="0"/>
                  </a:moveTo>
                  <a:lnTo>
                    <a:pt x="393" y="989"/>
                  </a:lnTo>
                  <a:lnTo>
                    <a:pt x="226" y="1001"/>
                  </a:lnTo>
                  <a:lnTo>
                    <a:pt x="131" y="1274"/>
                  </a:lnTo>
                  <a:lnTo>
                    <a:pt x="131" y="1286"/>
                  </a:lnTo>
                  <a:cubicBezTo>
                    <a:pt x="119" y="1298"/>
                    <a:pt x="119" y="1310"/>
                    <a:pt x="107" y="1334"/>
                  </a:cubicBezTo>
                  <a:lnTo>
                    <a:pt x="95" y="1346"/>
                  </a:lnTo>
                  <a:cubicBezTo>
                    <a:pt x="75" y="1356"/>
                    <a:pt x="63" y="1358"/>
                    <a:pt x="52" y="1366"/>
                  </a:cubicBezTo>
                  <a:lnTo>
                    <a:pt x="52" y="1366"/>
                  </a:lnTo>
                  <a:lnTo>
                    <a:pt x="13585" y="346"/>
                  </a:lnTo>
                  <a:cubicBezTo>
                    <a:pt x="13585" y="334"/>
                    <a:pt x="13585" y="334"/>
                    <a:pt x="13573" y="322"/>
                  </a:cubicBezTo>
                  <a:cubicBezTo>
                    <a:pt x="13550" y="227"/>
                    <a:pt x="13538" y="119"/>
                    <a:pt x="13550" y="0"/>
                  </a:cubicBezTo>
                  <a:close/>
                  <a:moveTo>
                    <a:pt x="52" y="1366"/>
                  </a:moveTo>
                  <a:lnTo>
                    <a:pt x="0" y="1370"/>
                  </a:lnTo>
                  <a:lnTo>
                    <a:pt x="48" y="1370"/>
                  </a:lnTo>
                  <a:cubicBezTo>
                    <a:pt x="49" y="1368"/>
                    <a:pt x="51" y="1367"/>
                    <a:pt x="52" y="1366"/>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1"/>
            <p:cNvSpPr/>
            <p:nvPr/>
          </p:nvSpPr>
          <p:spPr>
            <a:xfrm>
              <a:off x="1346575" y="1669975"/>
              <a:ext cx="1225" cy="625"/>
            </a:xfrm>
            <a:custGeom>
              <a:avLst/>
              <a:gdLst/>
              <a:ahLst/>
              <a:cxnLst/>
              <a:rect l="l" t="t" r="r" b="b"/>
              <a:pathLst>
                <a:path w="49" h="25" extrusionOk="0">
                  <a:moveTo>
                    <a:pt x="49" y="24"/>
                  </a:moveTo>
                  <a:cubicBezTo>
                    <a:pt x="25" y="24"/>
                    <a:pt x="13" y="24"/>
                    <a:pt x="1" y="1"/>
                  </a:cubicBezTo>
                  <a:cubicBezTo>
                    <a:pt x="13" y="24"/>
                    <a:pt x="25" y="24"/>
                    <a:pt x="49"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1"/>
            <p:cNvSpPr/>
            <p:nvPr/>
          </p:nvSpPr>
          <p:spPr>
            <a:xfrm>
              <a:off x="1346575" y="1669975"/>
              <a:ext cx="25" cy="25"/>
            </a:xfrm>
            <a:custGeom>
              <a:avLst/>
              <a:gdLst/>
              <a:ahLst/>
              <a:cxnLst/>
              <a:rect l="l" t="t" r="r" b="b"/>
              <a:pathLst>
                <a:path w="1" h="1" extrusionOk="0">
                  <a:moveTo>
                    <a:pt x="1" y="1"/>
                  </a:moveTo>
                  <a:lnTo>
                    <a:pt x="1" y="1"/>
                  </a:ln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1"/>
            <p:cNvSpPr/>
            <p:nvPr/>
          </p:nvSpPr>
          <p:spPr>
            <a:xfrm>
              <a:off x="1345100" y="1669375"/>
              <a:ext cx="325" cy="325"/>
            </a:xfrm>
            <a:custGeom>
              <a:avLst/>
              <a:gdLst/>
              <a:ahLst/>
              <a:cxnLst/>
              <a:rect l="l" t="t" r="r" b="b"/>
              <a:pathLst>
                <a:path w="13" h="13" extrusionOk="0">
                  <a:moveTo>
                    <a:pt x="0" y="1"/>
                  </a:moveTo>
                  <a:lnTo>
                    <a:pt x="0" y="1"/>
                  </a:lnTo>
                  <a:lnTo>
                    <a:pt x="12"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1"/>
            <p:cNvSpPr/>
            <p:nvPr/>
          </p:nvSpPr>
          <p:spPr>
            <a:xfrm>
              <a:off x="1349275" y="1670125"/>
              <a:ext cx="300" cy="475"/>
            </a:xfrm>
            <a:custGeom>
              <a:avLst/>
              <a:gdLst/>
              <a:ahLst/>
              <a:cxnLst/>
              <a:rect l="l" t="t" r="r" b="b"/>
              <a:pathLst>
                <a:path w="12" h="19" extrusionOk="0">
                  <a:moveTo>
                    <a:pt x="10" y="1"/>
                  </a:moveTo>
                  <a:cubicBezTo>
                    <a:pt x="9" y="1"/>
                    <a:pt x="6" y="7"/>
                    <a:pt x="0" y="18"/>
                  </a:cubicBezTo>
                  <a:lnTo>
                    <a:pt x="12" y="18"/>
                  </a:lnTo>
                  <a:cubicBezTo>
                    <a:pt x="12" y="7"/>
                    <a:pt x="12" y="1"/>
                    <a:pt x="1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1"/>
            <p:cNvSpPr/>
            <p:nvPr/>
          </p:nvSpPr>
          <p:spPr>
            <a:xfrm>
              <a:off x="1351050" y="1669075"/>
              <a:ext cx="325" cy="325"/>
            </a:xfrm>
            <a:custGeom>
              <a:avLst/>
              <a:gdLst/>
              <a:ahLst/>
              <a:cxnLst/>
              <a:rect l="l" t="t" r="r" b="b"/>
              <a:pathLst>
                <a:path w="13" h="13" extrusionOk="0">
                  <a:moveTo>
                    <a:pt x="0" y="13"/>
                  </a:moveTo>
                  <a:lnTo>
                    <a:pt x="0" y="13"/>
                  </a:lnTo>
                  <a:lnTo>
                    <a:pt x="1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1"/>
            <p:cNvSpPr/>
            <p:nvPr/>
          </p:nvSpPr>
          <p:spPr>
            <a:xfrm>
              <a:off x="992675" y="1324400"/>
              <a:ext cx="353050" cy="345000"/>
            </a:xfrm>
            <a:custGeom>
              <a:avLst/>
              <a:gdLst/>
              <a:ahLst/>
              <a:cxnLst/>
              <a:rect l="l" t="t" r="r" b="b"/>
              <a:pathLst>
                <a:path w="14122" h="13800" extrusionOk="0">
                  <a:moveTo>
                    <a:pt x="0" y="0"/>
                  </a:moveTo>
                  <a:lnTo>
                    <a:pt x="14085" y="13800"/>
                  </a:lnTo>
                  <a:cubicBezTo>
                    <a:pt x="14038" y="13752"/>
                    <a:pt x="14026" y="13681"/>
                    <a:pt x="14038" y="13609"/>
                  </a:cubicBezTo>
                  <a:lnTo>
                    <a:pt x="14121" y="13335"/>
                  </a:lnTo>
                  <a:lnTo>
                    <a:pt x="5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1"/>
            <p:cNvSpPr/>
            <p:nvPr/>
          </p:nvSpPr>
          <p:spPr>
            <a:xfrm>
              <a:off x="1346275" y="1669975"/>
              <a:ext cx="325" cy="25"/>
            </a:xfrm>
            <a:custGeom>
              <a:avLst/>
              <a:gdLst/>
              <a:ahLst/>
              <a:cxnLst/>
              <a:rect l="l" t="t" r="r" b="b"/>
              <a:pathLst>
                <a:path w="13" h="1" extrusionOk="0">
                  <a:moveTo>
                    <a:pt x="1" y="1"/>
                  </a:moveTo>
                  <a:lnTo>
                    <a:pt x="1" y="1"/>
                  </a:lnTo>
                  <a:lnTo>
                    <a:pt x="1" y="1"/>
                  </a:lnTo>
                  <a:cubicBezTo>
                    <a:pt x="13" y="1"/>
                    <a:pt x="13" y="1"/>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1"/>
            <p:cNvSpPr/>
            <p:nvPr/>
          </p:nvSpPr>
          <p:spPr>
            <a:xfrm>
              <a:off x="1348075" y="1670575"/>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1"/>
            <p:cNvSpPr/>
            <p:nvPr/>
          </p:nvSpPr>
          <p:spPr>
            <a:xfrm>
              <a:off x="1351050" y="1669375"/>
              <a:ext cx="25" cy="25"/>
            </a:xfrm>
            <a:custGeom>
              <a:avLst/>
              <a:gdLst/>
              <a:ahLst/>
              <a:cxnLst/>
              <a:rect l="l" t="t" r="r" b="b"/>
              <a:pathLst>
                <a:path w="1" h="1" extrusionOk="0">
                  <a:moveTo>
                    <a:pt x="0" y="1"/>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1"/>
            <p:cNvSpPr/>
            <p:nvPr/>
          </p:nvSpPr>
          <p:spPr>
            <a:xfrm>
              <a:off x="1351950" y="1667600"/>
              <a:ext cx="25" cy="325"/>
            </a:xfrm>
            <a:custGeom>
              <a:avLst/>
              <a:gdLst/>
              <a:ahLst/>
              <a:cxnLst/>
              <a:rect l="l" t="t" r="r" b="b"/>
              <a:pathLst>
                <a:path w="1" h="13" extrusionOk="0">
                  <a:moveTo>
                    <a:pt x="0" y="0"/>
                  </a:moveTo>
                  <a:cubicBezTo>
                    <a:pt x="0" y="0"/>
                    <a:pt x="0" y="12"/>
                    <a:pt x="0" y="0"/>
                  </a:cubicBezTo>
                  <a:cubicBezTo>
                    <a:pt x="0" y="12"/>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1"/>
            <p:cNvSpPr/>
            <p:nvPr/>
          </p:nvSpPr>
          <p:spPr>
            <a:xfrm>
              <a:off x="1343300" y="1324400"/>
              <a:ext cx="127425" cy="346500"/>
            </a:xfrm>
            <a:custGeom>
              <a:avLst/>
              <a:gdLst/>
              <a:ahLst/>
              <a:cxnLst/>
              <a:rect l="l" t="t" r="r" b="b"/>
              <a:pathLst>
                <a:path w="5097" h="13860" extrusionOk="0">
                  <a:moveTo>
                    <a:pt x="4716" y="0"/>
                  </a:moveTo>
                  <a:lnTo>
                    <a:pt x="120" y="13335"/>
                  </a:lnTo>
                  <a:lnTo>
                    <a:pt x="25" y="13609"/>
                  </a:lnTo>
                  <a:cubicBezTo>
                    <a:pt x="1" y="13681"/>
                    <a:pt x="25" y="13752"/>
                    <a:pt x="72" y="13800"/>
                  </a:cubicBezTo>
                  <a:lnTo>
                    <a:pt x="84" y="13812"/>
                  </a:lnTo>
                  <a:cubicBezTo>
                    <a:pt x="84" y="13812"/>
                    <a:pt x="96" y="13812"/>
                    <a:pt x="96" y="13824"/>
                  </a:cubicBezTo>
                  <a:cubicBezTo>
                    <a:pt x="96" y="13824"/>
                    <a:pt x="120" y="13824"/>
                    <a:pt x="120" y="13847"/>
                  </a:cubicBezTo>
                  <a:lnTo>
                    <a:pt x="132" y="13847"/>
                  </a:lnTo>
                  <a:cubicBezTo>
                    <a:pt x="144" y="13847"/>
                    <a:pt x="156" y="13859"/>
                    <a:pt x="180" y="13859"/>
                  </a:cubicBezTo>
                  <a:cubicBezTo>
                    <a:pt x="180" y="13847"/>
                    <a:pt x="180" y="13847"/>
                    <a:pt x="191" y="13847"/>
                  </a:cubicBezTo>
                  <a:lnTo>
                    <a:pt x="251" y="13847"/>
                  </a:lnTo>
                  <a:cubicBezTo>
                    <a:pt x="263" y="13847"/>
                    <a:pt x="275" y="13824"/>
                    <a:pt x="299" y="13812"/>
                  </a:cubicBezTo>
                  <a:lnTo>
                    <a:pt x="310" y="13800"/>
                  </a:lnTo>
                  <a:cubicBezTo>
                    <a:pt x="322" y="13788"/>
                    <a:pt x="322" y="13764"/>
                    <a:pt x="334" y="13752"/>
                  </a:cubicBezTo>
                  <a:lnTo>
                    <a:pt x="334" y="13740"/>
                  </a:lnTo>
                  <a:lnTo>
                    <a:pt x="430" y="13466"/>
                  </a:lnTo>
                  <a:lnTo>
                    <a:pt x="632" y="12847"/>
                  </a:lnTo>
                  <a:lnTo>
                    <a:pt x="509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1"/>
            <p:cNvSpPr/>
            <p:nvPr/>
          </p:nvSpPr>
          <p:spPr>
            <a:xfrm>
              <a:off x="2236875" y="1685475"/>
              <a:ext cx="58075" cy="57750"/>
            </a:xfrm>
            <a:custGeom>
              <a:avLst/>
              <a:gdLst/>
              <a:ahLst/>
              <a:cxnLst/>
              <a:rect l="l" t="t" r="r" b="b"/>
              <a:pathLst>
                <a:path w="2323" h="2310" extrusionOk="0">
                  <a:moveTo>
                    <a:pt x="1174" y="0"/>
                  </a:moveTo>
                  <a:cubicBezTo>
                    <a:pt x="1081" y="0"/>
                    <a:pt x="987" y="12"/>
                    <a:pt x="893" y="35"/>
                  </a:cubicBezTo>
                  <a:cubicBezTo>
                    <a:pt x="774" y="71"/>
                    <a:pt x="655" y="119"/>
                    <a:pt x="572" y="190"/>
                  </a:cubicBezTo>
                  <a:cubicBezTo>
                    <a:pt x="465" y="250"/>
                    <a:pt x="370" y="333"/>
                    <a:pt x="298" y="428"/>
                  </a:cubicBezTo>
                  <a:cubicBezTo>
                    <a:pt x="227" y="512"/>
                    <a:pt x="155" y="631"/>
                    <a:pt x="108" y="738"/>
                  </a:cubicBezTo>
                  <a:cubicBezTo>
                    <a:pt x="12" y="964"/>
                    <a:pt x="0" y="1202"/>
                    <a:pt x="60" y="1440"/>
                  </a:cubicBezTo>
                  <a:cubicBezTo>
                    <a:pt x="200" y="1948"/>
                    <a:pt x="665" y="2309"/>
                    <a:pt x="1168" y="2309"/>
                  </a:cubicBezTo>
                  <a:cubicBezTo>
                    <a:pt x="1219" y="2309"/>
                    <a:pt x="1270" y="2305"/>
                    <a:pt x="1322" y="2298"/>
                  </a:cubicBezTo>
                  <a:cubicBezTo>
                    <a:pt x="1370" y="2298"/>
                    <a:pt x="1417" y="2286"/>
                    <a:pt x="1465" y="2274"/>
                  </a:cubicBezTo>
                  <a:lnTo>
                    <a:pt x="1477" y="2274"/>
                  </a:lnTo>
                  <a:cubicBezTo>
                    <a:pt x="1596" y="2238"/>
                    <a:pt x="1715" y="2202"/>
                    <a:pt x="1798" y="2119"/>
                  </a:cubicBezTo>
                  <a:cubicBezTo>
                    <a:pt x="2025" y="1976"/>
                    <a:pt x="2191" y="1762"/>
                    <a:pt x="2263" y="1512"/>
                  </a:cubicBezTo>
                  <a:cubicBezTo>
                    <a:pt x="2310" y="1393"/>
                    <a:pt x="2322" y="1274"/>
                    <a:pt x="2322" y="1143"/>
                  </a:cubicBezTo>
                  <a:cubicBezTo>
                    <a:pt x="2322" y="1071"/>
                    <a:pt x="2310" y="964"/>
                    <a:pt x="2298" y="869"/>
                  </a:cubicBezTo>
                  <a:cubicBezTo>
                    <a:pt x="2157" y="345"/>
                    <a:pt x="1684" y="0"/>
                    <a:pt x="117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1"/>
            <p:cNvSpPr/>
            <p:nvPr/>
          </p:nvSpPr>
          <p:spPr>
            <a:xfrm>
              <a:off x="2434225" y="1733500"/>
              <a:ext cx="85450" cy="81450"/>
            </a:xfrm>
            <a:custGeom>
              <a:avLst/>
              <a:gdLst/>
              <a:ahLst/>
              <a:cxnLst/>
              <a:rect l="l" t="t" r="r" b="b"/>
              <a:pathLst>
                <a:path w="3418" h="3258" extrusionOk="0">
                  <a:moveTo>
                    <a:pt x="1610" y="0"/>
                  </a:moveTo>
                  <a:cubicBezTo>
                    <a:pt x="1558" y="0"/>
                    <a:pt x="1505" y="3"/>
                    <a:pt x="1453" y="8"/>
                  </a:cubicBezTo>
                  <a:cubicBezTo>
                    <a:pt x="1381" y="19"/>
                    <a:pt x="1310" y="19"/>
                    <a:pt x="1227" y="55"/>
                  </a:cubicBezTo>
                  <a:cubicBezTo>
                    <a:pt x="1191" y="67"/>
                    <a:pt x="1155" y="79"/>
                    <a:pt x="1108" y="79"/>
                  </a:cubicBezTo>
                  <a:cubicBezTo>
                    <a:pt x="560" y="281"/>
                    <a:pt x="179" y="722"/>
                    <a:pt x="36" y="1258"/>
                  </a:cubicBezTo>
                  <a:cubicBezTo>
                    <a:pt x="12" y="1377"/>
                    <a:pt x="0" y="1496"/>
                    <a:pt x="0" y="1627"/>
                  </a:cubicBezTo>
                  <a:cubicBezTo>
                    <a:pt x="0" y="1770"/>
                    <a:pt x="12" y="1901"/>
                    <a:pt x="36" y="2032"/>
                  </a:cubicBezTo>
                  <a:cubicBezTo>
                    <a:pt x="203" y="2686"/>
                    <a:pt x="750" y="3151"/>
                    <a:pt x="1381" y="3234"/>
                  </a:cubicBezTo>
                  <a:cubicBezTo>
                    <a:pt x="1501" y="3258"/>
                    <a:pt x="1620" y="3258"/>
                    <a:pt x="1739" y="3258"/>
                  </a:cubicBezTo>
                  <a:cubicBezTo>
                    <a:pt x="1822" y="3258"/>
                    <a:pt x="1929" y="3234"/>
                    <a:pt x="2012" y="3210"/>
                  </a:cubicBezTo>
                  <a:cubicBezTo>
                    <a:pt x="2882" y="2984"/>
                    <a:pt x="3417" y="2091"/>
                    <a:pt x="3191" y="1210"/>
                  </a:cubicBezTo>
                  <a:cubicBezTo>
                    <a:pt x="3084" y="817"/>
                    <a:pt x="2834" y="484"/>
                    <a:pt x="2524" y="281"/>
                  </a:cubicBezTo>
                  <a:cubicBezTo>
                    <a:pt x="2417" y="198"/>
                    <a:pt x="2310" y="162"/>
                    <a:pt x="2191" y="115"/>
                  </a:cubicBezTo>
                  <a:cubicBezTo>
                    <a:pt x="2020" y="39"/>
                    <a:pt x="1818" y="0"/>
                    <a:pt x="161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1"/>
            <p:cNvSpPr/>
            <p:nvPr/>
          </p:nvSpPr>
          <p:spPr>
            <a:xfrm>
              <a:off x="2630075" y="1418625"/>
              <a:ext cx="41100" cy="40925"/>
            </a:xfrm>
            <a:custGeom>
              <a:avLst/>
              <a:gdLst/>
              <a:ahLst/>
              <a:cxnLst/>
              <a:rect l="l" t="t" r="r" b="b"/>
              <a:pathLst>
                <a:path w="1644" h="1637" extrusionOk="0">
                  <a:moveTo>
                    <a:pt x="848" y="0"/>
                  </a:moveTo>
                  <a:cubicBezTo>
                    <a:pt x="779" y="0"/>
                    <a:pt x="706" y="10"/>
                    <a:pt x="632" y="30"/>
                  </a:cubicBezTo>
                  <a:cubicBezTo>
                    <a:pt x="525" y="53"/>
                    <a:pt x="417" y="101"/>
                    <a:pt x="334" y="161"/>
                  </a:cubicBezTo>
                  <a:cubicBezTo>
                    <a:pt x="239" y="232"/>
                    <a:pt x="167" y="315"/>
                    <a:pt x="108" y="411"/>
                  </a:cubicBezTo>
                  <a:cubicBezTo>
                    <a:pt x="48" y="518"/>
                    <a:pt x="24" y="637"/>
                    <a:pt x="1" y="756"/>
                  </a:cubicBezTo>
                  <a:cubicBezTo>
                    <a:pt x="1" y="851"/>
                    <a:pt x="1" y="923"/>
                    <a:pt x="36" y="1006"/>
                  </a:cubicBezTo>
                  <a:cubicBezTo>
                    <a:pt x="84" y="1173"/>
                    <a:pt x="155" y="1327"/>
                    <a:pt x="274" y="1423"/>
                  </a:cubicBezTo>
                  <a:cubicBezTo>
                    <a:pt x="358" y="1506"/>
                    <a:pt x="465" y="1577"/>
                    <a:pt x="584" y="1601"/>
                  </a:cubicBezTo>
                  <a:cubicBezTo>
                    <a:pt x="650" y="1625"/>
                    <a:pt x="721" y="1637"/>
                    <a:pt x="794" y="1637"/>
                  </a:cubicBezTo>
                  <a:cubicBezTo>
                    <a:pt x="867" y="1637"/>
                    <a:pt x="941" y="1625"/>
                    <a:pt x="1013" y="1601"/>
                  </a:cubicBezTo>
                  <a:cubicBezTo>
                    <a:pt x="1358" y="1530"/>
                    <a:pt x="1596" y="1232"/>
                    <a:pt x="1632" y="887"/>
                  </a:cubicBezTo>
                  <a:cubicBezTo>
                    <a:pt x="1644" y="803"/>
                    <a:pt x="1632" y="708"/>
                    <a:pt x="1596" y="625"/>
                  </a:cubicBezTo>
                  <a:cubicBezTo>
                    <a:pt x="1584" y="589"/>
                    <a:pt x="1584" y="565"/>
                    <a:pt x="1572" y="530"/>
                  </a:cubicBezTo>
                  <a:cubicBezTo>
                    <a:pt x="1548" y="446"/>
                    <a:pt x="1489" y="351"/>
                    <a:pt x="1417" y="268"/>
                  </a:cubicBezTo>
                  <a:cubicBezTo>
                    <a:pt x="1322" y="172"/>
                    <a:pt x="1227" y="101"/>
                    <a:pt x="1120" y="53"/>
                  </a:cubicBezTo>
                  <a:cubicBezTo>
                    <a:pt x="1037" y="19"/>
                    <a:pt x="945" y="0"/>
                    <a:pt x="84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1"/>
            <p:cNvSpPr/>
            <p:nvPr/>
          </p:nvSpPr>
          <p:spPr>
            <a:xfrm>
              <a:off x="2338375" y="1395450"/>
              <a:ext cx="32475" cy="28775"/>
            </a:xfrm>
            <a:custGeom>
              <a:avLst/>
              <a:gdLst/>
              <a:ahLst/>
              <a:cxnLst/>
              <a:rect l="l" t="t" r="r" b="b"/>
              <a:pathLst>
                <a:path w="1299" h="1151" extrusionOk="0">
                  <a:moveTo>
                    <a:pt x="645" y="0"/>
                  </a:moveTo>
                  <a:cubicBezTo>
                    <a:pt x="601" y="0"/>
                    <a:pt x="557" y="5"/>
                    <a:pt x="512" y="16"/>
                  </a:cubicBezTo>
                  <a:cubicBezTo>
                    <a:pt x="191" y="87"/>
                    <a:pt x="1" y="421"/>
                    <a:pt x="96" y="718"/>
                  </a:cubicBezTo>
                  <a:cubicBezTo>
                    <a:pt x="157" y="982"/>
                    <a:pt x="399" y="1151"/>
                    <a:pt x="653" y="1151"/>
                  </a:cubicBezTo>
                  <a:cubicBezTo>
                    <a:pt x="698" y="1151"/>
                    <a:pt x="742" y="1146"/>
                    <a:pt x="786" y="1135"/>
                  </a:cubicBezTo>
                  <a:cubicBezTo>
                    <a:pt x="1108" y="1064"/>
                    <a:pt x="1298" y="730"/>
                    <a:pt x="1203" y="433"/>
                  </a:cubicBezTo>
                  <a:cubicBezTo>
                    <a:pt x="1132" y="169"/>
                    <a:pt x="897" y="0"/>
                    <a:pt x="6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1"/>
            <p:cNvSpPr/>
            <p:nvPr/>
          </p:nvSpPr>
          <p:spPr>
            <a:xfrm>
              <a:off x="3084300" y="1355525"/>
              <a:ext cx="30375" cy="29150"/>
            </a:xfrm>
            <a:custGeom>
              <a:avLst/>
              <a:gdLst/>
              <a:ahLst/>
              <a:cxnLst/>
              <a:rect l="l" t="t" r="r" b="b"/>
              <a:pathLst>
                <a:path w="1215" h="1166" extrusionOk="0">
                  <a:moveTo>
                    <a:pt x="581" y="1"/>
                  </a:moveTo>
                  <a:cubicBezTo>
                    <a:pt x="531" y="1"/>
                    <a:pt x="483" y="9"/>
                    <a:pt x="441" y="18"/>
                  </a:cubicBezTo>
                  <a:cubicBezTo>
                    <a:pt x="310" y="53"/>
                    <a:pt x="191" y="137"/>
                    <a:pt x="108" y="244"/>
                  </a:cubicBezTo>
                  <a:lnTo>
                    <a:pt x="108" y="256"/>
                  </a:lnTo>
                  <a:cubicBezTo>
                    <a:pt x="48" y="339"/>
                    <a:pt x="24" y="434"/>
                    <a:pt x="1" y="530"/>
                  </a:cubicBezTo>
                  <a:cubicBezTo>
                    <a:pt x="1" y="589"/>
                    <a:pt x="1" y="660"/>
                    <a:pt x="24" y="732"/>
                  </a:cubicBezTo>
                  <a:cubicBezTo>
                    <a:pt x="36" y="791"/>
                    <a:pt x="48" y="839"/>
                    <a:pt x="84" y="887"/>
                  </a:cubicBezTo>
                  <a:cubicBezTo>
                    <a:pt x="96" y="899"/>
                    <a:pt x="96" y="911"/>
                    <a:pt x="108" y="934"/>
                  </a:cubicBezTo>
                  <a:cubicBezTo>
                    <a:pt x="191" y="1030"/>
                    <a:pt x="286" y="1113"/>
                    <a:pt x="405" y="1137"/>
                  </a:cubicBezTo>
                  <a:cubicBezTo>
                    <a:pt x="429" y="1137"/>
                    <a:pt x="453" y="1149"/>
                    <a:pt x="465" y="1149"/>
                  </a:cubicBezTo>
                  <a:cubicBezTo>
                    <a:pt x="508" y="1159"/>
                    <a:pt x="546" y="1165"/>
                    <a:pt x="583" y="1165"/>
                  </a:cubicBezTo>
                  <a:cubicBezTo>
                    <a:pt x="629" y="1165"/>
                    <a:pt x="674" y="1156"/>
                    <a:pt x="727" y="1137"/>
                  </a:cubicBezTo>
                  <a:cubicBezTo>
                    <a:pt x="786" y="1125"/>
                    <a:pt x="822" y="1113"/>
                    <a:pt x="870" y="1077"/>
                  </a:cubicBezTo>
                  <a:cubicBezTo>
                    <a:pt x="1096" y="946"/>
                    <a:pt x="1215" y="696"/>
                    <a:pt x="1132" y="434"/>
                  </a:cubicBezTo>
                  <a:cubicBezTo>
                    <a:pt x="1108" y="339"/>
                    <a:pt x="1048" y="232"/>
                    <a:pt x="977" y="160"/>
                  </a:cubicBezTo>
                  <a:cubicBezTo>
                    <a:pt x="882" y="77"/>
                    <a:pt x="763" y="18"/>
                    <a:pt x="644" y="6"/>
                  </a:cubicBezTo>
                  <a:cubicBezTo>
                    <a:pt x="623" y="2"/>
                    <a:pt x="602" y="1"/>
                    <a:pt x="5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1"/>
            <p:cNvSpPr/>
            <p:nvPr/>
          </p:nvSpPr>
          <p:spPr>
            <a:xfrm>
              <a:off x="1937425" y="1579200"/>
              <a:ext cx="42300" cy="40575"/>
            </a:xfrm>
            <a:custGeom>
              <a:avLst/>
              <a:gdLst/>
              <a:ahLst/>
              <a:cxnLst/>
              <a:rect l="l" t="t" r="r" b="b"/>
              <a:pathLst>
                <a:path w="1692" h="1623" extrusionOk="0">
                  <a:moveTo>
                    <a:pt x="863" y="1"/>
                  </a:moveTo>
                  <a:cubicBezTo>
                    <a:pt x="799" y="1"/>
                    <a:pt x="734" y="8"/>
                    <a:pt x="668" y="24"/>
                  </a:cubicBezTo>
                  <a:lnTo>
                    <a:pt x="537" y="60"/>
                  </a:lnTo>
                  <a:cubicBezTo>
                    <a:pt x="418" y="107"/>
                    <a:pt x="322" y="179"/>
                    <a:pt x="239" y="274"/>
                  </a:cubicBezTo>
                  <a:cubicBezTo>
                    <a:pt x="72" y="465"/>
                    <a:pt x="1" y="738"/>
                    <a:pt x="72" y="1000"/>
                  </a:cubicBezTo>
                  <a:cubicBezTo>
                    <a:pt x="163" y="1363"/>
                    <a:pt x="492" y="1623"/>
                    <a:pt x="857" y="1623"/>
                  </a:cubicBezTo>
                  <a:cubicBezTo>
                    <a:pt x="924" y="1623"/>
                    <a:pt x="992" y="1614"/>
                    <a:pt x="1060" y="1596"/>
                  </a:cubicBezTo>
                  <a:cubicBezTo>
                    <a:pt x="1132" y="1584"/>
                    <a:pt x="1203" y="1548"/>
                    <a:pt x="1263" y="1524"/>
                  </a:cubicBezTo>
                  <a:cubicBezTo>
                    <a:pt x="1382" y="1453"/>
                    <a:pt x="1477" y="1358"/>
                    <a:pt x="1549" y="1250"/>
                  </a:cubicBezTo>
                  <a:cubicBezTo>
                    <a:pt x="1561" y="1238"/>
                    <a:pt x="1572" y="1215"/>
                    <a:pt x="1596" y="1191"/>
                  </a:cubicBezTo>
                  <a:cubicBezTo>
                    <a:pt x="1656" y="1096"/>
                    <a:pt x="1680" y="977"/>
                    <a:pt x="1691" y="857"/>
                  </a:cubicBezTo>
                  <a:cubicBezTo>
                    <a:pt x="1691" y="762"/>
                    <a:pt x="1691" y="691"/>
                    <a:pt x="1668" y="596"/>
                  </a:cubicBezTo>
                  <a:cubicBezTo>
                    <a:pt x="1656" y="536"/>
                    <a:pt x="1620" y="476"/>
                    <a:pt x="1596" y="417"/>
                  </a:cubicBezTo>
                  <a:cubicBezTo>
                    <a:pt x="1537" y="322"/>
                    <a:pt x="1453" y="215"/>
                    <a:pt x="1358" y="155"/>
                  </a:cubicBezTo>
                  <a:cubicBezTo>
                    <a:pt x="1209" y="59"/>
                    <a:pt x="1041" y="1"/>
                    <a:pt x="8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1"/>
            <p:cNvSpPr/>
            <p:nvPr/>
          </p:nvSpPr>
          <p:spPr>
            <a:xfrm>
              <a:off x="2435125" y="2175825"/>
              <a:ext cx="44075" cy="41075"/>
            </a:xfrm>
            <a:custGeom>
              <a:avLst/>
              <a:gdLst/>
              <a:ahLst/>
              <a:cxnLst/>
              <a:rect l="l" t="t" r="r" b="b"/>
              <a:pathLst>
                <a:path w="1763" h="1643" extrusionOk="0">
                  <a:moveTo>
                    <a:pt x="867" y="0"/>
                  </a:moveTo>
                  <a:cubicBezTo>
                    <a:pt x="796" y="0"/>
                    <a:pt x="723" y="8"/>
                    <a:pt x="655" y="31"/>
                  </a:cubicBezTo>
                  <a:cubicBezTo>
                    <a:pt x="643" y="31"/>
                    <a:pt x="643" y="31"/>
                    <a:pt x="631" y="43"/>
                  </a:cubicBezTo>
                  <a:cubicBezTo>
                    <a:pt x="583" y="55"/>
                    <a:pt x="524" y="67"/>
                    <a:pt x="476" y="102"/>
                  </a:cubicBezTo>
                  <a:cubicBezTo>
                    <a:pt x="369" y="162"/>
                    <a:pt x="274" y="233"/>
                    <a:pt x="191" y="341"/>
                  </a:cubicBezTo>
                  <a:cubicBezTo>
                    <a:pt x="60" y="531"/>
                    <a:pt x="0" y="769"/>
                    <a:pt x="60" y="1019"/>
                  </a:cubicBezTo>
                  <a:cubicBezTo>
                    <a:pt x="150" y="1390"/>
                    <a:pt x="484" y="1642"/>
                    <a:pt x="843" y="1642"/>
                  </a:cubicBezTo>
                  <a:cubicBezTo>
                    <a:pt x="911" y="1642"/>
                    <a:pt x="980" y="1633"/>
                    <a:pt x="1048" y="1615"/>
                  </a:cubicBezTo>
                  <a:cubicBezTo>
                    <a:pt x="1476" y="1519"/>
                    <a:pt x="1762" y="1067"/>
                    <a:pt x="1643" y="638"/>
                  </a:cubicBezTo>
                  <a:cubicBezTo>
                    <a:pt x="1607" y="519"/>
                    <a:pt x="1548" y="400"/>
                    <a:pt x="1476" y="305"/>
                  </a:cubicBezTo>
                  <a:cubicBezTo>
                    <a:pt x="1381" y="210"/>
                    <a:pt x="1298" y="126"/>
                    <a:pt x="1179" y="67"/>
                  </a:cubicBezTo>
                  <a:cubicBezTo>
                    <a:pt x="1119" y="43"/>
                    <a:pt x="1048" y="31"/>
                    <a:pt x="988" y="7"/>
                  </a:cubicBezTo>
                  <a:cubicBezTo>
                    <a:pt x="949" y="3"/>
                    <a:pt x="908" y="0"/>
                    <a:pt x="8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1"/>
            <p:cNvSpPr/>
            <p:nvPr/>
          </p:nvSpPr>
          <p:spPr>
            <a:xfrm>
              <a:off x="874500" y="1324400"/>
              <a:ext cx="61050" cy="39475"/>
            </a:xfrm>
            <a:custGeom>
              <a:avLst/>
              <a:gdLst/>
              <a:ahLst/>
              <a:cxnLst/>
              <a:rect l="l" t="t" r="r" b="b"/>
              <a:pathLst>
                <a:path w="2442" h="1579" extrusionOk="0">
                  <a:moveTo>
                    <a:pt x="120" y="0"/>
                  </a:moveTo>
                  <a:cubicBezTo>
                    <a:pt x="12" y="215"/>
                    <a:pt x="1" y="465"/>
                    <a:pt x="60" y="715"/>
                  </a:cubicBezTo>
                  <a:cubicBezTo>
                    <a:pt x="182" y="1234"/>
                    <a:pt x="670" y="1579"/>
                    <a:pt x="1188" y="1579"/>
                  </a:cubicBezTo>
                  <a:cubicBezTo>
                    <a:pt x="1276" y="1579"/>
                    <a:pt x="1365" y="1569"/>
                    <a:pt x="1453" y="1548"/>
                  </a:cubicBezTo>
                  <a:cubicBezTo>
                    <a:pt x="2060" y="1394"/>
                    <a:pt x="2441" y="762"/>
                    <a:pt x="2287" y="143"/>
                  </a:cubicBezTo>
                  <a:cubicBezTo>
                    <a:pt x="2275" y="108"/>
                    <a:pt x="2263" y="48"/>
                    <a:pt x="223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1"/>
            <p:cNvSpPr/>
            <p:nvPr/>
          </p:nvSpPr>
          <p:spPr>
            <a:xfrm>
              <a:off x="1687100" y="1615750"/>
              <a:ext cx="48250" cy="45975"/>
            </a:xfrm>
            <a:custGeom>
              <a:avLst/>
              <a:gdLst/>
              <a:ahLst/>
              <a:cxnLst/>
              <a:rect l="l" t="t" r="r" b="b"/>
              <a:pathLst>
                <a:path w="1930" h="1839" extrusionOk="0">
                  <a:moveTo>
                    <a:pt x="912" y="0"/>
                  </a:moveTo>
                  <a:cubicBezTo>
                    <a:pt x="839" y="0"/>
                    <a:pt x="765" y="9"/>
                    <a:pt x="691" y="26"/>
                  </a:cubicBezTo>
                  <a:cubicBezTo>
                    <a:pt x="679" y="26"/>
                    <a:pt x="655" y="50"/>
                    <a:pt x="632" y="50"/>
                  </a:cubicBezTo>
                  <a:cubicBezTo>
                    <a:pt x="513" y="86"/>
                    <a:pt x="417" y="146"/>
                    <a:pt x="322" y="229"/>
                  </a:cubicBezTo>
                  <a:cubicBezTo>
                    <a:pt x="155" y="372"/>
                    <a:pt x="36" y="586"/>
                    <a:pt x="13" y="800"/>
                  </a:cubicBezTo>
                  <a:cubicBezTo>
                    <a:pt x="1" y="908"/>
                    <a:pt x="1" y="1027"/>
                    <a:pt x="24" y="1146"/>
                  </a:cubicBezTo>
                  <a:cubicBezTo>
                    <a:pt x="24" y="1158"/>
                    <a:pt x="24" y="1158"/>
                    <a:pt x="36" y="1181"/>
                  </a:cubicBezTo>
                  <a:cubicBezTo>
                    <a:pt x="158" y="1566"/>
                    <a:pt x="529" y="1839"/>
                    <a:pt x="930" y="1839"/>
                  </a:cubicBezTo>
                  <a:cubicBezTo>
                    <a:pt x="1001" y="1839"/>
                    <a:pt x="1072" y="1830"/>
                    <a:pt x="1144" y="1812"/>
                  </a:cubicBezTo>
                  <a:cubicBezTo>
                    <a:pt x="1620" y="1693"/>
                    <a:pt x="1929" y="1193"/>
                    <a:pt x="1810" y="705"/>
                  </a:cubicBezTo>
                  <a:cubicBezTo>
                    <a:pt x="1699" y="279"/>
                    <a:pt x="1328" y="0"/>
                    <a:pt x="91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1"/>
            <p:cNvSpPr/>
            <p:nvPr/>
          </p:nvSpPr>
          <p:spPr>
            <a:xfrm>
              <a:off x="2480650" y="1385525"/>
              <a:ext cx="17900" cy="16475"/>
            </a:xfrm>
            <a:custGeom>
              <a:avLst/>
              <a:gdLst/>
              <a:ahLst/>
              <a:cxnLst/>
              <a:rect l="l" t="t" r="r" b="b"/>
              <a:pathLst>
                <a:path w="716" h="659" extrusionOk="0">
                  <a:moveTo>
                    <a:pt x="365" y="1"/>
                  </a:moveTo>
                  <a:cubicBezTo>
                    <a:pt x="342" y="1"/>
                    <a:pt x="320" y="3"/>
                    <a:pt x="298" y="8"/>
                  </a:cubicBezTo>
                  <a:cubicBezTo>
                    <a:pt x="239" y="32"/>
                    <a:pt x="191" y="56"/>
                    <a:pt x="144" y="92"/>
                  </a:cubicBezTo>
                  <a:cubicBezTo>
                    <a:pt x="84" y="103"/>
                    <a:pt x="72" y="127"/>
                    <a:pt x="60" y="163"/>
                  </a:cubicBezTo>
                  <a:cubicBezTo>
                    <a:pt x="13" y="234"/>
                    <a:pt x="1" y="330"/>
                    <a:pt x="25" y="413"/>
                  </a:cubicBezTo>
                  <a:cubicBezTo>
                    <a:pt x="25" y="425"/>
                    <a:pt x="48" y="437"/>
                    <a:pt x="48" y="461"/>
                  </a:cubicBezTo>
                  <a:cubicBezTo>
                    <a:pt x="99" y="573"/>
                    <a:pt x="203" y="659"/>
                    <a:pt x="336" y="659"/>
                  </a:cubicBezTo>
                  <a:cubicBezTo>
                    <a:pt x="358" y="659"/>
                    <a:pt x="382" y="656"/>
                    <a:pt x="406" y="651"/>
                  </a:cubicBezTo>
                  <a:lnTo>
                    <a:pt x="441" y="651"/>
                  </a:lnTo>
                  <a:cubicBezTo>
                    <a:pt x="620" y="603"/>
                    <a:pt x="715" y="449"/>
                    <a:pt x="703" y="282"/>
                  </a:cubicBezTo>
                  <a:lnTo>
                    <a:pt x="703" y="246"/>
                  </a:lnTo>
                  <a:cubicBezTo>
                    <a:pt x="652" y="93"/>
                    <a:pt x="504" y="1"/>
                    <a:pt x="3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1"/>
            <p:cNvSpPr/>
            <p:nvPr/>
          </p:nvSpPr>
          <p:spPr>
            <a:xfrm>
              <a:off x="1565650" y="1378450"/>
              <a:ext cx="45875" cy="41525"/>
            </a:xfrm>
            <a:custGeom>
              <a:avLst/>
              <a:gdLst/>
              <a:ahLst/>
              <a:cxnLst/>
              <a:rect l="l" t="t" r="r" b="b"/>
              <a:pathLst>
                <a:path w="1835" h="1661" extrusionOk="0">
                  <a:moveTo>
                    <a:pt x="929" y="1"/>
                  </a:moveTo>
                  <a:cubicBezTo>
                    <a:pt x="856" y="1"/>
                    <a:pt x="787" y="10"/>
                    <a:pt x="715" y="29"/>
                  </a:cubicBezTo>
                  <a:cubicBezTo>
                    <a:pt x="275" y="124"/>
                    <a:pt x="1" y="589"/>
                    <a:pt x="120" y="1041"/>
                  </a:cubicBezTo>
                  <a:cubicBezTo>
                    <a:pt x="120" y="1065"/>
                    <a:pt x="132" y="1089"/>
                    <a:pt x="156" y="1113"/>
                  </a:cubicBezTo>
                  <a:cubicBezTo>
                    <a:pt x="191" y="1232"/>
                    <a:pt x="275" y="1351"/>
                    <a:pt x="358" y="1422"/>
                  </a:cubicBezTo>
                  <a:cubicBezTo>
                    <a:pt x="516" y="1570"/>
                    <a:pt x="730" y="1661"/>
                    <a:pt x="948" y="1661"/>
                  </a:cubicBezTo>
                  <a:cubicBezTo>
                    <a:pt x="993" y="1661"/>
                    <a:pt x="1039" y="1657"/>
                    <a:pt x="1084" y="1648"/>
                  </a:cubicBezTo>
                  <a:cubicBezTo>
                    <a:pt x="1108" y="1648"/>
                    <a:pt x="1120" y="1648"/>
                    <a:pt x="1144" y="1637"/>
                  </a:cubicBezTo>
                  <a:cubicBezTo>
                    <a:pt x="1251" y="1601"/>
                    <a:pt x="1334" y="1565"/>
                    <a:pt x="1430" y="1506"/>
                  </a:cubicBezTo>
                  <a:cubicBezTo>
                    <a:pt x="1692" y="1303"/>
                    <a:pt x="1834" y="970"/>
                    <a:pt x="1751" y="625"/>
                  </a:cubicBezTo>
                  <a:cubicBezTo>
                    <a:pt x="1715" y="422"/>
                    <a:pt x="1608" y="279"/>
                    <a:pt x="1453" y="172"/>
                  </a:cubicBezTo>
                  <a:cubicBezTo>
                    <a:pt x="1358" y="101"/>
                    <a:pt x="1239" y="41"/>
                    <a:pt x="1120" y="17"/>
                  </a:cubicBezTo>
                  <a:cubicBezTo>
                    <a:pt x="1050" y="7"/>
                    <a:pt x="988" y="1"/>
                    <a:pt x="92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7" name="Google Shape;1357;p11"/>
          <p:cNvGrpSpPr/>
          <p:nvPr/>
        </p:nvGrpSpPr>
        <p:grpSpPr>
          <a:xfrm flipH="1">
            <a:off x="87" y="-12"/>
            <a:ext cx="4037062" cy="1568292"/>
            <a:chOff x="874500" y="1324100"/>
            <a:chExt cx="2298225" cy="892800"/>
          </a:xfrm>
        </p:grpSpPr>
        <p:sp>
          <p:nvSpPr>
            <p:cNvPr id="1358" name="Google Shape;1358;p11"/>
            <p:cNvSpPr/>
            <p:nvPr/>
          </p:nvSpPr>
          <p:spPr>
            <a:xfrm>
              <a:off x="3108700" y="1324100"/>
              <a:ext cx="64025" cy="42300"/>
            </a:xfrm>
            <a:custGeom>
              <a:avLst/>
              <a:gdLst/>
              <a:ahLst/>
              <a:cxnLst/>
              <a:rect l="l" t="t" r="r" b="b"/>
              <a:pathLst>
                <a:path w="2561" h="1692" extrusionOk="0">
                  <a:moveTo>
                    <a:pt x="1918" y="1"/>
                  </a:moveTo>
                  <a:lnTo>
                    <a:pt x="1918" y="12"/>
                  </a:lnTo>
                  <a:lnTo>
                    <a:pt x="25" y="1334"/>
                  </a:lnTo>
                  <a:lnTo>
                    <a:pt x="1" y="1417"/>
                  </a:lnTo>
                  <a:cubicBezTo>
                    <a:pt x="72" y="1489"/>
                    <a:pt x="132" y="1572"/>
                    <a:pt x="156" y="1691"/>
                  </a:cubicBezTo>
                  <a:lnTo>
                    <a:pt x="256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1"/>
            <p:cNvSpPr/>
            <p:nvPr/>
          </p:nvSpPr>
          <p:spPr>
            <a:xfrm>
              <a:off x="3100375" y="1324400"/>
              <a:ext cx="24425" cy="35450"/>
            </a:xfrm>
            <a:custGeom>
              <a:avLst/>
              <a:gdLst/>
              <a:ahLst/>
              <a:cxnLst/>
              <a:rect l="l" t="t" r="r" b="b"/>
              <a:pathLst>
                <a:path w="977" h="1418" extrusionOk="0">
                  <a:moveTo>
                    <a:pt x="572" y="0"/>
                  </a:moveTo>
                  <a:lnTo>
                    <a:pt x="1" y="1263"/>
                  </a:lnTo>
                  <a:cubicBezTo>
                    <a:pt x="120" y="1286"/>
                    <a:pt x="239" y="1346"/>
                    <a:pt x="334" y="1417"/>
                  </a:cubicBezTo>
                  <a:lnTo>
                    <a:pt x="358" y="1346"/>
                  </a:lnTo>
                  <a:lnTo>
                    <a:pt x="977" y="12"/>
                  </a:lnTo>
                  <a:lnTo>
                    <a:pt x="572" y="12"/>
                  </a:lnTo>
                  <a:lnTo>
                    <a:pt x="5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1"/>
            <p:cNvSpPr/>
            <p:nvPr/>
          </p:nvSpPr>
          <p:spPr>
            <a:xfrm>
              <a:off x="2658050" y="1324100"/>
              <a:ext cx="77725" cy="101225"/>
            </a:xfrm>
            <a:custGeom>
              <a:avLst/>
              <a:gdLst/>
              <a:ahLst/>
              <a:cxnLst/>
              <a:rect l="l" t="t" r="r" b="b"/>
              <a:pathLst>
                <a:path w="3109" h="4049" extrusionOk="0">
                  <a:moveTo>
                    <a:pt x="2668" y="1"/>
                  </a:moveTo>
                  <a:lnTo>
                    <a:pt x="1" y="3834"/>
                  </a:lnTo>
                  <a:cubicBezTo>
                    <a:pt x="120" y="3894"/>
                    <a:pt x="227" y="3953"/>
                    <a:pt x="298" y="4049"/>
                  </a:cubicBezTo>
                  <a:lnTo>
                    <a:pt x="31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1"/>
            <p:cNvSpPr/>
            <p:nvPr/>
          </p:nvSpPr>
          <p:spPr>
            <a:xfrm>
              <a:off x="3039950" y="1324100"/>
              <a:ext cx="46750" cy="37525"/>
            </a:xfrm>
            <a:custGeom>
              <a:avLst/>
              <a:gdLst/>
              <a:ahLst/>
              <a:cxnLst/>
              <a:rect l="l" t="t" r="r" b="b"/>
              <a:pathLst>
                <a:path w="1870" h="1501" extrusionOk="0">
                  <a:moveTo>
                    <a:pt x="1" y="1"/>
                  </a:moveTo>
                  <a:lnTo>
                    <a:pt x="1" y="12"/>
                  </a:lnTo>
                  <a:lnTo>
                    <a:pt x="1144" y="1239"/>
                  </a:lnTo>
                  <a:lnTo>
                    <a:pt x="1870" y="1501"/>
                  </a:lnTo>
                  <a:lnTo>
                    <a:pt x="1870" y="1489"/>
                  </a:lnTo>
                  <a:lnTo>
                    <a:pt x="48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1"/>
            <p:cNvSpPr/>
            <p:nvPr/>
          </p:nvSpPr>
          <p:spPr>
            <a:xfrm>
              <a:off x="3095625" y="1382750"/>
              <a:ext cx="10725" cy="6125"/>
            </a:xfrm>
            <a:custGeom>
              <a:avLst/>
              <a:gdLst/>
              <a:ahLst/>
              <a:cxnLst/>
              <a:rect l="l" t="t" r="r" b="b"/>
              <a:pathLst>
                <a:path w="429" h="245" extrusionOk="0">
                  <a:moveTo>
                    <a:pt x="405" y="0"/>
                  </a:moveTo>
                  <a:lnTo>
                    <a:pt x="405" y="0"/>
                  </a:lnTo>
                  <a:cubicBezTo>
                    <a:pt x="357" y="36"/>
                    <a:pt x="298" y="48"/>
                    <a:pt x="250" y="60"/>
                  </a:cubicBezTo>
                  <a:cubicBezTo>
                    <a:pt x="214" y="72"/>
                    <a:pt x="176" y="78"/>
                    <a:pt x="134" y="78"/>
                  </a:cubicBezTo>
                  <a:cubicBezTo>
                    <a:pt x="92" y="78"/>
                    <a:pt x="48" y="72"/>
                    <a:pt x="0" y="60"/>
                  </a:cubicBezTo>
                  <a:lnTo>
                    <a:pt x="0" y="60"/>
                  </a:lnTo>
                  <a:lnTo>
                    <a:pt x="107" y="179"/>
                  </a:lnTo>
                  <a:cubicBezTo>
                    <a:pt x="139" y="224"/>
                    <a:pt x="189" y="245"/>
                    <a:pt x="239" y="245"/>
                  </a:cubicBezTo>
                  <a:cubicBezTo>
                    <a:pt x="282" y="245"/>
                    <a:pt x="324" y="230"/>
                    <a:pt x="357" y="203"/>
                  </a:cubicBezTo>
                  <a:cubicBezTo>
                    <a:pt x="417" y="155"/>
                    <a:pt x="429" y="60"/>
                    <a:pt x="40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1"/>
            <p:cNvSpPr/>
            <p:nvPr/>
          </p:nvSpPr>
          <p:spPr>
            <a:xfrm>
              <a:off x="2519350" y="1324100"/>
              <a:ext cx="119375" cy="105400"/>
            </a:xfrm>
            <a:custGeom>
              <a:avLst/>
              <a:gdLst/>
              <a:ahLst/>
              <a:cxnLst/>
              <a:rect l="l" t="t" r="r" b="b"/>
              <a:pathLst>
                <a:path w="4775" h="4216" extrusionOk="0">
                  <a:moveTo>
                    <a:pt x="1" y="1"/>
                  </a:moveTo>
                  <a:lnTo>
                    <a:pt x="4477" y="4180"/>
                  </a:lnTo>
                  <a:lnTo>
                    <a:pt x="4549" y="4215"/>
                  </a:lnTo>
                  <a:cubicBezTo>
                    <a:pt x="4608" y="4108"/>
                    <a:pt x="4692" y="4037"/>
                    <a:pt x="4775" y="3953"/>
                  </a:cubicBezTo>
                  <a:lnTo>
                    <a:pt x="53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1"/>
            <p:cNvSpPr/>
            <p:nvPr/>
          </p:nvSpPr>
          <p:spPr>
            <a:xfrm>
              <a:off x="2959575" y="1324400"/>
              <a:ext cx="127425" cy="44675"/>
            </a:xfrm>
            <a:custGeom>
              <a:avLst/>
              <a:gdLst/>
              <a:ahLst/>
              <a:cxnLst/>
              <a:rect l="l" t="t" r="r" b="b"/>
              <a:pathLst>
                <a:path w="5097" h="1787" extrusionOk="0">
                  <a:moveTo>
                    <a:pt x="1" y="0"/>
                  </a:moveTo>
                  <a:lnTo>
                    <a:pt x="4847" y="1786"/>
                  </a:lnTo>
                  <a:lnTo>
                    <a:pt x="5001" y="1763"/>
                  </a:lnTo>
                  <a:cubicBezTo>
                    <a:pt x="5013" y="1655"/>
                    <a:pt x="5037" y="1560"/>
                    <a:pt x="5097" y="1489"/>
                  </a:cubicBezTo>
                  <a:lnTo>
                    <a:pt x="4370" y="1227"/>
                  </a:lnTo>
                  <a:lnTo>
                    <a:pt x="103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1"/>
            <p:cNvSpPr/>
            <p:nvPr/>
          </p:nvSpPr>
          <p:spPr>
            <a:xfrm>
              <a:off x="2669975" y="1368450"/>
              <a:ext cx="416425" cy="72950"/>
            </a:xfrm>
            <a:custGeom>
              <a:avLst/>
              <a:gdLst/>
              <a:ahLst/>
              <a:cxnLst/>
              <a:rect l="l" t="t" r="r" b="b"/>
              <a:pathLst>
                <a:path w="16657" h="2918" extrusionOk="0">
                  <a:moveTo>
                    <a:pt x="16585" y="1"/>
                  </a:moveTo>
                  <a:lnTo>
                    <a:pt x="16419" y="24"/>
                  </a:lnTo>
                  <a:lnTo>
                    <a:pt x="0" y="2560"/>
                  </a:lnTo>
                  <a:cubicBezTo>
                    <a:pt x="12" y="2584"/>
                    <a:pt x="12" y="2620"/>
                    <a:pt x="36" y="2644"/>
                  </a:cubicBezTo>
                  <a:cubicBezTo>
                    <a:pt x="60" y="2739"/>
                    <a:pt x="60" y="2822"/>
                    <a:pt x="60" y="2918"/>
                  </a:cubicBezTo>
                  <a:lnTo>
                    <a:pt x="16657" y="358"/>
                  </a:lnTo>
                  <a:cubicBezTo>
                    <a:pt x="16621" y="310"/>
                    <a:pt x="16609" y="251"/>
                    <a:pt x="16597" y="203"/>
                  </a:cubicBezTo>
                  <a:cubicBezTo>
                    <a:pt x="16585" y="132"/>
                    <a:pt x="16585" y="72"/>
                    <a:pt x="1658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1"/>
            <p:cNvSpPr/>
            <p:nvPr/>
          </p:nvSpPr>
          <p:spPr>
            <a:xfrm>
              <a:off x="2464575" y="1378875"/>
              <a:ext cx="629275" cy="804275"/>
            </a:xfrm>
            <a:custGeom>
              <a:avLst/>
              <a:gdLst/>
              <a:ahLst/>
              <a:cxnLst/>
              <a:rect l="l" t="t" r="r" b="b"/>
              <a:pathLst>
                <a:path w="25171" h="32171" extrusionOk="0">
                  <a:moveTo>
                    <a:pt x="24885" y="0"/>
                  </a:moveTo>
                  <a:lnTo>
                    <a:pt x="1" y="31945"/>
                  </a:lnTo>
                  <a:cubicBezTo>
                    <a:pt x="108" y="31992"/>
                    <a:pt x="203" y="32064"/>
                    <a:pt x="287" y="32171"/>
                  </a:cubicBezTo>
                  <a:lnTo>
                    <a:pt x="25171" y="203"/>
                  </a:lnTo>
                  <a:cubicBezTo>
                    <a:pt x="25063" y="155"/>
                    <a:pt x="24956" y="84"/>
                    <a:pt x="2488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1"/>
            <p:cNvSpPr/>
            <p:nvPr/>
          </p:nvSpPr>
          <p:spPr>
            <a:xfrm>
              <a:off x="2489575" y="1454775"/>
              <a:ext cx="155400" cy="285775"/>
            </a:xfrm>
            <a:custGeom>
              <a:avLst/>
              <a:gdLst/>
              <a:ahLst/>
              <a:cxnLst/>
              <a:rect l="l" t="t" r="r" b="b"/>
              <a:pathLst>
                <a:path w="6216" h="11431" extrusionOk="0">
                  <a:moveTo>
                    <a:pt x="5906" y="0"/>
                  </a:moveTo>
                  <a:lnTo>
                    <a:pt x="1" y="11264"/>
                  </a:lnTo>
                  <a:cubicBezTo>
                    <a:pt x="120" y="11311"/>
                    <a:pt x="227" y="11371"/>
                    <a:pt x="322" y="11430"/>
                  </a:cubicBezTo>
                  <a:lnTo>
                    <a:pt x="6216" y="179"/>
                  </a:lnTo>
                  <a:cubicBezTo>
                    <a:pt x="6097" y="143"/>
                    <a:pt x="6002" y="84"/>
                    <a:pt x="590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1"/>
            <p:cNvSpPr/>
            <p:nvPr/>
          </p:nvSpPr>
          <p:spPr>
            <a:xfrm>
              <a:off x="2481850" y="1387200"/>
              <a:ext cx="1500" cy="2400"/>
            </a:xfrm>
            <a:custGeom>
              <a:avLst/>
              <a:gdLst/>
              <a:ahLst/>
              <a:cxnLst/>
              <a:rect l="l" t="t" r="r" b="b"/>
              <a:pathLst>
                <a:path w="60" h="96" extrusionOk="0">
                  <a:moveTo>
                    <a:pt x="0" y="1"/>
                  </a:moveTo>
                  <a:lnTo>
                    <a:pt x="0" y="96"/>
                  </a:lnTo>
                  <a:cubicBezTo>
                    <a:pt x="24" y="60"/>
                    <a:pt x="36" y="36"/>
                    <a:pt x="60" y="25"/>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1"/>
            <p:cNvSpPr/>
            <p:nvPr/>
          </p:nvSpPr>
          <p:spPr>
            <a:xfrm>
              <a:off x="2482450" y="1324400"/>
              <a:ext cx="12225" cy="56575"/>
            </a:xfrm>
            <a:custGeom>
              <a:avLst/>
              <a:gdLst/>
              <a:ahLst/>
              <a:cxnLst/>
              <a:rect l="l" t="t" r="r" b="b"/>
              <a:pathLst>
                <a:path w="489" h="2263" extrusionOk="0">
                  <a:moveTo>
                    <a:pt x="131" y="0"/>
                  </a:moveTo>
                  <a:lnTo>
                    <a:pt x="0" y="2132"/>
                  </a:lnTo>
                  <a:lnTo>
                    <a:pt x="357" y="2263"/>
                  </a:lnTo>
                  <a:lnTo>
                    <a:pt x="48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1"/>
            <p:cNvSpPr/>
            <p:nvPr/>
          </p:nvSpPr>
          <p:spPr>
            <a:xfrm>
              <a:off x="2461300" y="1397025"/>
              <a:ext cx="28600" cy="338450"/>
            </a:xfrm>
            <a:custGeom>
              <a:avLst/>
              <a:gdLst/>
              <a:ahLst/>
              <a:cxnLst/>
              <a:rect l="l" t="t" r="r" b="b"/>
              <a:pathLst>
                <a:path w="1144" h="13538" extrusionOk="0">
                  <a:moveTo>
                    <a:pt x="799" y="1"/>
                  </a:moveTo>
                  <a:lnTo>
                    <a:pt x="1" y="13455"/>
                  </a:lnTo>
                  <a:cubicBezTo>
                    <a:pt x="1" y="13478"/>
                    <a:pt x="1" y="13514"/>
                    <a:pt x="13" y="13538"/>
                  </a:cubicBezTo>
                  <a:cubicBezTo>
                    <a:pt x="60" y="13526"/>
                    <a:pt x="84" y="13514"/>
                    <a:pt x="132" y="13514"/>
                  </a:cubicBezTo>
                  <a:lnTo>
                    <a:pt x="358" y="13467"/>
                  </a:lnTo>
                  <a:lnTo>
                    <a:pt x="1144" y="203"/>
                  </a:lnTo>
                  <a:lnTo>
                    <a:pt x="1144" y="203"/>
                  </a:lnTo>
                  <a:cubicBezTo>
                    <a:pt x="1129" y="206"/>
                    <a:pt x="1114" y="207"/>
                    <a:pt x="1098" y="207"/>
                  </a:cubicBezTo>
                  <a:cubicBezTo>
                    <a:pt x="979" y="207"/>
                    <a:pt x="851" y="127"/>
                    <a:pt x="79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1"/>
            <p:cNvSpPr/>
            <p:nvPr/>
          </p:nvSpPr>
          <p:spPr>
            <a:xfrm>
              <a:off x="2299675" y="1324400"/>
              <a:ext cx="333400" cy="114025"/>
            </a:xfrm>
            <a:custGeom>
              <a:avLst/>
              <a:gdLst/>
              <a:ahLst/>
              <a:cxnLst/>
              <a:rect l="l" t="t" r="r" b="b"/>
              <a:pathLst>
                <a:path w="13336" h="4561" extrusionOk="0">
                  <a:moveTo>
                    <a:pt x="36" y="0"/>
                  </a:moveTo>
                  <a:lnTo>
                    <a:pt x="1" y="24"/>
                  </a:lnTo>
                  <a:lnTo>
                    <a:pt x="7299" y="2513"/>
                  </a:lnTo>
                  <a:lnTo>
                    <a:pt x="7359" y="2537"/>
                  </a:lnTo>
                  <a:cubicBezTo>
                    <a:pt x="7394" y="2501"/>
                    <a:pt x="7442" y="2477"/>
                    <a:pt x="7502" y="2453"/>
                  </a:cubicBezTo>
                  <a:cubicBezTo>
                    <a:pt x="7522" y="2451"/>
                    <a:pt x="7542" y="2449"/>
                    <a:pt x="7561" y="2449"/>
                  </a:cubicBezTo>
                  <a:cubicBezTo>
                    <a:pt x="7719" y="2449"/>
                    <a:pt x="7864" y="2533"/>
                    <a:pt x="7906" y="2691"/>
                  </a:cubicBezTo>
                  <a:lnTo>
                    <a:pt x="7906" y="2727"/>
                  </a:lnTo>
                  <a:lnTo>
                    <a:pt x="13240" y="4561"/>
                  </a:lnTo>
                  <a:cubicBezTo>
                    <a:pt x="13240" y="4430"/>
                    <a:pt x="13276" y="4322"/>
                    <a:pt x="13336" y="4215"/>
                  </a:cubicBezTo>
                  <a:lnTo>
                    <a:pt x="13264" y="4180"/>
                  </a:lnTo>
                  <a:lnTo>
                    <a:pt x="7668" y="2263"/>
                  </a:lnTo>
                  <a:lnTo>
                    <a:pt x="7311" y="2144"/>
                  </a:lnTo>
                  <a:lnTo>
                    <a:pt x="106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1"/>
            <p:cNvSpPr/>
            <p:nvPr/>
          </p:nvSpPr>
          <p:spPr>
            <a:xfrm>
              <a:off x="2163950" y="1324400"/>
              <a:ext cx="136950" cy="109550"/>
            </a:xfrm>
            <a:custGeom>
              <a:avLst/>
              <a:gdLst/>
              <a:ahLst/>
              <a:cxnLst/>
              <a:rect l="l" t="t" r="r" b="b"/>
              <a:pathLst>
                <a:path w="5478" h="4382" extrusionOk="0">
                  <a:moveTo>
                    <a:pt x="4918" y="0"/>
                  </a:moveTo>
                  <a:lnTo>
                    <a:pt x="0" y="4025"/>
                  </a:lnTo>
                  <a:lnTo>
                    <a:pt x="131" y="4382"/>
                  </a:lnTo>
                  <a:lnTo>
                    <a:pt x="5454" y="12"/>
                  </a:lnTo>
                  <a:lnTo>
                    <a:pt x="547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1"/>
            <p:cNvSpPr/>
            <p:nvPr/>
          </p:nvSpPr>
          <p:spPr>
            <a:xfrm>
              <a:off x="1971375" y="1430950"/>
              <a:ext cx="188425" cy="158400"/>
            </a:xfrm>
            <a:custGeom>
              <a:avLst/>
              <a:gdLst/>
              <a:ahLst/>
              <a:cxnLst/>
              <a:rect l="l" t="t" r="r" b="b"/>
              <a:pathLst>
                <a:path w="7537" h="6336" extrusionOk="0">
                  <a:moveTo>
                    <a:pt x="7406" y="1"/>
                  </a:moveTo>
                  <a:lnTo>
                    <a:pt x="0" y="6073"/>
                  </a:lnTo>
                  <a:cubicBezTo>
                    <a:pt x="95" y="6145"/>
                    <a:pt x="179" y="6228"/>
                    <a:pt x="238" y="6335"/>
                  </a:cubicBezTo>
                  <a:lnTo>
                    <a:pt x="7537" y="358"/>
                  </a:lnTo>
                  <a:lnTo>
                    <a:pt x="740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1"/>
            <p:cNvSpPr/>
            <p:nvPr/>
          </p:nvSpPr>
          <p:spPr>
            <a:xfrm>
              <a:off x="2269925" y="1742600"/>
              <a:ext cx="5075" cy="3000"/>
            </a:xfrm>
            <a:custGeom>
              <a:avLst/>
              <a:gdLst/>
              <a:ahLst/>
              <a:cxnLst/>
              <a:rect l="l" t="t" r="r" b="b"/>
              <a:pathLst>
                <a:path w="203" h="120" extrusionOk="0">
                  <a:moveTo>
                    <a:pt x="143" y="1"/>
                  </a:moveTo>
                  <a:cubicBezTo>
                    <a:pt x="95" y="1"/>
                    <a:pt x="48" y="1"/>
                    <a:pt x="0" y="13"/>
                  </a:cubicBezTo>
                  <a:cubicBezTo>
                    <a:pt x="36" y="96"/>
                    <a:pt x="107" y="120"/>
                    <a:pt x="202" y="120"/>
                  </a:cubicBezTo>
                  <a:lnTo>
                    <a:pt x="15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1"/>
            <p:cNvSpPr/>
            <p:nvPr/>
          </p:nvSpPr>
          <p:spPr>
            <a:xfrm>
              <a:off x="2117800" y="1324100"/>
              <a:ext cx="141425" cy="365850"/>
            </a:xfrm>
            <a:custGeom>
              <a:avLst/>
              <a:gdLst/>
              <a:ahLst/>
              <a:cxnLst/>
              <a:rect l="l" t="t" r="r" b="b"/>
              <a:pathLst>
                <a:path w="5657" h="14634" extrusionOk="0">
                  <a:moveTo>
                    <a:pt x="1" y="1"/>
                  </a:moveTo>
                  <a:lnTo>
                    <a:pt x="1549" y="4275"/>
                  </a:lnTo>
                  <a:lnTo>
                    <a:pt x="1680" y="4632"/>
                  </a:lnTo>
                  <a:lnTo>
                    <a:pt x="5335" y="14633"/>
                  </a:lnTo>
                  <a:cubicBezTo>
                    <a:pt x="5430" y="14574"/>
                    <a:pt x="5537" y="14514"/>
                    <a:pt x="5656" y="14479"/>
                  </a:cubicBezTo>
                  <a:lnTo>
                    <a:pt x="1977" y="4370"/>
                  </a:lnTo>
                  <a:lnTo>
                    <a:pt x="1846" y="4013"/>
                  </a:lnTo>
                  <a:lnTo>
                    <a:pt x="3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1"/>
            <p:cNvSpPr/>
            <p:nvPr/>
          </p:nvSpPr>
          <p:spPr>
            <a:xfrm>
              <a:off x="2450600" y="1814350"/>
              <a:ext cx="27100" cy="362275"/>
            </a:xfrm>
            <a:custGeom>
              <a:avLst/>
              <a:gdLst/>
              <a:ahLst/>
              <a:cxnLst/>
              <a:rect l="l" t="t" r="r" b="b"/>
              <a:pathLst>
                <a:path w="1084" h="14491" extrusionOk="0">
                  <a:moveTo>
                    <a:pt x="726" y="0"/>
                  </a:moveTo>
                  <a:lnTo>
                    <a:pt x="0" y="14490"/>
                  </a:lnTo>
                  <a:cubicBezTo>
                    <a:pt x="12" y="14490"/>
                    <a:pt x="12" y="14490"/>
                    <a:pt x="24" y="14466"/>
                  </a:cubicBezTo>
                  <a:cubicBezTo>
                    <a:pt x="87" y="14452"/>
                    <a:pt x="154" y="14446"/>
                    <a:pt x="220" y="14446"/>
                  </a:cubicBezTo>
                  <a:cubicBezTo>
                    <a:pt x="267" y="14446"/>
                    <a:pt x="313" y="14449"/>
                    <a:pt x="357" y="14454"/>
                  </a:cubicBezTo>
                  <a:lnTo>
                    <a:pt x="1084" y="0"/>
                  </a:lnTo>
                  <a:lnTo>
                    <a:pt x="1084" y="0"/>
                  </a:lnTo>
                  <a:cubicBezTo>
                    <a:pt x="1030" y="16"/>
                    <a:pt x="976" y="23"/>
                    <a:pt x="922" y="23"/>
                  </a:cubicBezTo>
                  <a:cubicBezTo>
                    <a:pt x="857" y="23"/>
                    <a:pt x="792" y="13"/>
                    <a:pt x="7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1"/>
            <p:cNvSpPr/>
            <p:nvPr/>
          </p:nvSpPr>
          <p:spPr>
            <a:xfrm>
              <a:off x="2273475" y="1738150"/>
              <a:ext cx="176850" cy="439950"/>
            </a:xfrm>
            <a:custGeom>
              <a:avLst/>
              <a:gdLst/>
              <a:ahLst/>
              <a:cxnLst/>
              <a:rect l="l" t="t" r="r" b="b"/>
              <a:pathLst>
                <a:path w="7074" h="17598" extrusionOk="0">
                  <a:moveTo>
                    <a:pt x="334" y="0"/>
                  </a:moveTo>
                  <a:cubicBezTo>
                    <a:pt x="239" y="72"/>
                    <a:pt x="132" y="131"/>
                    <a:pt x="1" y="167"/>
                  </a:cubicBezTo>
                  <a:lnTo>
                    <a:pt x="37" y="286"/>
                  </a:lnTo>
                  <a:lnTo>
                    <a:pt x="6514" y="17097"/>
                  </a:lnTo>
                  <a:lnTo>
                    <a:pt x="6930" y="17598"/>
                  </a:lnTo>
                  <a:cubicBezTo>
                    <a:pt x="6978" y="17562"/>
                    <a:pt x="7014" y="17550"/>
                    <a:pt x="7073" y="17538"/>
                  </a:cubicBezTo>
                  <a:lnTo>
                    <a:pt x="3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1"/>
            <p:cNvSpPr/>
            <p:nvPr/>
          </p:nvSpPr>
          <p:spPr>
            <a:xfrm>
              <a:off x="2293425" y="1714325"/>
              <a:ext cx="141725" cy="60150"/>
            </a:xfrm>
            <a:custGeom>
              <a:avLst/>
              <a:gdLst/>
              <a:ahLst/>
              <a:cxnLst/>
              <a:rect l="l" t="t" r="r" b="b"/>
              <a:pathLst>
                <a:path w="5669" h="2406" extrusionOk="0">
                  <a:moveTo>
                    <a:pt x="60" y="1"/>
                  </a:moveTo>
                  <a:cubicBezTo>
                    <a:pt x="60" y="120"/>
                    <a:pt x="48" y="251"/>
                    <a:pt x="1" y="370"/>
                  </a:cubicBezTo>
                  <a:lnTo>
                    <a:pt x="5620" y="2406"/>
                  </a:lnTo>
                  <a:cubicBezTo>
                    <a:pt x="5620" y="2287"/>
                    <a:pt x="5644" y="2156"/>
                    <a:pt x="5668" y="2037"/>
                  </a:cubicBezTo>
                  <a:lnTo>
                    <a:pt x="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1"/>
            <p:cNvSpPr/>
            <p:nvPr/>
          </p:nvSpPr>
          <p:spPr>
            <a:xfrm>
              <a:off x="1976725" y="1600625"/>
              <a:ext cx="267625" cy="103300"/>
            </a:xfrm>
            <a:custGeom>
              <a:avLst/>
              <a:gdLst/>
              <a:ahLst/>
              <a:cxnLst/>
              <a:rect l="l" t="t" r="r" b="b"/>
              <a:pathLst>
                <a:path w="10705" h="4132" extrusionOk="0">
                  <a:moveTo>
                    <a:pt x="108" y="0"/>
                  </a:moveTo>
                  <a:cubicBezTo>
                    <a:pt x="108" y="120"/>
                    <a:pt x="60" y="239"/>
                    <a:pt x="0" y="334"/>
                  </a:cubicBezTo>
                  <a:lnTo>
                    <a:pt x="10490" y="4132"/>
                  </a:lnTo>
                  <a:cubicBezTo>
                    <a:pt x="10561" y="4013"/>
                    <a:pt x="10621" y="3906"/>
                    <a:pt x="10704" y="3822"/>
                  </a:cubicBez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1"/>
            <p:cNvSpPr/>
            <p:nvPr/>
          </p:nvSpPr>
          <p:spPr>
            <a:xfrm>
              <a:off x="1969275" y="1610450"/>
              <a:ext cx="477475" cy="573900"/>
            </a:xfrm>
            <a:custGeom>
              <a:avLst/>
              <a:gdLst/>
              <a:ahLst/>
              <a:cxnLst/>
              <a:rect l="l" t="t" r="r" b="b"/>
              <a:pathLst>
                <a:path w="19099" h="22956" extrusionOk="0">
                  <a:moveTo>
                    <a:pt x="275" y="0"/>
                  </a:moveTo>
                  <a:cubicBezTo>
                    <a:pt x="203" y="108"/>
                    <a:pt x="108" y="179"/>
                    <a:pt x="1" y="262"/>
                  </a:cubicBezTo>
                  <a:lnTo>
                    <a:pt x="18825" y="22956"/>
                  </a:lnTo>
                  <a:cubicBezTo>
                    <a:pt x="18896" y="22848"/>
                    <a:pt x="18991" y="22777"/>
                    <a:pt x="19098" y="22717"/>
                  </a:cubicBezTo>
                  <a:lnTo>
                    <a:pt x="18682" y="22229"/>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1"/>
            <p:cNvSpPr/>
            <p:nvPr/>
          </p:nvSpPr>
          <p:spPr>
            <a:xfrm>
              <a:off x="1726400" y="1324400"/>
              <a:ext cx="224450" cy="261075"/>
            </a:xfrm>
            <a:custGeom>
              <a:avLst/>
              <a:gdLst/>
              <a:ahLst/>
              <a:cxnLst/>
              <a:rect l="l" t="t" r="r" b="b"/>
              <a:pathLst>
                <a:path w="8978" h="10443" extrusionOk="0">
                  <a:moveTo>
                    <a:pt x="0" y="0"/>
                  </a:moveTo>
                  <a:lnTo>
                    <a:pt x="8680" y="10442"/>
                  </a:lnTo>
                  <a:cubicBezTo>
                    <a:pt x="8763" y="10359"/>
                    <a:pt x="8870" y="10287"/>
                    <a:pt x="8978" y="10240"/>
                  </a:cubicBezTo>
                  <a:lnTo>
                    <a:pt x="47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1"/>
            <p:cNvSpPr/>
            <p:nvPr/>
          </p:nvSpPr>
          <p:spPr>
            <a:xfrm>
              <a:off x="1592450" y="1416675"/>
              <a:ext cx="110450" cy="205100"/>
            </a:xfrm>
            <a:custGeom>
              <a:avLst/>
              <a:gdLst/>
              <a:ahLst/>
              <a:cxnLst/>
              <a:rect l="l" t="t" r="r" b="b"/>
              <a:pathLst>
                <a:path w="4418" h="8204" extrusionOk="0">
                  <a:moveTo>
                    <a:pt x="334" y="0"/>
                  </a:moveTo>
                  <a:cubicBezTo>
                    <a:pt x="239" y="60"/>
                    <a:pt x="155" y="108"/>
                    <a:pt x="48" y="131"/>
                  </a:cubicBezTo>
                  <a:cubicBezTo>
                    <a:pt x="44" y="127"/>
                    <a:pt x="39" y="126"/>
                    <a:pt x="33" y="126"/>
                  </a:cubicBezTo>
                  <a:cubicBezTo>
                    <a:pt x="22" y="126"/>
                    <a:pt x="8" y="131"/>
                    <a:pt x="0" y="131"/>
                  </a:cubicBezTo>
                  <a:lnTo>
                    <a:pt x="4108" y="8204"/>
                  </a:lnTo>
                  <a:cubicBezTo>
                    <a:pt x="4203" y="8132"/>
                    <a:pt x="4299" y="8073"/>
                    <a:pt x="4418" y="8025"/>
                  </a:cubicBezTo>
                  <a:lnTo>
                    <a:pt x="3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1"/>
            <p:cNvSpPr/>
            <p:nvPr/>
          </p:nvSpPr>
          <p:spPr>
            <a:xfrm>
              <a:off x="1346575" y="166997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1"/>
            <p:cNvSpPr/>
            <p:nvPr/>
          </p:nvSpPr>
          <p:spPr>
            <a:xfrm>
              <a:off x="1593350" y="1324400"/>
              <a:ext cx="59850" cy="58675"/>
            </a:xfrm>
            <a:custGeom>
              <a:avLst/>
              <a:gdLst/>
              <a:ahLst/>
              <a:cxnLst/>
              <a:rect l="l" t="t" r="r" b="b"/>
              <a:pathLst>
                <a:path w="2394" h="2347" extrusionOk="0">
                  <a:moveTo>
                    <a:pt x="1905" y="0"/>
                  </a:moveTo>
                  <a:lnTo>
                    <a:pt x="0" y="2191"/>
                  </a:lnTo>
                  <a:cubicBezTo>
                    <a:pt x="119" y="2215"/>
                    <a:pt x="238" y="2275"/>
                    <a:pt x="334" y="2346"/>
                  </a:cubicBezTo>
                  <a:lnTo>
                    <a:pt x="2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1"/>
            <p:cNvSpPr/>
            <p:nvPr/>
          </p:nvSpPr>
          <p:spPr>
            <a:xfrm>
              <a:off x="1345100" y="1669375"/>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1"/>
            <p:cNvSpPr/>
            <p:nvPr/>
          </p:nvSpPr>
          <p:spPr>
            <a:xfrm>
              <a:off x="1348075" y="1670575"/>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1"/>
            <p:cNvSpPr/>
            <p:nvPr/>
          </p:nvSpPr>
          <p:spPr>
            <a:xfrm>
              <a:off x="1354625" y="1406550"/>
              <a:ext cx="219700" cy="254225"/>
            </a:xfrm>
            <a:custGeom>
              <a:avLst/>
              <a:gdLst/>
              <a:ahLst/>
              <a:cxnLst/>
              <a:rect l="l" t="t" r="r" b="b"/>
              <a:pathLst>
                <a:path w="8788" h="10169" extrusionOk="0">
                  <a:moveTo>
                    <a:pt x="8573" y="1"/>
                  </a:moveTo>
                  <a:lnTo>
                    <a:pt x="215" y="9561"/>
                  </a:lnTo>
                  <a:lnTo>
                    <a:pt x="0" y="10169"/>
                  </a:lnTo>
                  <a:lnTo>
                    <a:pt x="0" y="10169"/>
                  </a:lnTo>
                  <a:lnTo>
                    <a:pt x="167" y="10157"/>
                  </a:lnTo>
                  <a:lnTo>
                    <a:pt x="8787" y="322"/>
                  </a:lnTo>
                  <a:cubicBezTo>
                    <a:pt x="8692" y="227"/>
                    <a:pt x="8620" y="120"/>
                    <a:pt x="857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1"/>
            <p:cNvSpPr/>
            <p:nvPr/>
          </p:nvSpPr>
          <p:spPr>
            <a:xfrm>
              <a:off x="1345700" y="1669675"/>
              <a:ext cx="600" cy="325"/>
            </a:xfrm>
            <a:custGeom>
              <a:avLst/>
              <a:gdLst/>
              <a:ahLst/>
              <a:cxnLst/>
              <a:rect l="l" t="t" r="r" b="b"/>
              <a:pathLst>
                <a:path w="24" h="13" extrusionOk="0">
                  <a:moveTo>
                    <a:pt x="0" y="1"/>
                  </a:moveTo>
                  <a:cubicBezTo>
                    <a:pt x="0" y="13"/>
                    <a:pt x="24" y="13"/>
                    <a:pt x="24" y="13"/>
                  </a:cubicBezTo>
                  <a:cubicBezTo>
                    <a:pt x="24" y="1"/>
                    <a:pt x="0" y="1"/>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1"/>
            <p:cNvSpPr/>
            <p:nvPr/>
          </p:nvSpPr>
          <p:spPr>
            <a:xfrm>
              <a:off x="1348675" y="1635750"/>
              <a:ext cx="339650" cy="34250"/>
            </a:xfrm>
            <a:custGeom>
              <a:avLst/>
              <a:gdLst/>
              <a:ahLst/>
              <a:cxnLst/>
              <a:rect l="l" t="t" r="r" b="b"/>
              <a:pathLst>
                <a:path w="13586" h="1370" extrusionOk="0">
                  <a:moveTo>
                    <a:pt x="13550" y="0"/>
                  </a:moveTo>
                  <a:lnTo>
                    <a:pt x="393" y="989"/>
                  </a:lnTo>
                  <a:lnTo>
                    <a:pt x="226" y="1001"/>
                  </a:lnTo>
                  <a:lnTo>
                    <a:pt x="131" y="1274"/>
                  </a:lnTo>
                  <a:lnTo>
                    <a:pt x="131" y="1286"/>
                  </a:lnTo>
                  <a:cubicBezTo>
                    <a:pt x="119" y="1298"/>
                    <a:pt x="119" y="1310"/>
                    <a:pt x="107" y="1334"/>
                  </a:cubicBezTo>
                  <a:lnTo>
                    <a:pt x="95" y="1346"/>
                  </a:lnTo>
                  <a:cubicBezTo>
                    <a:pt x="75" y="1356"/>
                    <a:pt x="63" y="1358"/>
                    <a:pt x="52" y="1366"/>
                  </a:cubicBezTo>
                  <a:lnTo>
                    <a:pt x="52" y="1366"/>
                  </a:lnTo>
                  <a:lnTo>
                    <a:pt x="13585" y="346"/>
                  </a:lnTo>
                  <a:cubicBezTo>
                    <a:pt x="13585" y="334"/>
                    <a:pt x="13585" y="334"/>
                    <a:pt x="13573" y="322"/>
                  </a:cubicBezTo>
                  <a:cubicBezTo>
                    <a:pt x="13550" y="227"/>
                    <a:pt x="13538" y="119"/>
                    <a:pt x="13550" y="0"/>
                  </a:cubicBezTo>
                  <a:close/>
                  <a:moveTo>
                    <a:pt x="52" y="1366"/>
                  </a:moveTo>
                  <a:lnTo>
                    <a:pt x="0" y="1370"/>
                  </a:lnTo>
                  <a:lnTo>
                    <a:pt x="48" y="1370"/>
                  </a:lnTo>
                  <a:cubicBezTo>
                    <a:pt x="49" y="1368"/>
                    <a:pt x="51" y="1367"/>
                    <a:pt x="52" y="1366"/>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1"/>
            <p:cNvSpPr/>
            <p:nvPr/>
          </p:nvSpPr>
          <p:spPr>
            <a:xfrm>
              <a:off x="1346575" y="1669975"/>
              <a:ext cx="1225" cy="625"/>
            </a:xfrm>
            <a:custGeom>
              <a:avLst/>
              <a:gdLst/>
              <a:ahLst/>
              <a:cxnLst/>
              <a:rect l="l" t="t" r="r" b="b"/>
              <a:pathLst>
                <a:path w="49" h="25" extrusionOk="0">
                  <a:moveTo>
                    <a:pt x="49" y="24"/>
                  </a:moveTo>
                  <a:cubicBezTo>
                    <a:pt x="25" y="24"/>
                    <a:pt x="13" y="24"/>
                    <a:pt x="1" y="1"/>
                  </a:cubicBezTo>
                  <a:cubicBezTo>
                    <a:pt x="13" y="24"/>
                    <a:pt x="25" y="24"/>
                    <a:pt x="49"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1"/>
            <p:cNvSpPr/>
            <p:nvPr/>
          </p:nvSpPr>
          <p:spPr>
            <a:xfrm>
              <a:off x="1346575" y="1669975"/>
              <a:ext cx="25" cy="25"/>
            </a:xfrm>
            <a:custGeom>
              <a:avLst/>
              <a:gdLst/>
              <a:ahLst/>
              <a:cxnLst/>
              <a:rect l="l" t="t" r="r" b="b"/>
              <a:pathLst>
                <a:path w="1" h="1" extrusionOk="0">
                  <a:moveTo>
                    <a:pt x="1" y="1"/>
                  </a:moveTo>
                  <a:lnTo>
                    <a:pt x="1" y="1"/>
                  </a:ln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1"/>
            <p:cNvSpPr/>
            <p:nvPr/>
          </p:nvSpPr>
          <p:spPr>
            <a:xfrm>
              <a:off x="1345100" y="1669375"/>
              <a:ext cx="325" cy="325"/>
            </a:xfrm>
            <a:custGeom>
              <a:avLst/>
              <a:gdLst/>
              <a:ahLst/>
              <a:cxnLst/>
              <a:rect l="l" t="t" r="r" b="b"/>
              <a:pathLst>
                <a:path w="13" h="13" extrusionOk="0">
                  <a:moveTo>
                    <a:pt x="0" y="1"/>
                  </a:moveTo>
                  <a:lnTo>
                    <a:pt x="0" y="1"/>
                  </a:lnTo>
                  <a:lnTo>
                    <a:pt x="12"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1"/>
            <p:cNvSpPr/>
            <p:nvPr/>
          </p:nvSpPr>
          <p:spPr>
            <a:xfrm>
              <a:off x="1349275" y="1670125"/>
              <a:ext cx="300" cy="475"/>
            </a:xfrm>
            <a:custGeom>
              <a:avLst/>
              <a:gdLst/>
              <a:ahLst/>
              <a:cxnLst/>
              <a:rect l="l" t="t" r="r" b="b"/>
              <a:pathLst>
                <a:path w="12" h="19" extrusionOk="0">
                  <a:moveTo>
                    <a:pt x="10" y="1"/>
                  </a:moveTo>
                  <a:cubicBezTo>
                    <a:pt x="9" y="1"/>
                    <a:pt x="6" y="7"/>
                    <a:pt x="0" y="18"/>
                  </a:cubicBezTo>
                  <a:lnTo>
                    <a:pt x="12" y="18"/>
                  </a:lnTo>
                  <a:cubicBezTo>
                    <a:pt x="12" y="7"/>
                    <a:pt x="12" y="1"/>
                    <a:pt x="1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1"/>
            <p:cNvSpPr/>
            <p:nvPr/>
          </p:nvSpPr>
          <p:spPr>
            <a:xfrm>
              <a:off x="1351050" y="1669075"/>
              <a:ext cx="325" cy="325"/>
            </a:xfrm>
            <a:custGeom>
              <a:avLst/>
              <a:gdLst/>
              <a:ahLst/>
              <a:cxnLst/>
              <a:rect l="l" t="t" r="r" b="b"/>
              <a:pathLst>
                <a:path w="13" h="13" extrusionOk="0">
                  <a:moveTo>
                    <a:pt x="0" y="13"/>
                  </a:moveTo>
                  <a:lnTo>
                    <a:pt x="0" y="13"/>
                  </a:lnTo>
                  <a:lnTo>
                    <a:pt x="1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1"/>
            <p:cNvSpPr/>
            <p:nvPr/>
          </p:nvSpPr>
          <p:spPr>
            <a:xfrm>
              <a:off x="992675" y="1324400"/>
              <a:ext cx="353050" cy="345000"/>
            </a:xfrm>
            <a:custGeom>
              <a:avLst/>
              <a:gdLst/>
              <a:ahLst/>
              <a:cxnLst/>
              <a:rect l="l" t="t" r="r" b="b"/>
              <a:pathLst>
                <a:path w="14122" h="13800" extrusionOk="0">
                  <a:moveTo>
                    <a:pt x="0" y="0"/>
                  </a:moveTo>
                  <a:lnTo>
                    <a:pt x="14085" y="13800"/>
                  </a:lnTo>
                  <a:cubicBezTo>
                    <a:pt x="14038" y="13752"/>
                    <a:pt x="14026" y="13681"/>
                    <a:pt x="14038" y="13609"/>
                  </a:cubicBezTo>
                  <a:lnTo>
                    <a:pt x="14121" y="13335"/>
                  </a:lnTo>
                  <a:lnTo>
                    <a:pt x="5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1"/>
            <p:cNvSpPr/>
            <p:nvPr/>
          </p:nvSpPr>
          <p:spPr>
            <a:xfrm>
              <a:off x="1346275" y="1669975"/>
              <a:ext cx="325" cy="25"/>
            </a:xfrm>
            <a:custGeom>
              <a:avLst/>
              <a:gdLst/>
              <a:ahLst/>
              <a:cxnLst/>
              <a:rect l="l" t="t" r="r" b="b"/>
              <a:pathLst>
                <a:path w="13" h="1" extrusionOk="0">
                  <a:moveTo>
                    <a:pt x="1" y="1"/>
                  </a:moveTo>
                  <a:lnTo>
                    <a:pt x="1" y="1"/>
                  </a:lnTo>
                  <a:lnTo>
                    <a:pt x="1" y="1"/>
                  </a:lnTo>
                  <a:cubicBezTo>
                    <a:pt x="13" y="1"/>
                    <a:pt x="13" y="1"/>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1"/>
            <p:cNvSpPr/>
            <p:nvPr/>
          </p:nvSpPr>
          <p:spPr>
            <a:xfrm>
              <a:off x="1348075" y="1670575"/>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1"/>
            <p:cNvSpPr/>
            <p:nvPr/>
          </p:nvSpPr>
          <p:spPr>
            <a:xfrm>
              <a:off x="1351050" y="1669375"/>
              <a:ext cx="25" cy="25"/>
            </a:xfrm>
            <a:custGeom>
              <a:avLst/>
              <a:gdLst/>
              <a:ahLst/>
              <a:cxnLst/>
              <a:rect l="l" t="t" r="r" b="b"/>
              <a:pathLst>
                <a:path w="1" h="1" extrusionOk="0">
                  <a:moveTo>
                    <a:pt x="0" y="1"/>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1"/>
            <p:cNvSpPr/>
            <p:nvPr/>
          </p:nvSpPr>
          <p:spPr>
            <a:xfrm>
              <a:off x="1351950" y="1667600"/>
              <a:ext cx="25" cy="325"/>
            </a:xfrm>
            <a:custGeom>
              <a:avLst/>
              <a:gdLst/>
              <a:ahLst/>
              <a:cxnLst/>
              <a:rect l="l" t="t" r="r" b="b"/>
              <a:pathLst>
                <a:path w="1" h="13" extrusionOk="0">
                  <a:moveTo>
                    <a:pt x="0" y="0"/>
                  </a:moveTo>
                  <a:cubicBezTo>
                    <a:pt x="0" y="0"/>
                    <a:pt x="0" y="12"/>
                    <a:pt x="0" y="0"/>
                  </a:cubicBezTo>
                  <a:cubicBezTo>
                    <a:pt x="0" y="12"/>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1"/>
            <p:cNvSpPr/>
            <p:nvPr/>
          </p:nvSpPr>
          <p:spPr>
            <a:xfrm>
              <a:off x="1343300" y="1324400"/>
              <a:ext cx="127425" cy="346500"/>
            </a:xfrm>
            <a:custGeom>
              <a:avLst/>
              <a:gdLst/>
              <a:ahLst/>
              <a:cxnLst/>
              <a:rect l="l" t="t" r="r" b="b"/>
              <a:pathLst>
                <a:path w="5097" h="13860" extrusionOk="0">
                  <a:moveTo>
                    <a:pt x="4716" y="0"/>
                  </a:moveTo>
                  <a:lnTo>
                    <a:pt x="120" y="13335"/>
                  </a:lnTo>
                  <a:lnTo>
                    <a:pt x="25" y="13609"/>
                  </a:lnTo>
                  <a:cubicBezTo>
                    <a:pt x="1" y="13681"/>
                    <a:pt x="25" y="13752"/>
                    <a:pt x="72" y="13800"/>
                  </a:cubicBezTo>
                  <a:lnTo>
                    <a:pt x="84" y="13812"/>
                  </a:lnTo>
                  <a:cubicBezTo>
                    <a:pt x="84" y="13812"/>
                    <a:pt x="96" y="13812"/>
                    <a:pt x="96" y="13824"/>
                  </a:cubicBezTo>
                  <a:cubicBezTo>
                    <a:pt x="96" y="13824"/>
                    <a:pt x="120" y="13824"/>
                    <a:pt x="120" y="13847"/>
                  </a:cubicBezTo>
                  <a:lnTo>
                    <a:pt x="132" y="13847"/>
                  </a:lnTo>
                  <a:cubicBezTo>
                    <a:pt x="144" y="13847"/>
                    <a:pt x="156" y="13859"/>
                    <a:pt x="180" y="13859"/>
                  </a:cubicBezTo>
                  <a:cubicBezTo>
                    <a:pt x="180" y="13847"/>
                    <a:pt x="180" y="13847"/>
                    <a:pt x="191" y="13847"/>
                  </a:cubicBezTo>
                  <a:lnTo>
                    <a:pt x="251" y="13847"/>
                  </a:lnTo>
                  <a:cubicBezTo>
                    <a:pt x="263" y="13847"/>
                    <a:pt x="275" y="13824"/>
                    <a:pt x="299" y="13812"/>
                  </a:cubicBezTo>
                  <a:lnTo>
                    <a:pt x="310" y="13800"/>
                  </a:lnTo>
                  <a:cubicBezTo>
                    <a:pt x="322" y="13788"/>
                    <a:pt x="322" y="13764"/>
                    <a:pt x="334" y="13752"/>
                  </a:cubicBezTo>
                  <a:lnTo>
                    <a:pt x="334" y="13740"/>
                  </a:lnTo>
                  <a:lnTo>
                    <a:pt x="430" y="13466"/>
                  </a:lnTo>
                  <a:lnTo>
                    <a:pt x="632" y="12847"/>
                  </a:lnTo>
                  <a:lnTo>
                    <a:pt x="509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1"/>
            <p:cNvSpPr/>
            <p:nvPr/>
          </p:nvSpPr>
          <p:spPr>
            <a:xfrm>
              <a:off x="2236875" y="1685475"/>
              <a:ext cx="58075" cy="57750"/>
            </a:xfrm>
            <a:custGeom>
              <a:avLst/>
              <a:gdLst/>
              <a:ahLst/>
              <a:cxnLst/>
              <a:rect l="l" t="t" r="r" b="b"/>
              <a:pathLst>
                <a:path w="2323" h="2310" extrusionOk="0">
                  <a:moveTo>
                    <a:pt x="1174" y="0"/>
                  </a:moveTo>
                  <a:cubicBezTo>
                    <a:pt x="1081" y="0"/>
                    <a:pt x="987" y="12"/>
                    <a:pt x="893" y="35"/>
                  </a:cubicBezTo>
                  <a:cubicBezTo>
                    <a:pt x="774" y="71"/>
                    <a:pt x="655" y="119"/>
                    <a:pt x="572" y="190"/>
                  </a:cubicBezTo>
                  <a:cubicBezTo>
                    <a:pt x="465" y="250"/>
                    <a:pt x="370" y="333"/>
                    <a:pt x="298" y="428"/>
                  </a:cubicBezTo>
                  <a:cubicBezTo>
                    <a:pt x="227" y="512"/>
                    <a:pt x="155" y="631"/>
                    <a:pt x="108" y="738"/>
                  </a:cubicBezTo>
                  <a:cubicBezTo>
                    <a:pt x="12" y="964"/>
                    <a:pt x="0" y="1202"/>
                    <a:pt x="60" y="1440"/>
                  </a:cubicBezTo>
                  <a:cubicBezTo>
                    <a:pt x="200" y="1948"/>
                    <a:pt x="665" y="2309"/>
                    <a:pt x="1168" y="2309"/>
                  </a:cubicBezTo>
                  <a:cubicBezTo>
                    <a:pt x="1219" y="2309"/>
                    <a:pt x="1270" y="2305"/>
                    <a:pt x="1322" y="2298"/>
                  </a:cubicBezTo>
                  <a:cubicBezTo>
                    <a:pt x="1370" y="2298"/>
                    <a:pt x="1417" y="2286"/>
                    <a:pt x="1465" y="2274"/>
                  </a:cubicBezTo>
                  <a:lnTo>
                    <a:pt x="1477" y="2274"/>
                  </a:lnTo>
                  <a:cubicBezTo>
                    <a:pt x="1596" y="2238"/>
                    <a:pt x="1715" y="2202"/>
                    <a:pt x="1798" y="2119"/>
                  </a:cubicBezTo>
                  <a:cubicBezTo>
                    <a:pt x="2025" y="1976"/>
                    <a:pt x="2191" y="1762"/>
                    <a:pt x="2263" y="1512"/>
                  </a:cubicBezTo>
                  <a:cubicBezTo>
                    <a:pt x="2310" y="1393"/>
                    <a:pt x="2322" y="1274"/>
                    <a:pt x="2322" y="1143"/>
                  </a:cubicBezTo>
                  <a:cubicBezTo>
                    <a:pt x="2322" y="1071"/>
                    <a:pt x="2310" y="964"/>
                    <a:pt x="2298" y="869"/>
                  </a:cubicBezTo>
                  <a:cubicBezTo>
                    <a:pt x="2157" y="345"/>
                    <a:pt x="1684" y="0"/>
                    <a:pt x="117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1"/>
            <p:cNvSpPr/>
            <p:nvPr/>
          </p:nvSpPr>
          <p:spPr>
            <a:xfrm>
              <a:off x="2434225" y="1733500"/>
              <a:ext cx="85450" cy="81450"/>
            </a:xfrm>
            <a:custGeom>
              <a:avLst/>
              <a:gdLst/>
              <a:ahLst/>
              <a:cxnLst/>
              <a:rect l="l" t="t" r="r" b="b"/>
              <a:pathLst>
                <a:path w="3418" h="3258" extrusionOk="0">
                  <a:moveTo>
                    <a:pt x="1610" y="0"/>
                  </a:moveTo>
                  <a:cubicBezTo>
                    <a:pt x="1558" y="0"/>
                    <a:pt x="1505" y="3"/>
                    <a:pt x="1453" y="8"/>
                  </a:cubicBezTo>
                  <a:cubicBezTo>
                    <a:pt x="1381" y="19"/>
                    <a:pt x="1310" y="19"/>
                    <a:pt x="1227" y="55"/>
                  </a:cubicBezTo>
                  <a:cubicBezTo>
                    <a:pt x="1191" y="67"/>
                    <a:pt x="1155" y="79"/>
                    <a:pt x="1108" y="79"/>
                  </a:cubicBezTo>
                  <a:cubicBezTo>
                    <a:pt x="560" y="281"/>
                    <a:pt x="179" y="722"/>
                    <a:pt x="36" y="1258"/>
                  </a:cubicBezTo>
                  <a:cubicBezTo>
                    <a:pt x="12" y="1377"/>
                    <a:pt x="0" y="1496"/>
                    <a:pt x="0" y="1627"/>
                  </a:cubicBezTo>
                  <a:cubicBezTo>
                    <a:pt x="0" y="1770"/>
                    <a:pt x="12" y="1901"/>
                    <a:pt x="36" y="2032"/>
                  </a:cubicBezTo>
                  <a:cubicBezTo>
                    <a:pt x="203" y="2686"/>
                    <a:pt x="750" y="3151"/>
                    <a:pt x="1381" y="3234"/>
                  </a:cubicBezTo>
                  <a:cubicBezTo>
                    <a:pt x="1501" y="3258"/>
                    <a:pt x="1620" y="3258"/>
                    <a:pt x="1739" y="3258"/>
                  </a:cubicBezTo>
                  <a:cubicBezTo>
                    <a:pt x="1822" y="3258"/>
                    <a:pt x="1929" y="3234"/>
                    <a:pt x="2012" y="3210"/>
                  </a:cubicBezTo>
                  <a:cubicBezTo>
                    <a:pt x="2882" y="2984"/>
                    <a:pt x="3417" y="2091"/>
                    <a:pt x="3191" y="1210"/>
                  </a:cubicBezTo>
                  <a:cubicBezTo>
                    <a:pt x="3084" y="817"/>
                    <a:pt x="2834" y="484"/>
                    <a:pt x="2524" y="281"/>
                  </a:cubicBezTo>
                  <a:cubicBezTo>
                    <a:pt x="2417" y="198"/>
                    <a:pt x="2310" y="162"/>
                    <a:pt x="2191" y="115"/>
                  </a:cubicBezTo>
                  <a:cubicBezTo>
                    <a:pt x="2020" y="39"/>
                    <a:pt x="1818" y="0"/>
                    <a:pt x="161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1"/>
            <p:cNvSpPr/>
            <p:nvPr/>
          </p:nvSpPr>
          <p:spPr>
            <a:xfrm>
              <a:off x="2630075" y="1418625"/>
              <a:ext cx="41100" cy="40925"/>
            </a:xfrm>
            <a:custGeom>
              <a:avLst/>
              <a:gdLst/>
              <a:ahLst/>
              <a:cxnLst/>
              <a:rect l="l" t="t" r="r" b="b"/>
              <a:pathLst>
                <a:path w="1644" h="1637" extrusionOk="0">
                  <a:moveTo>
                    <a:pt x="848" y="0"/>
                  </a:moveTo>
                  <a:cubicBezTo>
                    <a:pt x="779" y="0"/>
                    <a:pt x="706" y="10"/>
                    <a:pt x="632" y="30"/>
                  </a:cubicBezTo>
                  <a:cubicBezTo>
                    <a:pt x="525" y="53"/>
                    <a:pt x="417" y="101"/>
                    <a:pt x="334" y="161"/>
                  </a:cubicBezTo>
                  <a:cubicBezTo>
                    <a:pt x="239" y="232"/>
                    <a:pt x="167" y="315"/>
                    <a:pt x="108" y="411"/>
                  </a:cubicBezTo>
                  <a:cubicBezTo>
                    <a:pt x="48" y="518"/>
                    <a:pt x="24" y="637"/>
                    <a:pt x="1" y="756"/>
                  </a:cubicBezTo>
                  <a:cubicBezTo>
                    <a:pt x="1" y="851"/>
                    <a:pt x="1" y="923"/>
                    <a:pt x="36" y="1006"/>
                  </a:cubicBezTo>
                  <a:cubicBezTo>
                    <a:pt x="84" y="1173"/>
                    <a:pt x="155" y="1327"/>
                    <a:pt x="274" y="1423"/>
                  </a:cubicBezTo>
                  <a:cubicBezTo>
                    <a:pt x="358" y="1506"/>
                    <a:pt x="465" y="1577"/>
                    <a:pt x="584" y="1601"/>
                  </a:cubicBezTo>
                  <a:cubicBezTo>
                    <a:pt x="650" y="1625"/>
                    <a:pt x="721" y="1637"/>
                    <a:pt x="794" y="1637"/>
                  </a:cubicBezTo>
                  <a:cubicBezTo>
                    <a:pt x="867" y="1637"/>
                    <a:pt x="941" y="1625"/>
                    <a:pt x="1013" y="1601"/>
                  </a:cubicBezTo>
                  <a:cubicBezTo>
                    <a:pt x="1358" y="1530"/>
                    <a:pt x="1596" y="1232"/>
                    <a:pt x="1632" y="887"/>
                  </a:cubicBezTo>
                  <a:cubicBezTo>
                    <a:pt x="1644" y="803"/>
                    <a:pt x="1632" y="708"/>
                    <a:pt x="1596" y="625"/>
                  </a:cubicBezTo>
                  <a:cubicBezTo>
                    <a:pt x="1584" y="589"/>
                    <a:pt x="1584" y="565"/>
                    <a:pt x="1572" y="530"/>
                  </a:cubicBezTo>
                  <a:cubicBezTo>
                    <a:pt x="1548" y="446"/>
                    <a:pt x="1489" y="351"/>
                    <a:pt x="1417" y="268"/>
                  </a:cubicBezTo>
                  <a:cubicBezTo>
                    <a:pt x="1322" y="172"/>
                    <a:pt x="1227" y="101"/>
                    <a:pt x="1120" y="53"/>
                  </a:cubicBezTo>
                  <a:cubicBezTo>
                    <a:pt x="1037" y="19"/>
                    <a:pt x="945" y="0"/>
                    <a:pt x="84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1"/>
            <p:cNvSpPr/>
            <p:nvPr/>
          </p:nvSpPr>
          <p:spPr>
            <a:xfrm>
              <a:off x="2338375" y="1395450"/>
              <a:ext cx="32475" cy="28775"/>
            </a:xfrm>
            <a:custGeom>
              <a:avLst/>
              <a:gdLst/>
              <a:ahLst/>
              <a:cxnLst/>
              <a:rect l="l" t="t" r="r" b="b"/>
              <a:pathLst>
                <a:path w="1299" h="1151" extrusionOk="0">
                  <a:moveTo>
                    <a:pt x="645" y="0"/>
                  </a:moveTo>
                  <a:cubicBezTo>
                    <a:pt x="601" y="0"/>
                    <a:pt x="557" y="5"/>
                    <a:pt x="512" y="16"/>
                  </a:cubicBezTo>
                  <a:cubicBezTo>
                    <a:pt x="191" y="87"/>
                    <a:pt x="1" y="421"/>
                    <a:pt x="96" y="718"/>
                  </a:cubicBezTo>
                  <a:cubicBezTo>
                    <a:pt x="157" y="982"/>
                    <a:pt x="399" y="1151"/>
                    <a:pt x="653" y="1151"/>
                  </a:cubicBezTo>
                  <a:cubicBezTo>
                    <a:pt x="698" y="1151"/>
                    <a:pt x="742" y="1146"/>
                    <a:pt x="786" y="1135"/>
                  </a:cubicBezTo>
                  <a:cubicBezTo>
                    <a:pt x="1108" y="1064"/>
                    <a:pt x="1298" y="730"/>
                    <a:pt x="1203" y="433"/>
                  </a:cubicBezTo>
                  <a:cubicBezTo>
                    <a:pt x="1132" y="169"/>
                    <a:pt x="897" y="0"/>
                    <a:pt x="6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1"/>
            <p:cNvSpPr/>
            <p:nvPr/>
          </p:nvSpPr>
          <p:spPr>
            <a:xfrm>
              <a:off x="3084300" y="1355525"/>
              <a:ext cx="30375" cy="29150"/>
            </a:xfrm>
            <a:custGeom>
              <a:avLst/>
              <a:gdLst/>
              <a:ahLst/>
              <a:cxnLst/>
              <a:rect l="l" t="t" r="r" b="b"/>
              <a:pathLst>
                <a:path w="1215" h="1166" extrusionOk="0">
                  <a:moveTo>
                    <a:pt x="581" y="1"/>
                  </a:moveTo>
                  <a:cubicBezTo>
                    <a:pt x="531" y="1"/>
                    <a:pt x="483" y="9"/>
                    <a:pt x="441" y="18"/>
                  </a:cubicBezTo>
                  <a:cubicBezTo>
                    <a:pt x="310" y="53"/>
                    <a:pt x="191" y="137"/>
                    <a:pt x="108" y="244"/>
                  </a:cubicBezTo>
                  <a:lnTo>
                    <a:pt x="108" y="256"/>
                  </a:lnTo>
                  <a:cubicBezTo>
                    <a:pt x="48" y="339"/>
                    <a:pt x="24" y="434"/>
                    <a:pt x="1" y="530"/>
                  </a:cubicBezTo>
                  <a:cubicBezTo>
                    <a:pt x="1" y="589"/>
                    <a:pt x="1" y="660"/>
                    <a:pt x="24" y="732"/>
                  </a:cubicBezTo>
                  <a:cubicBezTo>
                    <a:pt x="36" y="791"/>
                    <a:pt x="48" y="839"/>
                    <a:pt x="84" y="887"/>
                  </a:cubicBezTo>
                  <a:cubicBezTo>
                    <a:pt x="96" y="899"/>
                    <a:pt x="96" y="911"/>
                    <a:pt x="108" y="934"/>
                  </a:cubicBezTo>
                  <a:cubicBezTo>
                    <a:pt x="191" y="1030"/>
                    <a:pt x="286" y="1113"/>
                    <a:pt x="405" y="1137"/>
                  </a:cubicBezTo>
                  <a:cubicBezTo>
                    <a:pt x="429" y="1137"/>
                    <a:pt x="453" y="1149"/>
                    <a:pt x="465" y="1149"/>
                  </a:cubicBezTo>
                  <a:cubicBezTo>
                    <a:pt x="508" y="1159"/>
                    <a:pt x="546" y="1165"/>
                    <a:pt x="583" y="1165"/>
                  </a:cubicBezTo>
                  <a:cubicBezTo>
                    <a:pt x="629" y="1165"/>
                    <a:pt x="674" y="1156"/>
                    <a:pt x="727" y="1137"/>
                  </a:cubicBezTo>
                  <a:cubicBezTo>
                    <a:pt x="786" y="1125"/>
                    <a:pt x="822" y="1113"/>
                    <a:pt x="870" y="1077"/>
                  </a:cubicBezTo>
                  <a:cubicBezTo>
                    <a:pt x="1096" y="946"/>
                    <a:pt x="1215" y="696"/>
                    <a:pt x="1132" y="434"/>
                  </a:cubicBezTo>
                  <a:cubicBezTo>
                    <a:pt x="1108" y="339"/>
                    <a:pt x="1048" y="232"/>
                    <a:pt x="977" y="160"/>
                  </a:cubicBezTo>
                  <a:cubicBezTo>
                    <a:pt x="882" y="77"/>
                    <a:pt x="763" y="18"/>
                    <a:pt x="644" y="6"/>
                  </a:cubicBezTo>
                  <a:cubicBezTo>
                    <a:pt x="623" y="2"/>
                    <a:pt x="602" y="1"/>
                    <a:pt x="5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1"/>
            <p:cNvSpPr/>
            <p:nvPr/>
          </p:nvSpPr>
          <p:spPr>
            <a:xfrm>
              <a:off x="1937425" y="1579200"/>
              <a:ext cx="42300" cy="40575"/>
            </a:xfrm>
            <a:custGeom>
              <a:avLst/>
              <a:gdLst/>
              <a:ahLst/>
              <a:cxnLst/>
              <a:rect l="l" t="t" r="r" b="b"/>
              <a:pathLst>
                <a:path w="1692" h="1623" extrusionOk="0">
                  <a:moveTo>
                    <a:pt x="863" y="1"/>
                  </a:moveTo>
                  <a:cubicBezTo>
                    <a:pt x="799" y="1"/>
                    <a:pt x="734" y="8"/>
                    <a:pt x="668" y="24"/>
                  </a:cubicBezTo>
                  <a:lnTo>
                    <a:pt x="537" y="60"/>
                  </a:lnTo>
                  <a:cubicBezTo>
                    <a:pt x="418" y="107"/>
                    <a:pt x="322" y="179"/>
                    <a:pt x="239" y="274"/>
                  </a:cubicBezTo>
                  <a:cubicBezTo>
                    <a:pt x="72" y="465"/>
                    <a:pt x="1" y="738"/>
                    <a:pt x="72" y="1000"/>
                  </a:cubicBezTo>
                  <a:cubicBezTo>
                    <a:pt x="163" y="1363"/>
                    <a:pt x="492" y="1623"/>
                    <a:pt x="857" y="1623"/>
                  </a:cubicBezTo>
                  <a:cubicBezTo>
                    <a:pt x="924" y="1623"/>
                    <a:pt x="992" y="1614"/>
                    <a:pt x="1060" y="1596"/>
                  </a:cubicBezTo>
                  <a:cubicBezTo>
                    <a:pt x="1132" y="1584"/>
                    <a:pt x="1203" y="1548"/>
                    <a:pt x="1263" y="1524"/>
                  </a:cubicBezTo>
                  <a:cubicBezTo>
                    <a:pt x="1382" y="1453"/>
                    <a:pt x="1477" y="1358"/>
                    <a:pt x="1549" y="1250"/>
                  </a:cubicBezTo>
                  <a:cubicBezTo>
                    <a:pt x="1561" y="1238"/>
                    <a:pt x="1572" y="1215"/>
                    <a:pt x="1596" y="1191"/>
                  </a:cubicBezTo>
                  <a:cubicBezTo>
                    <a:pt x="1656" y="1096"/>
                    <a:pt x="1680" y="977"/>
                    <a:pt x="1691" y="857"/>
                  </a:cubicBezTo>
                  <a:cubicBezTo>
                    <a:pt x="1691" y="762"/>
                    <a:pt x="1691" y="691"/>
                    <a:pt x="1668" y="596"/>
                  </a:cubicBezTo>
                  <a:cubicBezTo>
                    <a:pt x="1656" y="536"/>
                    <a:pt x="1620" y="476"/>
                    <a:pt x="1596" y="417"/>
                  </a:cubicBezTo>
                  <a:cubicBezTo>
                    <a:pt x="1537" y="322"/>
                    <a:pt x="1453" y="215"/>
                    <a:pt x="1358" y="155"/>
                  </a:cubicBezTo>
                  <a:cubicBezTo>
                    <a:pt x="1209" y="59"/>
                    <a:pt x="1041" y="1"/>
                    <a:pt x="8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1"/>
            <p:cNvSpPr/>
            <p:nvPr/>
          </p:nvSpPr>
          <p:spPr>
            <a:xfrm>
              <a:off x="2435125" y="2175825"/>
              <a:ext cx="44075" cy="41075"/>
            </a:xfrm>
            <a:custGeom>
              <a:avLst/>
              <a:gdLst/>
              <a:ahLst/>
              <a:cxnLst/>
              <a:rect l="l" t="t" r="r" b="b"/>
              <a:pathLst>
                <a:path w="1763" h="1643" extrusionOk="0">
                  <a:moveTo>
                    <a:pt x="867" y="0"/>
                  </a:moveTo>
                  <a:cubicBezTo>
                    <a:pt x="796" y="0"/>
                    <a:pt x="723" y="8"/>
                    <a:pt x="655" y="31"/>
                  </a:cubicBezTo>
                  <a:cubicBezTo>
                    <a:pt x="643" y="31"/>
                    <a:pt x="643" y="31"/>
                    <a:pt x="631" y="43"/>
                  </a:cubicBezTo>
                  <a:cubicBezTo>
                    <a:pt x="583" y="55"/>
                    <a:pt x="524" y="67"/>
                    <a:pt x="476" y="102"/>
                  </a:cubicBezTo>
                  <a:cubicBezTo>
                    <a:pt x="369" y="162"/>
                    <a:pt x="274" y="233"/>
                    <a:pt x="191" y="341"/>
                  </a:cubicBezTo>
                  <a:cubicBezTo>
                    <a:pt x="60" y="531"/>
                    <a:pt x="0" y="769"/>
                    <a:pt x="60" y="1019"/>
                  </a:cubicBezTo>
                  <a:cubicBezTo>
                    <a:pt x="150" y="1390"/>
                    <a:pt x="484" y="1642"/>
                    <a:pt x="843" y="1642"/>
                  </a:cubicBezTo>
                  <a:cubicBezTo>
                    <a:pt x="911" y="1642"/>
                    <a:pt x="980" y="1633"/>
                    <a:pt x="1048" y="1615"/>
                  </a:cubicBezTo>
                  <a:cubicBezTo>
                    <a:pt x="1476" y="1519"/>
                    <a:pt x="1762" y="1067"/>
                    <a:pt x="1643" y="638"/>
                  </a:cubicBezTo>
                  <a:cubicBezTo>
                    <a:pt x="1607" y="519"/>
                    <a:pt x="1548" y="400"/>
                    <a:pt x="1476" y="305"/>
                  </a:cubicBezTo>
                  <a:cubicBezTo>
                    <a:pt x="1381" y="210"/>
                    <a:pt x="1298" y="126"/>
                    <a:pt x="1179" y="67"/>
                  </a:cubicBezTo>
                  <a:cubicBezTo>
                    <a:pt x="1119" y="43"/>
                    <a:pt x="1048" y="31"/>
                    <a:pt x="988" y="7"/>
                  </a:cubicBezTo>
                  <a:cubicBezTo>
                    <a:pt x="949" y="3"/>
                    <a:pt x="908" y="0"/>
                    <a:pt x="8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1"/>
            <p:cNvSpPr/>
            <p:nvPr/>
          </p:nvSpPr>
          <p:spPr>
            <a:xfrm>
              <a:off x="874500" y="1324400"/>
              <a:ext cx="61050" cy="39475"/>
            </a:xfrm>
            <a:custGeom>
              <a:avLst/>
              <a:gdLst/>
              <a:ahLst/>
              <a:cxnLst/>
              <a:rect l="l" t="t" r="r" b="b"/>
              <a:pathLst>
                <a:path w="2442" h="1579" extrusionOk="0">
                  <a:moveTo>
                    <a:pt x="120" y="0"/>
                  </a:moveTo>
                  <a:cubicBezTo>
                    <a:pt x="12" y="215"/>
                    <a:pt x="1" y="465"/>
                    <a:pt x="60" y="715"/>
                  </a:cubicBezTo>
                  <a:cubicBezTo>
                    <a:pt x="182" y="1234"/>
                    <a:pt x="670" y="1579"/>
                    <a:pt x="1188" y="1579"/>
                  </a:cubicBezTo>
                  <a:cubicBezTo>
                    <a:pt x="1276" y="1579"/>
                    <a:pt x="1365" y="1569"/>
                    <a:pt x="1453" y="1548"/>
                  </a:cubicBezTo>
                  <a:cubicBezTo>
                    <a:pt x="2060" y="1394"/>
                    <a:pt x="2441" y="762"/>
                    <a:pt x="2287" y="143"/>
                  </a:cubicBezTo>
                  <a:cubicBezTo>
                    <a:pt x="2275" y="108"/>
                    <a:pt x="2263" y="48"/>
                    <a:pt x="223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1"/>
            <p:cNvSpPr/>
            <p:nvPr/>
          </p:nvSpPr>
          <p:spPr>
            <a:xfrm>
              <a:off x="1687100" y="1615750"/>
              <a:ext cx="48250" cy="45975"/>
            </a:xfrm>
            <a:custGeom>
              <a:avLst/>
              <a:gdLst/>
              <a:ahLst/>
              <a:cxnLst/>
              <a:rect l="l" t="t" r="r" b="b"/>
              <a:pathLst>
                <a:path w="1930" h="1839" extrusionOk="0">
                  <a:moveTo>
                    <a:pt x="912" y="0"/>
                  </a:moveTo>
                  <a:cubicBezTo>
                    <a:pt x="839" y="0"/>
                    <a:pt x="765" y="9"/>
                    <a:pt x="691" y="26"/>
                  </a:cubicBezTo>
                  <a:cubicBezTo>
                    <a:pt x="679" y="26"/>
                    <a:pt x="655" y="50"/>
                    <a:pt x="632" y="50"/>
                  </a:cubicBezTo>
                  <a:cubicBezTo>
                    <a:pt x="513" y="86"/>
                    <a:pt x="417" y="146"/>
                    <a:pt x="322" y="229"/>
                  </a:cubicBezTo>
                  <a:cubicBezTo>
                    <a:pt x="155" y="372"/>
                    <a:pt x="36" y="586"/>
                    <a:pt x="13" y="800"/>
                  </a:cubicBezTo>
                  <a:cubicBezTo>
                    <a:pt x="1" y="908"/>
                    <a:pt x="1" y="1027"/>
                    <a:pt x="24" y="1146"/>
                  </a:cubicBezTo>
                  <a:cubicBezTo>
                    <a:pt x="24" y="1158"/>
                    <a:pt x="24" y="1158"/>
                    <a:pt x="36" y="1181"/>
                  </a:cubicBezTo>
                  <a:cubicBezTo>
                    <a:pt x="158" y="1566"/>
                    <a:pt x="529" y="1839"/>
                    <a:pt x="930" y="1839"/>
                  </a:cubicBezTo>
                  <a:cubicBezTo>
                    <a:pt x="1001" y="1839"/>
                    <a:pt x="1072" y="1830"/>
                    <a:pt x="1144" y="1812"/>
                  </a:cubicBezTo>
                  <a:cubicBezTo>
                    <a:pt x="1620" y="1693"/>
                    <a:pt x="1929" y="1193"/>
                    <a:pt x="1810" y="705"/>
                  </a:cubicBezTo>
                  <a:cubicBezTo>
                    <a:pt x="1699" y="279"/>
                    <a:pt x="1328" y="0"/>
                    <a:pt x="91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1"/>
            <p:cNvSpPr/>
            <p:nvPr/>
          </p:nvSpPr>
          <p:spPr>
            <a:xfrm>
              <a:off x="2480650" y="1385525"/>
              <a:ext cx="17900" cy="16475"/>
            </a:xfrm>
            <a:custGeom>
              <a:avLst/>
              <a:gdLst/>
              <a:ahLst/>
              <a:cxnLst/>
              <a:rect l="l" t="t" r="r" b="b"/>
              <a:pathLst>
                <a:path w="716" h="659" extrusionOk="0">
                  <a:moveTo>
                    <a:pt x="365" y="1"/>
                  </a:moveTo>
                  <a:cubicBezTo>
                    <a:pt x="342" y="1"/>
                    <a:pt x="320" y="3"/>
                    <a:pt x="298" y="8"/>
                  </a:cubicBezTo>
                  <a:cubicBezTo>
                    <a:pt x="239" y="32"/>
                    <a:pt x="191" y="56"/>
                    <a:pt x="144" y="92"/>
                  </a:cubicBezTo>
                  <a:cubicBezTo>
                    <a:pt x="84" y="103"/>
                    <a:pt x="72" y="127"/>
                    <a:pt x="60" y="163"/>
                  </a:cubicBezTo>
                  <a:cubicBezTo>
                    <a:pt x="13" y="234"/>
                    <a:pt x="1" y="330"/>
                    <a:pt x="25" y="413"/>
                  </a:cubicBezTo>
                  <a:cubicBezTo>
                    <a:pt x="25" y="425"/>
                    <a:pt x="48" y="437"/>
                    <a:pt x="48" y="461"/>
                  </a:cubicBezTo>
                  <a:cubicBezTo>
                    <a:pt x="99" y="573"/>
                    <a:pt x="203" y="659"/>
                    <a:pt x="336" y="659"/>
                  </a:cubicBezTo>
                  <a:cubicBezTo>
                    <a:pt x="358" y="659"/>
                    <a:pt x="382" y="656"/>
                    <a:pt x="406" y="651"/>
                  </a:cubicBezTo>
                  <a:lnTo>
                    <a:pt x="441" y="651"/>
                  </a:lnTo>
                  <a:cubicBezTo>
                    <a:pt x="620" y="603"/>
                    <a:pt x="715" y="449"/>
                    <a:pt x="703" y="282"/>
                  </a:cubicBezTo>
                  <a:lnTo>
                    <a:pt x="703" y="246"/>
                  </a:lnTo>
                  <a:cubicBezTo>
                    <a:pt x="652" y="93"/>
                    <a:pt x="504" y="1"/>
                    <a:pt x="3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1"/>
            <p:cNvSpPr/>
            <p:nvPr/>
          </p:nvSpPr>
          <p:spPr>
            <a:xfrm>
              <a:off x="1565650" y="1378450"/>
              <a:ext cx="45875" cy="41525"/>
            </a:xfrm>
            <a:custGeom>
              <a:avLst/>
              <a:gdLst/>
              <a:ahLst/>
              <a:cxnLst/>
              <a:rect l="l" t="t" r="r" b="b"/>
              <a:pathLst>
                <a:path w="1835" h="1661" extrusionOk="0">
                  <a:moveTo>
                    <a:pt x="929" y="1"/>
                  </a:moveTo>
                  <a:cubicBezTo>
                    <a:pt x="856" y="1"/>
                    <a:pt x="787" y="10"/>
                    <a:pt x="715" y="29"/>
                  </a:cubicBezTo>
                  <a:cubicBezTo>
                    <a:pt x="275" y="124"/>
                    <a:pt x="1" y="589"/>
                    <a:pt x="120" y="1041"/>
                  </a:cubicBezTo>
                  <a:cubicBezTo>
                    <a:pt x="120" y="1065"/>
                    <a:pt x="132" y="1089"/>
                    <a:pt x="156" y="1113"/>
                  </a:cubicBezTo>
                  <a:cubicBezTo>
                    <a:pt x="191" y="1232"/>
                    <a:pt x="275" y="1351"/>
                    <a:pt x="358" y="1422"/>
                  </a:cubicBezTo>
                  <a:cubicBezTo>
                    <a:pt x="516" y="1570"/>
                    <a:pt x="730" y="1661"/>
                    <a:pt x="948" y="1661"/>
                  </a:cubicBezTo>
                  <a:cubicBezTo>
                    <a:pt x="993" y="1661"/>
                    <a:pt x="1039" y="1657"/>
                    <a:pt x="1084" y="1648"/>
                  </a:cubicBezTo>
                  <a:cubicBezTo>
                    <a:pt x="1108" y="1648"/>
                    <a:pt x="1120" y="1648"/>
                    <a:pt x="1144" y="1637"/>
                  </a:cubicBezTo>
                  <a:cubicBezTo>
                    <a:pt x="1251" y="1601"/>
                    <a:pt x="1334" y="1565"/>
                    <a:pt x="1430" y="1506"/>
                  </a:cubicBezTo>
                  <a:cubicBezTo>
                    <a:pt x="1692" y="1303"/>
                    <a:pt x="1834" y="970"/>
                    <a:pt x="1751" y="625"/>
                  </a:cubicBezTo>
                  <a:cubicBezTo>
                    <a:pt x="1715" y="422"/>
                    <a:pt x="1608" y="279"/>
                    <a:pt x="1453" y="172"/>
                  </a:cubicBezTo>
                  <a:cubicBezTo>
                    <a:pt x="1358" y="101"/>
                    <a:pt x="1239" y="41"/>
                    <a:pt x="1120" y="17"/>
                  </a:cubicBezTo>
                  <a:cubicBezTo>
                    <a:pt x="1050" y="7"/>
                    <a:pt x="988" y="1"/>
                    <a:pt x="92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1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867"/>
        <p:cNvGrpSpPr/>
        <p:nvPr/>
      </p:nvGrpSpPr>
      <p:grpSpPr>
        <a:xfrm>
          <a:off x="0" y="0"/>
          <a:ext cx="0" cy="0"/>
          <a:chOff x="0" y="0"/>
          <a:chExt cx="0" cy="0"/>
        </a:xfrm>
      </p:grpSpPr>
      <p:grpSp>
        <p:nvGrpSpPr>
          <p:cNvPr id="1868" name="Google Shape;1868;p16"/>
          <p:cNvGrpSpPr/>
          <p:nvPr/>
        </p:nvGrpSpPr>
        <p:grpSpPr>
          <a:xfrm rot="-5400000">
            <a:off x="60712" y="3221715"/>
            <a:ext cx="1807469" cy="1928995"/>
            <a:chOff x="4060900" y="1586625"/>
            <a:chExt cx="982000" cy="1048025"/>
          </a:xfrm>
        </p:grpSpPr>
        <p:sp>
          <p:nvSpPr>
            <p:cNvPr id="1869" name="Google Shape;1869;p16"/>
            <p:cNvSpPr/>
            <p:nvPr/>
          </p:nvSpPr>
          <p:spPr>
            <a:xfrm>
              <a:off x="4535675" y="1586625"/>
              <a:ext cx="155700" cy="223875"/>
            </a:xfrm>
            <a:custGeom>
              <a:avLst/>
              <a:gdLst/>
              <a:ahLst/>
              <a:cxnLst/>
              <a:rect l="l" t="t" r="r" b="b"/>
              <a:pathLst>
                <a:path w="6228" h="8955" extrusionOk="0">
                  <a:moveTo>
                    <a:pt x="0" y="1"/>
                  </a:moveTo>
                  <a:lnTo>
                    <a:pt x="5918" y="8859"/>
                  </a:lnTo>
                  <a:lnTo>
                    <a:pt x="6037" y="8954"/>
                  </a:lnTo>
                  <a:cubicBezTo>
                    <a:pt x="6096" y="8907"/>
                    <a:pt x="6156" y="8871"/>
                    <a:pt x="6227" y="8847"/>
                  </a:cubicBezTo>
                  <a:lnTo>
                    <a:pt x="32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16"/>
            <p:cNvSpPr/>
            <p:nvPr/>
          </p:nvSpPr>
          <p:spPr>
            <a:xfrm>
              <a:off x="4392200" y="1586625"/>
              <a:ext cx="25025" cy="13125"/>
            </a:xfrm>
            <a:custGeom>
              <a:avLst/>
              <a:gdLst/>
              <a:ahLst/>
              <a:cxnLst/>
              <a:rect l="l" t="t" r="r" b="b"/>
              <a:pathLst>
                <a:path w="1001" h="525" extrusionOk="0">
                  <a:moveTo>
                    <a:pt x="525" y="1"/>
                  </a:moveTo>
                  <a:lnTo>
                    <a:pt x="1" y="358"/>
                  </a:lnTo>
                  <a:lnTo>
                    <a:pt x="239" y="525"/>
                  </a:lnTo>
                  <a:lnTo>
                    <a:pt x="100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16"/>
            <p:cNvSpPr/>
            <p:nvPr/>
          </p:nvSpPr>
          <p:spPr>
            <a:xfrm>
              <a:off x="4244875" y="1599725"/>
              <a:ext cx="147950" cy="103625"/>
            </a:xfrm>
            <a:custGeom>
              <a:avLst/>
              <a:gdLst/>
              <a:ahLst/>
              <a:cxnLst/>
              <a:rect l="l" t="t" r="r" b="b"/>
              <a:pathLst>
                <a:path w="5918" h="4145" extrusionOk="0">
                  <a:moveTo>
                    <a:pt x="5679" y="1"/>
                  </a:moveTo>
                  <a:lnTo>
                    <a:pt x="0" y="3918"/>
                  </a:lnTo>
                  <a:cubicBezTo>
                    <a:pt x="60" y="3977"/>
                    <a:pt x="119" y="4049"/>
                    <a:pt x="155" y="4144"/>
                  </a:cubicBezTo>
                  <a:lnTo>
                    <a:pt x="5917" y="179"/>
                  </a:lnTo>
                  <a:lnTo>
                    <a:pt x="56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16"/>
            <p:cNvSpPr/>
            <p:nvPr/>
          </p:nvSpPr>
          <p:spPr>
            <a:xfrm>
              <a:off x="4368975" y="1586625"/>
              <a:ext cx="317625" cy="228925"/>
            </a:xfrm>
            <a:custGeom>
              <a:avLst/>
              <a:gdLst/>
              <a:ahLst/>
              <a:cxnLst/>
              <a:rect l="l" t="t" r="r" b="b"/>
              <a:pathLst>
                <a:path w="12705" h="9157" extrusionOk="0">
                  <a:moveTo>
                    <a:pt x="1" y="1"/>
                  </a:moveTo>
                  <a:lnTo>
                    <a:pt x="715" y="525"/>
                  </a:lnTo>
                  <a:lnTo>
                    <a:pt x="930" y="691"/>
                  </a:lnTo>
                  <a:lnTo>
                    <a:pt x="12538" y="9157"/>
                  </a:lnTo>
                  <a:cubicBezTo>
                    <a:pt x="12538" y="9145"/>
                    <a:pt x="12550" y="9145"/>
                    <a:pt x="12550" y="9133"/>
                  </a:cubicBezTo>
                  <a:cubicBezTo>
                    <a:pt x="12598" y="9050"/>
                    <a:pt x="12645" y="8990"/>
                    <a:pt x="12705" y="8954"/>
                  </a:cubicBezTo>
                  <a:lnTo>
                    <a:pt x="12586" y="8859"/>
                  </a:lnTo>
                  <a:lnTo>
                    <a:pt x="1168" y="525"/>
                  </a:lnTo>
                  <a:lnTo>
                    <a:pt x="930" y="358"/>
                  </a:lnTo>
                  <a:lnTo>
                    <a:pt x="44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16"/>
            <p:cNvSpPr/>
            <p:nvPr/>
          </p:nvSpPr>
          <p:spPr>
            <a:xfrm>
              <a:off x="4224025" y="1586625"/>
              <a:ext cx="14025" cy="106900"/>
            </a:xfrm>
            <a:custGeom>
              <a:avLst/>
              <a:gdLst/>
              <a:ahLst/>
              <a:cxnLst/>
              <a:rect l="l" t="t" r="r" b="b"/>
              <a:pathLst>
                <a:path w="561" h="4276" extrusionOk="0">
                  <a:moveTo>
                    <a:pt x="1" y="1"/>
                  </a:moveTo>
                  <a:lnTo>
                    <a:pt x="286" y="4275"/>
                  </a:lnTo>
                  <a:cubicBezTo>
                    <a:pt x="334" y="4269"/>
                    <a:pt x="379" y="4266"/>
                    <a:pt x="423" y="4266"/>
                  </a:cubicBezTo>
                  <a:cubicBezTo>
                    <a:pt x="468" y="4266"/>
                    <a:pt x="513" y="4269"/>
                    <a:pt x="560" y="4275"/>
                  </a:cubicBezTo>
                  <a:lnTo>
                    <a:pt x="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16"/>
            <p:cNvSpPr/>
            <p:nvPr/>
          </p:nvSpPr>
          <p:spPr>
            <a:xfrm>
              <a:off x="4149025" y="1586625"/>
              <a:ext cx="80975" cy="110475"/>
            </a:xfrm>
            <a:custGeom>
              <a:avLst/>
              <a:gdLst/>
              <a:ahLst/>
              <a:cxnLst/>
              <a:rect l="l" t="t" r="r" b="b"/>
              <a:pathLst>
                <a:path w="3239" h="4419" extrusionOk="0">
                  <a:moveTo>
                    <a:pt x="0" y="1"/>
                  </a:moveTo>
                  <a:lnTo>
                    <a:pt x="3001" y="4418"/>
                  </a:lnTo>
                  <a:cubicBezTo>
                    <a:pt x="3084" y="4370"/>
                    <a:pt x="3155" y="4323"/>
                    <a:pt x="3239" y="4287"/>
                  </a:cubicBezTo>
                  <a:lnTo>
                    <a:pt x="32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16"/>
            <p:cNvSpPr/>
            <p:nvPr/>
          </p:nvSpPr>
          <p:spPr>
            <a:xfrm>
              <a:off x="4705925" y="1827450"/>
              <a:ext cx="298275" cy="234875"/>
            </a:xfrm>
            <a:custGeom>
              <a:avLst/>
              <a:gdLst/>
              <a:ahLst/>
              <a:cxnLst/>
              <a:rect l="l" t="t" r="r" b="b"/>
              <a:pathLst>
                <a:path w="11931" h="9395" extrusionOk="0">
                  <a:moveTo>
                    <a:pt x="144" y="0"/>
                  </a:moveTo>
                  <a:lnTo>
                    <a:pt x="108" y="95"/>
                  </a:lnTo>
                  <a:cubicBezTo>
                    <a:pt x="96" y="131"/>
                    <a:pt x="48" y="191"/>
                    <a:pt x="1" y="226"/>
                  </a:cubicBezTo>
                  <a:lnTo>
                    <a:pt x="11776" y="9394"/>
                  </a:lnTo>
                  <a:cubicBezTo>
                    <a:pt x="11776" y="9394"/>
                    <a:pt x="11776" y="9382"/>
                    <a:pt x="11788" y="9382"/>
                  </a:cubicBezTo>
                  <a:cubicBezTo>
                    <a:pt x="11836" y="9299"/>
                    <a:pt x="11871" y="9239"/>
                    <a:pt x="11931" y="9180"/>
                  </a:cubicBezTo>
                  <a:lnTo>
                    <a:pt x="14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16"/>
            <p:cNvSpPr/>
            <p:nvPr/>
          </p:nvSpPr>
          <p:spPr>
            <a:xfrm>
              <a:off x="4240700" y="1717600"/>
              <a:ext cx="163125" cy="235475"/>
            </a:xfrm>
            <a:custGeom>
              <a:avLst/>
              <a:gdLst/>
              <a:ahLst/>
              <a:cxnLst/>
              <a:rect l="l" t="t" r="r" b="b"/>
              <a:pathLst>
                <a:path w="6525" h="9419" extrusionOk="0">
                  <a:moveTo>
                    <a:pt x="215" y="1"/>
                  </a:moveTo>
                  <a:cubicBezTo>
                    <a:pt x="155" y="84"/>
                    <a:pt x="84" y="120"/>
                    <a:pt x="0" y="167"/>
                  </a:cubicBezTo>
                  <a:lnTo>
                    <a:pt x="6287" y="9418"/>
                  </a:lnTo>
                  <a:cubicBezTo>
                    <a:pt x="6299" y="9407"/>
                    <a:pt x="6334" y="9383"/>
                    <a:pt x="6358" y="9371"/>
                  </a:cubicBezTo>
                  <a:cubicBezTo>
                    <a:pt x="6418" y="9323"/>
                    <a:pt x="6465" y="9311"/>
                    <a:pt x="6525" y="9287"/>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16"/>
            <p:cNvSpPr/>
            <p:nvPr/>
          </p:nvSpPr>
          <p:spPr>
            <a:xfrm>
              <a:off x="4165400" y="1884000"/>
              <a:ext cx="124725" cy="117300"/>
            </a:xfrm>
            <a:custGeom>
              <a:avLst/>
              <a:gdLst/>
              <a:ahLst/>
              <a:cxnLst/>
              <a:rect l="l" t="t" r="r" b="b"/>
              <a:pathLst>
                <a:path w="4989" h="4692" extrusionOk="0">
                  <a:moveTo>
                    <a:pt x="191" y="0"/>
                  </a:moveTo>
                  <a:cubicBezTo>
                    <a:pt x="143" y="72"/>
                    <a:pt x="72" y="131"/>
                    <a:pt x="0" y="179"/>
                  </a:cubicBezTo>
                  <a:lnTo>
                    <a:pt x="4822" y="4691"/>
                  </a:lnTo>
                  <a:cubicBezTo>
                    <a:pt x="4822" y="4679"/>
                    <a:pt x="4834" y="4656"/>
                    <a:pt x="4834" y="4656"/>
                  </a:cubicBezTo>
                  <a:cubicBezTo>
                    <a:pt x="4882" y="4584"/>
                    <a:pt x="4917" y="4536"/>
                    <a:pt x="4989" y="4501"/>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16"/>
            <p:cNvSpPr/>
            <p:nvPr/>
          </p:nvSpPr>
          <p:spPr>
            <a:xfrm>
              <a:off x="4415725" y="1825350"/>
              <a:ext cx="268800" cy="134875"/>
            </a:xfrm>
            <a:custGeom>
              <a:avLst/>
              <a:gdLst/>
              <a:ahLst/>
              <a:cxnLst/>
              <a:rect l="l" t="t" r="r" b="b"/>
              <a:pathLst>
                <a:path w="10752" h="5395" extrusionOk="0">
                  <a:moveTo>
                    <a:pt x="10633" y="1"/>
                  </a:moveTo>
                  <a:lnTo>
                    <a:pt x="0" y="5144"/>
                  </a:lnTo>
                  <a:cubicBezTo>
                    <a:pt x="12" y="5156"/>
                    <a:pt x="12" y="5180"/>
                    <a:pt x="36" y="5180"/>
                  </a:cubicBezTo>
                  <a:cubicBezTo>
                    <a:pt x="72" y="5251"/>
                    <a:pt x="107" y="5323"/>
                    <a:pt x="107" y="5394"/>
                  </a:cubicBezTo>
                  <a:lnTo>
                    <a:pt x="10752" y="239"/>
                  </a:lnTo>
                  <a:cubicBezTo>
                    <a:pt x="10680" y="155"/>
                    <a:pt x="10656" y="84"/>
                    <a:pt x="1063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16"/>
            <p:cNvSpPr/>
            <p:nvPr/>
          </p:nvSpPr>
          <p:spPr>
            <a:xfrm>
              <a:off x="4410950" y="1967925"/>
              <a:ext cx="78325" cy="111950"/>
            </a:xfrm>
            <a:custGeom>
              <a:avLst/>
              <a:gdLst/>
              <a:ahLst/>
              <a:cxnLst/>
              <a:rect l="l" t="t" r="r" b="b"/>
              <a:pathLst>
                <a:path w="3133" h="4478" extrusionOk="0">
                  <a:moveTo>
                    <a:pt x="203" y="1"/>
                  </a:moveTo>
                  <a:cubicBezTo>
                    <a:pt x="179" y="48"/>
                    <a:pt x="132" y="96"/>
                    <a:pt x="72" y="144"/>
                  </a:cubicBezTo>
                  <a:cubicBezTo>
                    <a:pt x="36" y="156"/>
                    <a:pt x="25" y="167"/>
                    <a:pt x="1" y="179"/>
                  </a:cubicBezTo>
                  <a:lnTo>
                    <a:pt x="2870" y="4477"/>
                  </a:lnTo>
                  <a:cubicBezTo>
                    <a:pt x="2965" y="4442"/>
                    <a:pt x="3049" y="4418"/>
                    <a:pt x="3132" y="4394"/>
                  </a:cubicBez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16"/>
            <p:cNvSpPr/>
            <p:nvPr/>
          </p:nvSpPr>
          <p:spPr>
            <a:xfrm>
              <a:off x="4061200" y="212390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16"/>
            <p:cNvSpPr/>
            <p:nvPr/>
          </p:nvSpPr>
          <p:spPr>
            <a:xfrm>
              <a:off x="4060900" y="2121825"/>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16"/>
            <p:cNvSpPr/>
            <p:nvPr/>
          </p:nvSpPr>
          <p:spPr>
            <a:xfrm>
              <a:off x="4060900" y="212300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16"/>
            <p:cNvSpPr/>
            <p:nvPr/>
          </p:nvSpPr>
          <p:spPr>
            <a:xfrm>
              <a:off x="4313325" y="1964350"/>
              <a:ext cx="84550" cy="44675"/>
            </a:xfrm>
            <a:custGeom>
              <a:avLst/>
              <a:gdLst/>
              <a:ahLst/>
              <a:cxnLst/>
              <a:rect l="l" t="t" r="r" b="b"/>
              <a:pathLst>
                <a:path w="3382" h="1787" extrusionOk="0">
                  <a:moveTo>
                    <a:pt x="3263" y="1"/>
                  </a:moveTo>
                  <a:lnTo>
                    <a:pt x="0" y="1513"/>
                  </a:lnTo>
                  <a:cubicBezTo>
                    <a:pt x="48" y="1608"/>
                    <a:pt x="60" y="1703"/>
                    <a:pt x="48" y="1787"/>
                  </a:cubicBezTo>
                  <a:lnTo>
                    <a:pt x="3382" y="227"/>
                  </a:lnTo>
                  <a:cubicBezTo>
                    <a:pt x="3358" y="191"/>
                    <a:pt x="3334" y="179"/>
                    <a:pt x="3322" y="144"/>
                  </a:cubicBezTo>
                  <a:cubicBezTo>
                    <a:pt x="3287" y="108"/>
                    <a:pt x="3263" y="49"/>
                    <a:pt x="326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16"/>
            <p:cNvSpPr/>
            <p:nvPr/>
          </p:nvSpPr>
          <p:spPr>
            <a:xfrm>
              <a:off x="4068650" y="2015250"/>
              <a:ext cx="221775" cy="104225"/>
            </a:xfrm>
            <a:custGeom>
              <a:avLst/>
              <a:gdLst/>
              <a:ahLst/>
              <a:cxnLst/>
              <a:rect l="l" t="t" r="r" b="b"/>
              <a:pathLst>
                <a:path w="8871" h="4169" extrusionOk="0">
                  <a:moveTo>
                    <a:pt x="8692" y="1"/>
                  </a:moveTo>
                  <a:lnTo>
                    <a:pt x="48" y="4049"/>
                  </a:lnTo>
                  <a:lnTo>
                    <a:pt x="1" y="4168"/>
                  </a:lnTo>
                  <a:lnTo>
                    <a:pt x="1" y="4168"/>
                  </a:lnTo>
                  <a:lnTo>
                    <a:pt x="477" y="4144"/>
                  </a:lnTo>
                  <a:lnTo>
                    <a:pt x="8871" y="215"/>
                  </a:lnTo>
                  <a:cubicBezTo>
                    <a:pt x="8787" y="156"/>
                    <a:pt x="8740" y="84"/>
                    <a:pt x="869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16"/>
            <p:cNvSpPr/>
            <p:nvPr/>
          </p:nvSpPr>
          <p:spPr>
            <a:xfrm>
              <a:off x="4060900" y="2122125"/>
              <a:ext cx="25" cy="900"/>
            </a:xfrm>
            <a:custGeom>
              <a:avLst/>
              <a:gdLst/>
              <a:ahLst/>
              <a:cxnLst/>
              <a:rect l="l" t="t" r="r" b="b"/>
              <a:pathLst>
                <a:path w="1" h="36" extrusionOk="0">
                  <a:moveTo>
                    <a:pt x="1" y="36"/>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16"/>
            <p:cNvSpPr/>
            <p:nvPr/>
          </p:nvSpPr>
          <p:spPr>
            <a:xfrm>
              <a:off x="4060900" y="212330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16"/>
            <p:cNvSpPr/>
            <p:nvPr/>
          </p:nvSpPr>
          <p:spPr>
            <a:xfrm>
              <a:off x="4060900" y="2123000"/>
              <a:ext cx="25" cy="25"/>
            </a:xfrm>
            <a:custGeom>
              <a:avLst/>
              <a:gdLst/>
              <a:ahLst/>
              <a:cxnLst/>
              <a:rect l="l" t="t" r="r" b="b"/>
              <a:pathLst>
                <a:path w="1" h="1" extrusionOk="0">
                  <a:moveTo>
                    <a:pt x="1" y="1"/>
                  </a:moveTo>
                  <a:lnTo>
                    <a:pt x="1" y="1"/>
                  </a:ln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16"/>
            <p:cNvSpPr/>
            <p:nvPr/>
          </p:nvSpPr>
          <p:spPr>
            <a:xfrm>
              <a:off x="4060900" y="1888450"/>
              <a:ext cx="92900" cy="233400"/>
            </a:xfrm>
            <a:custGeom>
              <a:avLst/>
              <a:gdLst/>
              <a:ahLst/>
              <a:cxnLst/>
              <a:rect l="l" t="t" r="r" b="b"/>
              <a:pathLst>
                <a:path w="3716" h="9336" extrusionOk="0">
                  <a:moveTo>
                    <a:pt x="3466" y="1"/>
                  </a:moveTo>
                  <a:lnTo>
                    <a:pt x="22" y="9278"/>
                  </a:lnTo>
                  <a:lnTo>
                    <a:pt x="37" y="9264"/>
                  </a:lnTo>
                  <a:lnTo>
                    <a:pt x="108" y="9264"/>
                  </a:lnTo>
                  <a:lnTo>
                    <a:pt x="322" y="9240"/>
                  </a:lnTo>
                  <a:lnTo>
                    <a:pt x="370" y="9121"/>
                  </a:lnTo>
                  <a:lnTo>
                    <a:pt x="3716" y="108"/>
                  </a:lnTo>
                  <a:cubicBezTo>
                    <a:pt x="3644" y="84"/>
                    <a:pt x="3549" y="60"/>
                    <a:pt x="3478" y="13"/>
                  </a:cubicBezTo>
                  <a:cubicBezTo>
                    <a:pt x="3478" y="13"/>
                    <a:pt x="3466" y="13"/>
                    <a:pt x="3466" y="1"/>
                  </a:cubicBezTo>
                  <a:close/>
                  <a:moveTo>
                    <a:pt x="22" y="9278"/>
                  </a:moveTo>
                  <a:lnTo>
                    <a:pt x="13" y="9288"/>
                  </a:lnTo>
                  <a:lnTo>
                    <a:pt x="13" y="9300"/>
                  </a:lnTo>
                  <a:cubicBezTo>
                    <a:pt x="13" y="9300"/>
                    <a:pt x="1" y="9323"/>
                    <a:pt x="1" y="9335"/>
                  </a:cubicBezTo>
                  <a:lnTo>
                    <a:pt x="22" y="9278"/>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16"/>
            <p:cNvSpPr/>
            <p:nvPr/>
          </p:nvSpPr>
          <p:spPr>
            <a:xfrm>
              <a:off x="4060900" y="2123600"/>
              <a:ext cx="325" cy="325"/>
            </a:xfrm>
            <a:custGeom>
              <a:avLst/>
              <a:gdLst/>
              <a:ahLst/>
              <a:cxnLst/>
              <a:rect l="l" t="t" r="r" b="b"/>
              <a:pathLst>
                <a:path w="13" h="13" extrusionOk="0">
                  <a:moveTo>
                    <a:pt x="1" y="1"/>
                  </a:moveTo>
                  <a:cubicBezTo>
                    <a:pt x="1" y="13"/>
                    <a:pt x="1" y="13"/>
                    <a:pt x="1" y="1"/>
                  </a:cubicBezTo>
                  <a:cubicBezTo>
                    <a:pt x="13" y="13"/>
                    <a:pt x="13" y="13"/>
                    <a:pt x="1" y="1"/>
                  </a:cubicBezTo>
                  <a:cubicBezTo>
                    <a:pt x="1" y="13"/>
                    <a:pt x="1" y="13"/>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16"/>
            <p:cNvSpPr/>
            <p:nvPr/>
          </p:nvSpPr>
          <p:spPr>
            <a:xfrm>
              <a:off x="4061200" y="2124500"/>
              <a:ext cx="217925" cy="393825"/>
            </a:xfrm>
            <a:custGeom>
              <a:avLst/>
              <a:gdLst/>
              <a:ahLst/>
              <a:cxnLst/>
              <a:rect l="l" t="t" r="r" b="b"/>
              <a:pathLst>
                <a:path w="8717" h="15753" extrusionOk="0">
                  <a:moveTo>
                    <a:pt x="1" y="0"/>
                  </a:moveTo>
                  <a:cubicBezTo>
                    <a:pt x="3" y="8"/>
                    <a:pt x="7" y="15"/>
                    <a:pt x="13" y="22"/>
                  </a:cubicBezTo>
                  <a:lnTo>
                    <a:pt x="13" y="22"/>
                  </a:lnTo>
                  <a:lnTo>
                    <a:pt x="1" y="0"/>
                  </a:lnTo>
                  <a:close/>
                  <a:moveTo>
                    <a:pt x="13" y="22"/>
                  </a:moveTo>
                  <a:lnTo>
                    <a:pt x="8478" y="15752"/>
                  </a:lnTo>
                  <a:cubicBezTo>
                    <a:pt x="8561" y="15717"/>
                    <a:pt x="8633" y="15669"/>
                    <a:pt x="8716" y="15633"/>
                  </a:cubicBezTo>
                  <a:lnTo>
                    <a:pt x="322" y="60"/>
                  </a:lnTo>
                  <a:lnTo>
                    <a:pt x="120" y="72"/>
                  </a:lnTo>
                  <a:cubicBezTo>
                    <a:pt x="73" y="72"/>
                    <a:pt x="33" y="49"/>
                    <a:pt x="13" y="2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16"/>
            <p:cNvSpPr/>
            <p:nvPr/>
          </p:nvSpPr>
          <p:spPr>
            <a:xfrm>
              <a:off x="4060900" y="2121825"/>
              <a:ext cx="25" cy="25"/>
            </a:xfrm>
            <a:custGeom>
              <a:avLst/>
              <a:gdLst/>
              <a:ahLst/>
              <a:cxnLst/>
              <a:rect l="l" t="t" r="r" b="b"/>
              <a:pathLst>
                <a:path w="1" h="1" extrusionOk="0">
                  <a:moveTo>
                    <a:pt x="1" y="0"/>
                  </a:moveTo>
                  <a:lnTo>
                    <a:pt x="1" y="0"/>
                  </a:ln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16"/>
            <p:cNvSpPr/>
            <p:nvPr/>
          </p:nvSpPr>
          <p:spPr>
            <a:xfrm>
              <a:off x="4060900" y="2123000"/>
              <a:ext cx="25" cy="325"/>
            </a:xfrm>
            <a:custGeom>
              <a:avLst/>
              <a:gdLst/>
              <a:ahLst/>
              <a:cxnLst/>
              <a:rect l="l" t="t" r="r" b="b"/>
              <a:pathLst>
                <a:path w="1" h="13" extrusionOk="0">
                  <a:moveTo>
                    <a:pt x="1" y="1"/>
                  </a:moveTo>
                  <a:lnTo>
                    <a:pt x="1" y="1"/>
                  </a:lnTo>
                  <a:cubicBezTo>
                    <a:pt x="1" y="13"/>
                    <a:pt x="1" y="13"/>
                    <a:pt x="1" y="1"/>
                  </a:cubicBezTo>
                  <a:cubicBezTo>
                    <a:pt x="1" y="13"/>
                    <a:pt x="1" y="13"/>
                    <a:pt x="1" y="1"/>
                  </a:cubicBezTo>
                  <a:cubicBezTo>
                    <a:pt x="1" y="13"/>
                    <a:pt x="1" y="13"/>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16"/>
            <p:cNvSpPr/>
            <p:nvPr/>
          </p:nvSpPr>
          <p:spPr>
            <a:xfrm>
              <a:off x="4062400" y="2119775"/>
              <a:ext cx="325" cy="275"/>
            </a:xfrm>
            <a:custGeom>
              <a:avLst/>
              <a:gdLst/>
              <a:ahLst/>
              <a:cxnLst/>
              <a:rect l="l" t="t" r="r" b="b"/>
              <a:pathLst>
                <a:path w="13" h="11" extrusionOk="0">
                  <a:moveTo>
                    <a:pt x="12" y="0"/>
                  </a:moveTo>
                  <a:cubicBezTo>
                    <a:pt x="11" y="0"/>
                    <a:pt x="8" y="11"/>
                    <a:pt x="1" y="11"/>
                  </a:cubicBezTo>
                  <a:lnTo>
                    <a:pt x="12" y="11"/>
                  </a:lnTo>
                  <a:cubicBezTo>
                    <a:pt x="12" y="3"/>
                    <a:pt x="12" y="0"/>
                    <a:pt x="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16"/>
            <p:cNvSpPr/>
            <p:nvPr/>
          </p:nvSpPr>
          <p:spPr>
            <a:xfrm>
              <a:off x="4061200" y="2120625"/>
              <a:ext cx="25" cy="325"/>
            </a:xfrm>
            <a:custGeom>
              <a:avLst/>
              <a:gdLst/>
              <a:ahLst/>
              <a:cxnLst/>
              <a:rect l="l" t="t" r="r" b="b"/>
              <a:pathLst>
                <a:path w="1" h="13" extrusionOk="0">
                  <a:moveTo>
                    <a:pt x="1" y="13"/>
                  </a:moveTo>
                  <a:cubicBezTo>
                    <a:pt x="1" y="13"/>
                    <a:pt x="1" y="1"/>
                    <a:pt x="1" y="13"/>
                  </a:cubicBezTo>
                  <a:cubicBezTo>
                    <a:pt x="1" y="1"/>
                    <a:pt x="1" y="13"/>
                    <a:pt x="1"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16"/>
            <p:cNvSpPr/>
            <p:nvPr/>
          </p:nvSpPr>
          <p:spPr>
            <a:xfrm>
              <a:off x="4062400" y="2120025"/>
              <a:ext cx="25" cy="25"/>
            </a:xfrm>
            <a:custGeom>
              <a:avLst/>
              <a:gdLst/>
              <a:ahLst/>
              <a:cxnLst/>
              <a:rect l="l" t="t" r="r" b="b"/>
              <a:pathLst>
                <a:path w="1" h="1" extrusionOk="0">
                  <a:moveTo>
                    <a:pt x="1" y="1"/>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16"/>
            <p:cNvSpPr/>
            <p:nvPr/>
          </p:nvSpPr>
          <p:spPr>
            <a:xfrm>
              <a:off x="4063000" y="21194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16"/>
            <p:cNvSpPr/>
            <p:nvPr/>
          </p:nvSpPr>
          <p:spPr>
            <a:xfrm>
              <a:off x="4348750" y="2085200"/>
              <a:ext cx="488175" cy="446225"/>
            </a:xfrm>
            <a:custGeom>
              <a:avLst/>
              <a:gdLst/>
              <a:ahLst/>
              <a:cxnLst/>
              <a:rect l="l" t="t" r="r" b="b"/>
              <a:pathLst>
                <a:path w="19527" h="17849" extrusionOk="0">
                  <a:moveTo>
                    <a:pt x="19515" y="1"/>
                  </a:moveTo>
                  <a:lnTo>
                    <a:pt x="19217" y="25"/>
                  </a:lnTo>
                  <a:lnTo>
                    <a:pt x="0" y="17658"/>
                  </a:lnTo>
                  <a:cubicBezTo>
                    <a:pt x="60" y="17717"/>
                    <a:pt x="119" y="17777"/>
                    <a:pt x="179" y="17848"/>
                  </a:cubicBezTo>
                  <a:lnTo>
                    <a:pt x="19479" y="144"/>
                  </a:lnTo>
                  <a:cubicBezTo>
                    <a:pt x="19527" y="108"/>
                    <a:pt x="19527" y="48"/>
                    <a:pt x="1951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16"/>
            <p:cNvSpPr/>
            <p:nvPr/>
          </p:nvSpPr>
          <p:spPr>
            <a:xfrm>
              <a:off x="4521375" y="2069725"/>
              <a:ext cx="477175" cy="31875"/>
            </a:xfrm>
            <a:custGeom>
              <a:avLst/>
              <a:gdLst/>
              <a:ahLst/>
              <a:cxnLst/>
              <a:rect l="l" t="t" r="r" b="b"/>
              <a:pathLst>
                <a:path w="19087" h="1275" extrusionOk="0">
                  <a:moveTo>
                    <a:pt x="19063" y="1"/>
                  </a:moveTo>
                  <a:lnTo>
                    <a:pt x="1" y="1013"/>
                  </a:lnTo>
                  <a:cubicBezTo>
                    <a:pt x="37" y="1096"/>
                    <a:pt x="60" y="1191"/>
                    <a:pt x="72" y="1275"/>
                  </a:cubicBezTo>
                  <a:lnTo>
                    <a:pt x="12324" y="620"/>
                  </a:lnTo>
                  <a:lnTo>
                    <a:pt x="12622" y="608"/>
                  </a:lnTo>
                  <a:lnTo>
                    <a:pt x="19087" y="263"/>
                  </a:lnTo>
                  <a:cubicBezTo>
                    <a:pt x="19063" y="179"/>
                    <a:pt x="19063" y="84"/>
                    <a:pt x="1906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16"/>
            <p:cNvSpPr/>
            <p:nvPr/>
          </p:nvSpPr>
          <p:spPr>
            <a:xfrm>
              <a:off x="4060900" y="2098000"/>
              <a:ext cx="405150" cy="28075"/>
            </a:xfrm>
            <a:custGeom>
              <a:avLst/>
              <a:gdLst/>
              <a:ahLst/>
              <a:cxnLst/>
              <a:rect l="l" t="t" r="r" b="b"/>
              <a:pathLst>
                <a:path w="16206" h="1123" extrusionOk="0">
                  <a:moveTo>
                    <a:pt x="16205" y="1"/>
                  </a:moveTo>
                  <a:lnTo>
                    <a:pt x="799" y="810"/>
                  </a:lnTo>
                  <a:lnTo>
                    <a:pt x="322" y="846"/>
                  </a:lnTo>
                  <a:lnTo>
                    <a:pt x="120" y="858"/>
                  </a:lnTo>
                  <a:lnTo>
                    <a:pt x="72" y="858"/>
                  </a:lnTo>
                  <a:cubicBezTo>
                    <a:pt x="61" y="858"/>
                    <a:pt x="61" y="858"/>
                    <a:pt x="37" y="882"/>
                  </a:cubicBezTo>
                  <a:lnTo>
                    <a:pt x="13" y="906"/>
                  </a:lnTo>
                  <a:lnTo>
                    <a:pt x="13" y="918"/>
                  </a:lnTo>
                  <a:cubicBezTo>
                    <a:pt x="13" y="941"/>
                    <a:pt x="1" y="941"/>
                    <a:pt x="1" y="953"/>
                  </a:cubicBezTo>
                  <a:lnTo>
                    <a:pt x="1" y="977"/>
                  </a:lnTo>
                  <a:lnTo>
                    <a:pt x="1" y="1001"/>
                  </a:lnTo>
                  <a:lnTo>
                    <a:pt x="1" y="1013"/>
                  </a:lnTo>
                  <a:lnTo>
                    <a:pt x="1" y="1025"/>
                  </a:lnTo>
                  <a:cubicBezTo>
                    <a:pt x="22" y="1087"/>
                    <a:pt x="70" y="1122"/>
                    <a:pt x="113" y="1122"/>
                  </a:cubicBezTo>
                  <a:cubicBezTo>
                    <a:pt x="120" y="1122"/>
                    <a:pt x="126" y="1121"/>
                    <a:pt x="132" y="1120"/>
                  </a:cubicBezTo>
                  <a:lnTo>
                    <a:pt x="334" y="1096"/>
                  </a:lnTo>
                  <a:lnTo>
                    <a:pt x="16146" y="263"/>
                  </a:lnTo>
                  <a:cubicBezTo>
                    <a:pt x="16146" y="179"/>
                    <a:pt x="16170" y="84"/>
                    <a:pt x="1620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16"/>
            <p:cNvSpPr/>
            <p:nvPr/>
          </p:nvSpPr>
          <p:spPr>
            <a:xfrm>
              <a:off x="4238325" y="2509150"/>
              <a:ext cx="136050" cy="125500"/>
            </a:xfrm>
            <a:custGeom>
              <a:avLst/>
              <a:gdLst/>
              <a:ahLst/>
              <a:cxnLst/>
              <a:rect l="l" t="t" r="r" b="b"/>
              <a:pathLst>
                <a:path w="5442" h="5020" extrusionOk="0">
                  <a:moveTo>
                    <a:pt x="2687" y="1"/>
                  </a:moveTo>
                  <a:cubicBezTo>
                    <a:pt x="2496" y="1"/>
                    <a:pt x="2302" y="23"/>
                    <a:pt x="2108" y="69"/>
                  </a:cubicBezTo>
                  <a:cubicBezTo>
                    <a:pt x="1953" y="116"/>
                    <a:pt x="1786" y="164"/>
                    <a:pt x="1631" y="235"/>
                  </a:cubicBezTo>
                  <a:cubicBezTo>
                    <a:pt x="1560" y="283"/>
                    <a:pt x="1476" y="307"/>
                    <a:pt x="1393" y="354"/>
                  </a:cubicBezTo>
                  <a:cubicBezTo>
                    <a:pt x="488" y="902"/>
                    <a:pt x="0" y="1998"/>
                    <a:pt x="250" y="3093"/>
                  </a:cubicBezTo>
                  <a:cubicBezTo>
                    <a:pt x="535" y="4252"/>
                    <a:pt x="1557" y="5020"/>
                    <a:pt x="2687" y="5020"/>
                  </a:cubicBezTo>
                  <a:cubicBezTo>
                    <a:pt x="2881" y="5020"/>
                    <a:pt x="3077" y="4997"/>
                    <a:pt x="3274" y="4950"/>
                  </a:cubicBezTo>
                  <a:cubicBezTo>
                    <a:pt x="4620" y="4629"/>
                    <a:pt x="5441" y="3271"/>
                    <a:pt x="5132" y="1938"/>
                  </a:cubicBezTo>
                  <a:cubicBezTo>
                    <a:pt x="5048" y="1533"/>
                    <a:pt x="4846" y="1188"/>
                    <a:pt x="4596" y="890"/>
                  </a:cubicBezTo>
                  <a:cubicBezTo>
                    <a:pt x="4548" y="819"/>
                    <a:pt x="4489" y="759"/>
                    <a:pt x="4417" y="700"/>
                  </a:cubicBezTo>
                  <a:cubicBezTo>
                    <a:pt x="3957" y="258"/>
                    <a:pt x="3340" y="1"/>
                    <a:pt x="26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16"/>
            <p:cNvSpPr/>
            <p:nvPr/>
          </p:nvSpPr>
          <p:spPr>
            <a:xfrm>
              <a:off x="4463650" y="2077450"/>
              <a:ext cx="61025" cy="59300"/>
            </a:xfrm>
            <a:custGeom>
              <a:avLst/>
              <a:gdLst/>
              <a:ahLst/>
              <a:cxnLst/>
              <a:rect l="l" t="t" r="r" b="b"/>
              <a:pathLst>
                <a:path w="2441" h="2372" extrusionOk="0">
                  <a:moveTo>
                    <a:pt x="1220" y="0"/>
                  </a:moveTo>
                  <a:cubicBezTo>
                    <a:pt x="1158" y="0"/>
                    <a:pt x="1097" y="5"/>
                    <a:pt x="1036" y="13"/>
                  </a:cubicBezTo>
                  <a:cubicBezTo>
                    <a:pt x="941" y="37"/>
                    <a:pt x="857" y="61"/>
                    <a:pt x="762" y="96"/>
                  </a:cubicBezTo>
                  <a:cubicBezTo>
                    <a:pt x="524" y="180"/>
                    <a:pt x="334" y="358"/>
                    <a:pt x="203" y="585"/>
                  </a:cubicBezTo>
                  <a:cubicBezTo>
                    <a:pt x="155" y="656"/>
                    <a:pt x="119" y="751"/>
                    <a:pt x="95" y="823"/>
                  </a:cubicBezTo>
                  <a:cubicBezTo>
                    <a:pt x="60" y="906"/>
                    <a:pt x="48" y="1001"/>
                    <a:pt x="36" y="1085"/>
                  </a:cubicBezTo>
                  <a:cubicBezTo>
                    <a:pt x="0" y="1537"/>
                    <a:pt x="214" y="1966"/>
                    <a:pt x="619" y="2204"/>
                  </a:cubicBezTo>
                  <a:cubicBezTo>
                    <a:pt x="809" y="2317"/>
                    <a:pt x="1018" y="2371"/>
                    <a:pt x="1224" y="2371"/>
                  </a:cubicBezTo>
                  <a:cubicBezTo>
                    <a:pt x="1627" y="2371"/>
                    <a:pt x="2022" y="2165"/>
                    <a:pt x="2250" y="1787"/>
                  </a:cubicBezTo>
                  <a:cubicBezTo>
                    <a:pt x="2405" y="1537"/>
                    <a:pt x="2441" y="1239"/>
                    <a:pt x="2405" y="966"/>
                  </a:cubicBezTo>
                  <a:cubicBezTo>
                    <a:pt x="2381" y="882"/>
                    <a:pt x="2358" y="787"/>
                    <a:pt x="2322" y="704"/>
                  </a:cubicBezTo>
                  <a:cubicBezTo>
                    <a:pt x="2203" y="489"/>
                    <a:pt x="2048" y="299"/>
                    <a:pt x="1822" y="168"/>
                  </a:cubicBezTo>
                  <a:cubicBezTo>
                    <a:pt x="1630" y="49"/>
                    <a:pt x="1424" y="0"/>
                    <a:pt x="122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16"/>
            <p:cNvSpPr/>
            <p:nvPr/>
          </p:nvSpPr>
          <p:spPr>
            <a:xfrm>
              <a:off x="4997625" y="2051475"/>
              <a:ext cx="45275" cy="42075"/>
            </a:xfrm>
            <a:custGeom>
              <a:avLst/>
              <a:gdLst/>
              <a:ahLst/>
              <a:cxnLst/>
              <a:rect l="l" t="t" r="r" b="b"/>
              <a:pathLst>
                <a:path w="1811" h="1683" extrusionOk="0">
                  <a:moveTo>
                    <a:pt x="852" y="1"/>
                  </a:moveTo>
                  <a:cubicBezTo>
                    <a:pt x="643" y="1"/>
                    <a:pt x="440" y="79"/>
                    <a:pt x="287" y="219"/>
                  </a:cubicBezTo>
                  <a:cubicBezTo>
                    <a:pt x="227" y="278"/>
                    <a:pt x="180" y="338"/>
                    <a:pt x="132" y="421"/>
                  </a:cubicBezTo>
                  <a:cubicBezTo>
                    <a:pt x="120" y="421"/>
                    <a:pt x="120" y="433"/>
                    <a:pt x="120" y="433"/>
                  </a:cubicBezTo>
                  <a:cubicBezTo>
                    <a:pt x="60" y="516"/>
                    <a:pt x="37" y="624"/>
                    <a:pt x="13" y="731"/>
                  </a:cubicBezTo>
                  <a:cubicBezTo>
                    <a:pt x="1" y="814"/>
                    <a:pt x="13" y="909"/>
                    <a:pt x="25" y="993"/>
                  </a:cubicBezTo>
                  <a:cubicBezTo>
                    <a:pt x="72" y="1219"/>
                    <a:pt x="203" y="1433"/>
                    <a:pt x="430" y="1564"/>
                  </a:cubicBezTo>
                  <a:cubicBezTo>
                    <a:pt x="566" y="1644"/>
                    <a:pt x="716" y="1683"/>
                    <a:pt x="864" y="1683"/>
                  </a:cubicBezTo>
                  <a:cubicBezTo>
                    <a:pt x="1154" y="1683"/>
                    <a:pt x="1435" y="1535"/>
                    <a:pt x="1584" y="1266"/>
                  </a:cubicBezTo>
                  <a:cubicBezTo>
                    <a:pt x="1811" y="874"/>
                    <a:pt x="1680" y="362"/>
                    <a:pt x="1287" y="123"/>
                  </a:cubicBezTo>
                  <a:cubicBezTo>
                    <a:pt x="1149" y="40"/>
                    <a:pt x="999" y="1"/>
                    <a:pt x="8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16"/>
            <p:cNvSpPr/>
            <p:nvPr/>
          </p:nvSpPr>
          <p:spPr>
            <a:xfrm>
              <a:off x="4680925" y="1807100"/>
              <a:ext cx="31875" cy="29875"/>
            </a:xfrm>
            <a:custGeom>
              <a:avLst/>
              <a:gdLst/>
              <a:ahLst/>
              <a:cxnLst/>
              <a:rect l="l" t="t" r="r" b="b"/>
              <a:pathLst>
                <a:path w="1275" h="1195" extrusionOk="0">
                  <a:moveTo>
                    <a:pt x="613" y="1"/>
                  </a:moveTo>
                  <a:cubicBezTo>
                    <a:pt x="553" y="1"/>
                    <a:pt x="494" y="10"/>
                    <a:pt x="441" y="28"/>
                  </a:cubicBezTo>
                  <a:cubicBezTo>
                    <a:pt x="358" y="40"/>
                    <a:pt x="298" y="88"/>
                    <a:pt x="239" y="135"/>
                  </a:cubicBezTo>
                  <a:cubicBezTo>
                    <a:pt x="179" y="171"/>
                    <a:pt x="120" y="231"/>
                    <a:pt x="96" y="314"/>
                  </a:cubicBezTo>
                  <a:cubicBezTo>
                    <a:pt x="96" y="326"/>
                    <a:pt x="84" y="326"/>
                    <a:pt x="84" y="338"/>
                  </a:cubicBezTo>
                  <a:cubicBezTo>
                    <a:pt x="25" y="469"/>
                    <a:pt x="1" y="612"/>
                    <a:pt x="36" y="743"/>
                  </a:cubicBezTo>
                  <a:cubicBezTo>
                    <a:pt x="48" y="826"/>
                    <a:pt x="96" y="909"/>
                    <a:pt x="155" y="981"/>
                  </a:cubicBezTo>
                  <a:cubicBezTo>
                    <a:pt x="203" y="1040"/>
                    <a:pt x="263" y="1076"/>
                    <a:pt x="322" y="1112"/>
                  </a:cubicBezTo>
                  <a:cubicBezTo>
                    <a:pt x="423" y="1167"/>
                    <a:pt x="530" y="1195"/>
                    <a:pt x="634" y="1195"/>
                  </a:cubicBezTo>
                  <a:cubicBezTo>
                    <a:pt x="775" y="1195"/>
                    <a:pt x="910" y="1143"/>
                    <a:pt x="1013" y="1040"/>
                  </a:cubicBezTo>
                  <a:cubicBezTo>
                    <a:pt x="1060" y="993"/>
                    <a:pt x="1096" y="945"/>
                    <a:pt x="1120" y="909"/>
                  </a:cubicBezTo>
                  <a:lnTo>
                    <a:pt x="1168" y="814"/>
                  </a:lnTo>
                  <a:cubicBezTo>
                    <a:pt x="1275" y="540"/>
                    <a:pt x="1168" y="231"/>
                    <a:pt x="917" y="88"/>
                  </a:cubicBezTo>
                  <a:cubicBezTo>
                    <a:pt x="820" y="28"/>
                    <a:pt x="714" y="1"/>
                    <a:pt x="61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16"/>
            <p:cNvSpPr/>
            <p:nvPr/>
          </p:nvSpPr>
          <p:spPr>
            <a:xfrm>
              <a:off x="4217475" y="1692975"/>
              <a:ext cx="32775" cy="29775"/>
            </a:xfrm>
            <a:custGeom>
              <a:avLst/>
              <a:gdLst/>
              <a:ahLst/>
              <a:cxnLst/>
              <a:rect l="l" t="t" r="r" b="b"/>
              <a:pathLst>
                <a:path w="1311" h="1191" extrusionOk="0">
                  <a:moveTo>
                    <a:pt x="667" y="0"/>
                  </a:moveTo>
                  <a:cubicBezTo>
                    <a:pt x="623" y="0"/>
                    <a:pt x="578" y="3"/>
                    <a:pt x="536" y="9"/>
                  </a:cubicBezTo>
                  <a:cubicBezTo>
                    <a:pt x="525" y="9"/>
                    <a:pt x="501" y="21"/>
                    <a:pt x="489" y="21"/>
                  </a:cubicBezTo>
                  <a:cubicBezTo>
                    <a:pt x="405" y="57"/>
                    <a:pt x="322" y="93"/>
                    <a:pt x="263" y="152"/>
                  </a:cubicBezTo>
                  <a:cubicBezTo>
                    <a:pt x="227" y="200"/>
                    <a:pt x="191" y="236"/>
                    <a:pt x="167" y="295"/>
                  </a:cubicBezTo>
                  <a:cubicBezTo>
                    <a:pt x="1" y="569"/>
                    <a:pt x="84" y="950"/>
                    <a:pt x="370" y="1105"/>
                  </a:cubicBezTo>
                  <a:cubicBezTo>
                    <a:pt x="468" y="1164"/>
                    <a:pt x="570" y="1190"/>
                    <a:pt x="672" y="1190"/>
                  </a:cubicBezTo>
                  <a:cubicBezTo>
                    <a:pt x="754" y="1190"/>
                    <a:pt x="837" y="1173"/>
                    <a:pt x="917" y="1140"/>
                  </a:cubicBezTo>
                  <a:cubicBezTo>
                    <a:pt x="1013" y="1105"/>
                    <a:pt x="1084" y="1045"/>
                    <a:pt x="1144" y="986"/>
                  </a:cubicBezTo>
                  <a:cubicBezTo>
                    <a:pt x="1156" y="962"/>
                    <a:pt x="1191" y="926"/>
                    <a:pt x="1203" y="902"/>
                  </a:cubicBezTo>
                  <a:cubicBezTo>
                    <a:pt x="1298" y="736"/>
                    <a:pt x="1310" y="557"/>
                    <a:pt x="1251" y="390"/>
                  </a:cubicBezTo>
                  <a:cubicBezTo>
                    <a:pt x="1215" y="307"/>
                    <a:pt x="1179" y="236"/>
                    <a:pt x="1096" y="176"/>
                  </a:cubicBezTo>
                  <a:cubicBezTo>
                    <a:pt x="1072" y="140"/>
                    <a:pt x="1025" y="116"/>
                    <a:pt x="977" y="81"/>
                  </a:cubicBezTo>
                  <a:cubicBezTo>
                    <a:pt x="917" y="57"/>
                    <a:pt x="858" y="21"/>
                    <a:pt x="798" y="9"/>
                  </a:cubicBezTo>
                  <a:cubicBezTo>
                    <a:pt x="757" y="3"/>
                    <a:pt x="712" y="0"/>
                    <a:pt x="6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16"/>
            <p:cNvSpPr/>
            <p:nvPr/>
          </p:nvSpPr>
          <p:spPr>
            <a:xfrm>
              <a:off x="4181750" y="2480200"/>
              <a:ext cx="48250" cy="41975"/>
            </a:xfrm>
            <a:custGeom>
              <a:avLst/>
              <a:gdLst/>
              <a:ahLst/>
              <a:cxnLst/>
              <a:rect l="l" t="t" r="r" b="b"/>
              <a:pathLst>
                <a:path w="1930" h="1679" extrusionOk="0">
                  <a:moveTo>
                    <a:pt x="951" y="1"/>
                  </a:moveTo>
                  <a:cubicBezTo>
                    <a:pt x="664" y="1"/>
                    <a:pt x="389" y="149"/>
                    <a:pt x="239" y="417"/>
                  </a:cubicBezTo>
                  <a:cubicBezTo>
                    <a:pt x="1" y="810"/>
                    <a:pt x="132" y="1334"/>
                    <a:pt x="537" y="1560"/>
                  </a:cubicBezTo>
                  <a:cubicBezTo>
                    <a:pt x="673" y="1640"/>
                    <a:pt x="822" y="1679"/>
                    <a:pt x="968" y="1679"/>
                  </a:cubicBezTo>
                  <a:cubicBezTo>
                    <a:pt x="1254" y="1679"/>
                    <a:pt x="1530" y="1531"/>
                    <a:pt x="1680" y="1262"/>
                  </a:cubicBezTo>
                  <a:cubicBezTo>
                    <a:pt x="1930" y="870"/>
                    <a:pt x="1799" y="358"/>
                    <a:pt x="1382" y="119"/>
                  </a:cubicBezTo>
                  <a:cubicBezTo>
                    <a:pt x="1246" y="39"/>
                    <a:pt x="1097" y="1"/>
                    <a:pt x="95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16"/>
            <p:cNvSpPr/>
            <p:nvPr/>
          </p:nvSpPr>
          <p:spPr>
            <a:xfrm>
              <a:off x="4137400" y="1857875"/>
              <a:ext cx="38125" cy="33450"/>
            </a:xfrm>
            <a:custGeom>
              <a:avLst/>
              <a:gdLst/>
              <a:ahLst/>
              <a:cxnLst/>
              <a:rect l="l" t="t" r="r" b="b"/>
              <a:pathLst>
                <a:path w="1525" h="1338" extrusionOk="0">
                  <a:moveTo>
                    <a:pt x="772" y="1"/>
                  </a:moveTo>
                  <a:cubicBezTo>
                    <a:pt x="539" y="1"/>
                    <a:pt x="311" y="123"/>
                    <a:pt x="191" y="331"/>
                  </a:cubicBezTo>
                  <a:cubicBezTo>
                    <a:pt x="1" y="640"/>
                    <a:pt x="120" y="1045"/>
                    <a:pt x="418" y="1236"/>
                  </a:cubicBezTo>
                  <a:cubicBezTo>
                    <a:pt x="418" y="1236"/>
                    <a:pt x="430" y="1236"/>
                    <a:pt x="430" y="1260"/>
                  </a:cubicBezTo>
                  <a:cubicBezTo>
                    <a:pt x="489" y="1283"/>
                    <a:pt x="584" y="1319"/>
                    <a:pt x="656" y="1331"/>
                  </a:cubicBezTo>
                  <a:cubicBezTo>
                    <a:pt x="685" y="1335"/>
                    <a:pt x="714" y="1337"/>
                    <a:pt x="743" y="1337"/>
                  </a:cubicBezTo>
                  <a:cubicBezTo>
                    <a:pt x="879" y="1337"/>
                    <a:pt x="1012" y="1293"/>
                    <a:pt x="1120" y="1224"/>
                  </a:cubicBezTo>
                  <a:cubicBezTo>
                    <a:pt x="1192" y="1176"/>
                    <a:pt x="1251" y="1117"/>
                    <a:pt x="1311" y="1045"/>
                  </a:cubicBezTo>
                  <a:cubicBezTo>
                    <a:pt x="1322" y="1033"/>
                    <a:pt x="1322" y="1021"/>
                    <a:pt x="1346" y="998"/>
                  </a:cubicBezTo>
                  <a:cubicBezTo>
                    <a:pt x="1525" y="688"/>
                    <a:pt x="1418" y="271"/>
                    <a:pt x="1108" y="93"/>
                  </a:cubicBezTo>
                  <a:cubicBezTo>
                    <a:pt x="1003" y="30"/>
                    <a:pt x="887" y="1"/>
                    <a:pt x="77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16"/>
            <p:cNvSpPr/>
            <p:nvPr/>
          </p:nvSpPr>
          <p:spPr>
            <a:xfrm>
              <a:off x="4394275" y="1948925"/>
              <a:ext cx="24450" cy="24450"/>
            </a:xfrm>
            <a:custGeom>
              <a:avLst/>
              <a:gdLst/>
              <a:ahLst/>
              <a:cxnLst/>
              <a:rect l="l" t="t" r="r" b="b"/>
              <a:pathLst>
                <a:path w="978" h="978" extrusionOk="0">
                  <a:moveTo>
                    <a:pt x="494" y="1"/>
                  </a:moveTo>
                  <a:cubicBezTo>
                    <a:pt x="461" y="1"/>
                    <a:pt x="427" y="4"/>
                    <a:pt x="394" y="11"/>
                  </a:cubicBezTo>
                  <a:cubicBezTo>
                    <a:pt x="334" y="23"/>
                    <a:pt x="275" y="34"/>
                    <a:pt x="239" y="82"/>
                  </a:cubicBezTo>
                  <a:cubicBezTo>
                    <a:pt x="203" y="94"/>
                    <a:pt x="191" y="130"/>
                    <a:pt x="156" y="142"/>
                  </a:cubicBezTo>
                  <a:cubicBezTo>
                    <a:pt x="37" y="261"/>
                    <a:pt x="1" y="427"/>
                    <a:pt x="37" y="594"/>
                  </a:cubicBezTo>
                  <a:cubicBezTo>
                    <a:pt x="61" y="642"/>
                    <a:pt x="72" y="689"/>
                    <a:pt x="96" y="737"/>
                  </a:cubicBezTo>
                  <a:cubicBezTo>
                    <a:pt x="120" y="796"/>
                    <a:pt x="132" y="832"/>
                    <a:pt x="156" y="844"/>
                  </a:cubicBezTo>
                  <a:cubicBezTo>
                    <a:pt x="247" y="928"/>
                    <a:pt x="363" y="978"/>
                    <a:pt x="481" y="978"/>
                  </a:cubicBezTo>
                  <a:cubicBezTo>
                    <a:pt x="548" y="978"/>
                    <a:pt x="615" y="962"/>
                    <a:pt x="680" y="927"/>
                  </a:cubicBezTo>
                  <a:cubicBezTo>
                    <a:pt x="715" y="916"/>
                    <a:pt x="739" y="904"/>
                    <a:pt x="751" y="892"/>
                  </a:cubicBezTo>
                  <a:cubicBezTo>
                    <a:pt x="799" y="856"/>
                    <a:pt x="846" y="808"/>
                    <a:pt x="894" y="749"/>
                  </a:cubicBezTo>
                  <a:cubicBezTo>
                    <a:pt x="953" y="666"/>
                    <a:pt x="977" y="558"/>
                    <a:pt x="965" y="439"/>
                  </a:cubicBezTo>
                  <a:cubicBezTo>
                    <a:pt x="965" y="368"/>
                    <a:pt x="930" y="296"/>
                    <a:pt x="894" y="213"/>
                  </a:cubicBezTo>
                  <a:cubicBezTo>
                    <a:pt x="894" y="201"/>
                    <a:pt x="870" y="201"/>
                    <a:pt x="870" y="189"/>
                  </a:cubicBezTo>
                  <a:cubicBezTo>
                    <a:pt x="773" y="63"/>
                    <a:pt x="637" y="1"/>
                    <a:pt x="49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16"/>
            <p:cNvSpPr/>
            <p:nvPr/>
          </p:nvSpPr>
          <p:spPr>
            <a:xfrm>
              <a:off x="4283550" y="1992300"/>
              <a:ext cx="31000" cy="30675"/>
            </a:xfrm>
            <a:custGeom>
              <a:avLst/>
              <a:gdLst/>
              <a:ahLst/>
              <a:cxnLst/>
              <a:rect l="l" t="t" r="r" b="b"/>
              <a:pathLst>
                <a:path w="1240" h="1227" extrusionOk="0">
                  <a:moveTo>
                    <a:pt x="633" y="0"/>
                  </a:moveTo>
                  <a:cubicBezTo>
                    <a:pt x="500" y="0"/>
                    <a:pt x="370" y="46"/>
                    <a:pt x="263" y="133"/>
                  </a:cubicBezTo>
                  <a:cubicBezTo>
                    <a:pt x="191" y="193"/>
                    <a:pt x="156" y="252"/>
                    <a:pt x="108" y="324"/>
                  </a:cubicBezTo>
                  <a:cubicBezTo>
                    <a:pt x="108" y="347"/>
                    <a:pt x="96" y="359"/>
                    <a:pt x="96" y="359"/>
                  </a:cubicBezTo>
                  <a:cubicBezTo>
                    <a:pt x="1" y="538"/>
                    <a:pt x="1" y="740"/>
                    <a:pt x="96" y="907"/>
                  </a:cubicBezTo>
                  <a:cubicBezTo>
                    <a:pt x="144" y="978"/>
                    <a:pt x="203" y="1062"/>
                    <a:pt x="275" y="1109"/>
                  </a:cubicBezTo>
                  <a:cubicBezTo>
                    <a:pt x="287" y="1133"/>
                    <a:pt x="299" y="1133"/>
                    <a:pt x="322" y="1145"/>
                  </a:cubicBezTo>
                  <a:cubicBezTo>
                    <a:pt x="421" y="1200"/>
                    <a:pt x="527" y="1227"/>
                    <a:pt x="631" y="1227"/>
                  </a:cubicBezTo>
                  <a:cubicBezTo>
                    <a:pt x="842" y="1227"/>
                    <a:pt x="1044" y="1118"/>
                    <a:pt x="1156" y="919"/>
                  </a:cubicBezTo>
                  <a:cubicBezTo>
                    <a:pt x="1191" y="835"/>
                    <a:pt x="1227" y="740"/>
                    <a:pt x="1239" y="657"/>
                  </a:cubicBezTo>
                  <a:cubicBezTo>
                    <a:pt x="1239" y="562"/>
                    <a:pt x="1227" y="478"/>
                    <a:pt x="1191" y="383"/>
                  </a:cubicBezTo>
                  <a:cubicBezTo>
                    <a:pt x="1156" y="264"/>
                    <a:pt x="1061" y="157"/>
                    <a:pt x="941" y="85"/>
                  </a:cubicBezTo>
                  <a:cubicBezTo>
                    <a:pt x="842" y="28"/>
                    <a:pt x="737" y="0"/>
                    <a:pt x="63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9" name="Google Shape;1909;p16"/>
          <p:cNvGrpSpPr/>
          <p:nvPr/>
        </p:nvGrpSpPr>
        <p:grpSpPr>
          <a:xfrm rot="5400000" flipH="1">
            <a:off x="7221312" y="3170518"/>
            <a:ext cx="1807469" cy="1928995"/>
            <a:chOff x="4060900" y="1586625"/>
            <a:chExt cx="982000" cy="1048025"/>
          </a:xfrm>
        </p:grpSpPr>
        <p:sp>
          <p:nvSpPr>
            <p:cNvPr id="1910" name="Google Shape;1910;p16"/>
            <p:cNvSpPr/>
            <p:nvPr/>
          </p:nvSpPr>
          <p:spPr>
            <a:xfrm>
              <a:off x="4535675" y="1586625"/>
              <a:ext cx="155700" cy="223875"/>
            </a:xfrm>
            <a:custGeom>
              <a:avLst/>
              <a:gdLst/>
              <a:ahLst/>
              <a:cxnLst/>
              <a:rect l="l" t="t" r="r" b="b"/>
              <a:pathLst>
                <a:path w="6228" h="8955" extrusionOk="0">
                  <a:moveTo>
                    <a:pt x="0" y="1"/>
                  </a:moveTo>
                  <a:lnTo>
                    <a:pt x="5918" y="8859"/>
                  </a:lnTo>
                  <a:lnTo>
                    <a:pt x="6037" y="8954"/>
                  </a:lnTo>
                  <a:cubicBezTo>
                    <a:pt x="6096" y="8907"/>
                    <a:pt x="6156" y="8871"/>
                    <a:pt x="6227" y="8847"/>
                  </a:cubicBezTo>
                  <a:lnTo>
                    <a:pt x="32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16"/>
            <p:cNvSpPr/>
            <p:nvPr/>
          </p:nvSpPr>
          <p:spPr>
            <a:xfrm>
              <a:off x="4392200" y="1586625"/>
              <a:ext cx="25025" cy="13125"/>
            </a:xfrm>
            <a:custGeom>
              <a:avLst/>
              <a:gdLst/>
              <a:ahLst/>
              <a:cxnLst/>
              <a:rect l="l" t="t" r="r" b="b"/>
              <a:pathLst>
                <a:path w="1001" h="525" extrusionOk="0">
                  <a:moveTo>
                    <a:pt x="525" y="1"/>
                  </a:moveTo>
                  <a:lnTo>
                    <a:pt x="1" y="358"/>
                  </a:lnTo>
                  <a:lnTo>
                    <a:pt x="239" y="525"/>
                  </a:lnTo>
                  <a:lnTo>
                    <a:pt x="100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16"/>
            <p:cNvSpPr/>
            <p:nvPr/>
          </p:nvSpPr>
          <p:spPr>
            <a:xfrm>
              <a:off x="4244875" y="1599725"/>
              <a:ext cx="147950" cy="103625"/>
            </a:xfrm>
            <a:custGeom>
              <a:avLst/>
              <a:gdLst/>
              <a:ahLst/>
              <a:cxnLst/>
              <a:rect l="l" t="t" r="r" b="b"/>
              <a:pathLst>
                <a:path w="5918" h="4145" extrusionOk="0">
                  <a:moveTo>
                    <a:pt x="5679" y="1"/>
                  </a:moveTo>
                  <a:lnTo>
                    <a:pt x="0" y="3918"/>
                  </a:lnTo>
                  <a:cubicBezTo>
                    <a:pt x="60" y="3977"/>
                    <a:pt x="119" y="4049"/>
                    <a:pt x="155" y="4144"/>
                  </a:cubicBezTo>
                  <a:lnTo>
                    <a:pt x="5917" y="179"/>
                  </a:lnTo>
                  <a:lnTo>
                    <a:pt x="56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16"/>
            <p:cNvSpPr/>
            <p:nvPr/>
          </p:nvSpPr>
          <p:spPr>
            <a:xfrm>
              <a:off x="4368975" y="1586625"/>
              <a:ext cx="317625" cy="228925"/>
            </a:xfrm>
            <a:custGeom>
              <a:avLst/>
              <a:gdLst/>
              <a:ahLst/>
              <a:cxnLst/>
              <a:rect l="l" t="t" r="r" b="b"/>
              <a:pathLst>
                <a:path w="12705" h="9157" extrusionOk="0">
                  <a:moveTo>
                    <a:pt x="1" y="1"/>
                  </a:moveTo>
                  <a:lnTo>
                    <a:pt x="715" y="525"/>
                  </a:lnTo>
                  <a:lnTo>
                    <a:pt x="930" y="691"/>
                  </a:lnTo>
                  <a:lnTo>
                    <a:pt x="12538" y="9157"/>
                  </a:lnTo>
                  <a:cubicBezTo>
                    <a:pt x="12538" y="9145"/>
                    <a:pt x="12550" y="9145"/>
                    <a:pt x="12550" y="9133"/>
                  </a:cubicBezTo>
                  <a:cubicBezTo>
                    <a:pt x="12598" y="9050"/>
                    <a:pt x="12645" y="8990"/>
                    <a:pt x="12705" y="8954"/>
                  </a:cubicBezTo>
                  <a:lnTo>
                    <a:pt x="12586" y="8859"/>
                  </a:lnTo>
                  <a:lnTo>
                    <a:pt x="1168" y="525"/>
                  </a:lnTo>
                  <a:lnTo>
                    <a:pt x="930" y="358"/>
                  </a:lnTo>
                  <a:lnTo>
                    <a:pt x="44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16"/>
            <p:cNvSpPr/>
            <p:nvPr/>
          </p:nvSpPr>
          <p:spPr>
            <a:xfrm>
              <a:off x="4224025" y="1586625"/>
              <a:ext cx="14025" cy="106900"/>
            </a:xfrm>
            <a:custGeom>
              <a:avLst/>
              <a:gdLst/>
              <a:ahLst/>
              <a:cxnLst/>
              <a:rect l="l" t="t" r="r" b="b"/>
              <a:pathLst>
                <a:path w="561" h="4276" extrusionOk="0">
                  <a:moveTo>
                    <a:pt x="1" y="1"/>
                  </a:moveTo>
                  <a:lnTo>
                    <a:pt x="286" y="4275"/>
                  </a:lnTo>
                  <a:cubicBezTo>
                    <a:pt x="334" y="4269"/>
                    <a:pt x="379" y="4266"/>
                    <a:pt x="423" y="4266"/>
                  </a:cubicBezTo>
                  <a:cubicBezTo>
                    <a:pt x="468" y="4266"/>
                    <a:pt x="513" y="4269"/>
                    <a:pt x="560" y="4275"/>
                  </a:cubicBezTo>
                  <a:lnTo>
                    <a:pt x="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16"/>
            <p:cNvSpPr/>
            <p:nvPr/>
          </p:nvSpPr>
          <p:spPr>
            <a:xfrm>
              <a:off x="4149025" y="1586625"/>
              <a:ext cx="80975" cy="110475"/>
            </a:xfrm>
            <a:custGeom>
              <a:avLst/>
              <a:gdLst/>
              <a:ahLst/>
              <a:cxnLst/>
              <a:rect l="l" t="t" r="r" b="b"/>
              <a:pathLst>
                <a:path w="3239" h="4419" extrusionOk="0">
                  <a:moveTo>
                    <a:pt x="0" y="1"/>
                  </a:moveTo>
                  <a:lnTo>
                    <a:pt x="3001" y="4418"/>
                  </a:lnTo>
                  <a:cubicBezTo>
                    <a:pt x="3084" y="4370"/>
                    <a:pt x="3155" y="4323"/>
                    <a:pt x="3239" y="4287"/>
                  </a:cubicBezTo>
                  <a:lnTo>
                    <a:pt x="32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16"/>
            <p:cNvSpPr/>
            <p:nvPr/>
          </p:nvSpPr>
          <p:spPr>
            <a:xfrm>
              <a:off x="4705925" y="1827450"/>
              <a:ext cx="298275" cy="234875"/>
            </a:xfrm>
            <a:custGeom>
              <a:avLst/>
              <a:gdLst/>
              <a:ahLst/>
              <a:cxnLst/>
              <a:rect l="l" t="t" r="r" b="b"/>
              <a:pathLst>
                <a:path w="11931" h="9395" extrusionOk="0">
                  <a:moveTo>
                    <a:pt x="144" y="0"/>
                  </a:moveTo>
                  <a:lnTo>
                    <a:pt x="108" y="95"/>
                  </a:lnTo>
                  <a:cubicBezTo>
                    <a:pt x="96" y="131"/>
                    <a:pt x="48" y="191"/>
                    <a:pt x="1" y="226"/>
                  </a:cubicBezTo>
                  <a:lnTo>
                    <a:pt x="11776" y="9394"/>
                  </a:lnTo>
                  <a:cubicBezTo>
                    <a:pt x="11776" y="9394"/>
                    <a:pt x="11776" y="9382"/>
                    <a:pt x="11788" y="9382"/>
                  </a:cubicBezTo>
                  <a:cubicBezTo>
                    <a:pt x="11836" y="9299"/>
                    <a:pt x="11871" y="9239"/>
                    <a:pt x="11931" y="9180"/>
                  </a:cubicBezTo>
                  <a:lnTo>
                    <a:pt x="14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16"/>
            <p:cNvSpPr/>
            <p:nvPr/>
          </p:nvSpPr>
          <p:spPr>
            <a:xfrm>
              <a:off x="4240700" y="1717600"/>
              <a:ext cx="163125" cy="235475"/>
            </a:xfrm>
            <a:custGeom>
              <a:avLst/>
              <a:gdLst/>
              <a:ahLst/>
              <a:cxnLst/>
              <a:rect l="l" t="t" r="r" b="b"/>
              <a:pathLst>
                <a:path w="6525" h="9419" extrusionOk="0">
                  <a:moveTo>
                    <a:pt x="215" y="1"/>
                  </a:moveTo>
                  <a:cubicBezTo>
                    <a:pt x="155" y="84"/>
                    <a:pt x="84" y="120"/>
                    <a:pt x="0" y="167"/>
                  </a:cubicBezTo>
                  <a:lnTo>
                    <a:pt x="6287" y="9418"/>
                  </a:lnTo>
                  <a:cubicBezTo>
                    <a:pt x="6299" y="9407"/>
                    <a:pt x="6334" y="9383"/>
                    <a:pt x="6358" y="9371"/>
                  </a:cubicBezTo>
                  <a:cubicBezTo>
                    <a:pt x="6418" y="9323"/>
                    <a:pt x="6465" y="9311"/>
                    <a:pt x="6525" y="9287"/>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16"/>
            <p:cNvSpPr/>
            <p:nvPr/>
          </p:nvSpPr>
          <p:spPr>
            <a:xfrm>
              <a:off x="4165400" y="1884000"/>
              <a:ext cx="124725" cy="117300"/>
            </a:xfrm>
            <a:custGeom>
              <a:avLst/>
              <a:gdLst/>
              <a:ahLst/>
              <a:cxnLst/>
              <a:rect l="l" t="t" r="r" b="b"/>
              <a:pathLst>
                <a:path w="4989" h="4692" extrusionOk="0">
                  <a:moveTo>
                    <a:pt x="191" y="0"/>
                  </a:moveTo>
                  <a:cubicBezTo>
                    <a:pt x="143" y="72"/>
                    <a:pt x="72" y="131"/>
                    <a:pt x="0" y="179"/>
                  </a:cubicBezTo>
                  <a:lnTo>
                    <a:pt x="4822" y="4691"/>
                  </a:lnTo>
                  <a:cubicBezTo>
                    <a:pt x="4822" y="4679"/>
                    <a:pt x="4834" y="4656"/>
                    <a:pt x="4834" y="4656"/>
                  </a:cubicBezTo>
                  <a:cubicBezTo>
                    <a:pt x="4882" y="4584"/>
                    <a:pt x="4917" y="4536"/>
                    <a:pt x="4989" y="4501"/>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16"/>
            <p:cNvSpPr/>
            <p:nvPr/>
          </p:nvSpPr>
          <p:spPr>
            <a:xfrm>
              <a:off x="4415725" y="1825350"/>
              <a:ext cx="268800" cy="134875"/>
            </a:xfrm>
            <a:custGeom>
              <a:avLst/>
              <a:gdLst/>
              <a:ahLst/>
              <a:cxnLst/>
              <a:rect l="l" t="t" r="r" b="b"/>
              <a:pathLst>
                <a:path w="10752" h="5395" extrusionOk="0">
                  <a:moveTo>
                    <a:pt x="10633" y="1"/>
                  </a:moveTo>
                  <a:lnTo>
                    <a:pt x="0" y="5144"/>
                  </a:lnTo>
                  <a:cubicBezTo>
                    <a:pt x="12" y="5156"/>
                    <a:pt x="12" y="5180"/>
                    <a:pt x="36" y="5180"/>
                  </a:cubicBezTo>
                  <a:cubicBezTo>
                    <a:pt x="72" y="5251"/>
                    <a:pt x="107" y="5323"/>
                    <a:pt x="107" y="5394"/>
                  </a:cubicBezTo>
                  <a:lnTo>
                    <a:pt x="10752" y="239"/>
                  </a:lnTo>
                  <a:cubicBezTo>
                    <a:pt x="10680" y="155"/>
                    <a:pt x="10656" y="84"/>
                    <a:pt x="1063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16"/>
            <p:cNvSpPr/>
            <p:nvPr/>
          </p:nvSpPr>
          <p:spPr>
            <a:xfrm>
              <a:off x="4410950" y="1967925"/>
              <a:ext cx="78325" cy="111950"/>
            </a:xfrm>
            <a:custGeom>
              <a:avLst/>
              <a:gdLst/>
              <a:ahLst/>
              <a:cxnLst/>
              <a:rect l="l" t="t" r="r" b="b"/>
              <a:pathLst>
                <a:path w="3133" h="4478" extrusionOk="0">
                  <a:moveTo>
                    <a:pt x="203" y="1"/>
                  </a:moveTo>
                  <a:cubicBezTo>
                    <a:pt x="179" y="48"/>
                    <a:pt x="132" y="96"/>
                    <a:pt x="72" y="144"/>
                  </a:cubicBezTo>
                  <a:cubicBezTo>
                    <a:pt x="36" y="156"/>
                    <a:pt x="25" y="167"/>
                    <a:pt x="1" y="179"/>
                  </a:cubicBezTo>
                  <a:lnTo>
                    <a:pt x="2870" y="4477"/>
                  </a:lnTo>
                  <a:cubicBezTo>
                    <a:pt x="2965" y="4442"/>
                    <a:pt x="3049" y="4418"/>
                    <a:pt x="3132" y="4394"/>
                  </a:cubicBez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16"/>
            <p:cNvSpPr/>
            <p:nvPr/>
          </p:nvSpPr>
          <p:spPr>
            <a:xfrm>
              <a:off x="4061200" y="212390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16"/>
            <p:cNvSpPr/>
            <p:nvPr/>
          </p:nvSpPr>
          <p:spPr>
            <a:xfrm>
              <a:off x="4060900" y="2121825"/>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16"/>
            <p:cNvSpPr/>
            <p:nvPr/>
          </p:nvSpPr>
          <p:spPr>
            <a:xfrm>
              <a:off x="4060900" y="212300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16"/>
            <p:cNvSpPr/>
            <p:nvPr/>
          </p:nvSpPr>
          <p:spPr>
            <a:xfrm>
              <a:off x="4313325" y="1964350"/>
              <a:ext cx="84550" cy="44675"/>
            </a:xfrm>
            <a:custGeom>
              <a:avLst/>
              <a:gdLst/>
              <a:ahLst/>
              <a:cxnLst/>
              <a:rect l="l" t="t" r="r" b="b"/>
              <a:pathLst>
                <a:path w="3382" h="1787" extrusionOk="0">
                  <a:moveTo>
                    <a:pt x="3263" y="1"/>
                  </a:moveTo>
                  <a:lnTo>
                    <a:pt x="0" y="1513"/>
                  </a:lnTo>
                  <a:cubicBezTo>
                    <a:pt x="48" y="1608"/>
                    <a:pt x="60" y="1703"/>
                    <a:pt x="48" y="1787"/>
                  </a:cubicBezTo>
                  <a:lnTo>
                    <a:pt x="3382" y="227"/>
                  </a:lnTo>
                  <a:cubicBezTo>
                    <a:pt x="3358" y="191"/>
                    <a:pt x="3334" y="179"/>
                    <a:pt x="3322" y="144"/>
                  </a:cubicBezTo>
                  <a:cubicBezTo>
                    <a:pt x="3287" y="108"/>
                    <a:pt x="3263" y="49"/>
                    <a:pt x="326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16"/>
            <p:cNvSpPr/>
            <p:nvPr/>
          </p:nvSpPr>
          <p:spPr>
            <a:xfrm>
              <a:off x="4068650" y="2015250"/>
              <a:ext cx="221775" cy="104225"/>
            </a:xfrm>
            <a:custGeom>
              <a:avLst/>
              <a:gdLst/>
              <a:ahLst/>
              <a:cxnLst/>
              <a:rect l="l" t="t" r="r" b="b"/>
              <a:pathLst>
                <a:path w="8871" h="4169" extrusionOk="0">
                  <a:moveTo>
                    <a:pt x="8692" y="1"/>
                  </a:moveTo>
                  <a:lnTo>
                    <a:pt x="48" y="4049"/>
                  </a:lnTo>
                  <a:lnTo>
                    <a:pt x="1" y="4168"/>
                  </a:lnTo>
                  <a:lnTo>
                    <a:pt x="1" y="4168"/>
                  </a:lnTo>
                  <a:lnTo>
                    <a:pt x="477" y="4144"/>
                  </a:lnTo>
                  <a:lnTo>
                    <a:pt x="8871" y="215"/>
                  </a:lnTo>
                  <a:cubicBezTo>
                    <a:pt x="8787" y="156"/>
                    <a:pt x="8740" y="84"/>
                    <a:pt x="869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16"/>
            <p:cNvSpPr/>
            <p:nvPr/>
          </p:nvSpPr>
          <p:spPr>
            <a:xfrm>
              <a:off x="4060900" y="2122125"/>
              <a:ext cx="25" cy="900"/>
            </a:xfrm>
            <a:custGeom>
              <a:avLst/>
              <a:gdLst/>
              <a:ahLst/>
              <a:cxnLst/>
              <a:rect l="l" t="t" r="r" b="b"/>
              <a:pathLst>
                <a:path w="1" h="36" extrusionOk="0">
                  <a:moveTo>
                    <a:pt x="1" y="36"/>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16"/>
            <p:cNvSpPr/>
            <p:nvPr/>
          </p:nvSpPr>
          <p:spPr>
            <a:xfrm>
              <a:off x="4060900" y="212330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16"/>
            <p:cNvSpPr/>
            <p:nvPr/>
          </p:nvSpPr>
          <p:spPr>
            <a:xfrm>
              <a:off x="4060900" y="2123000"/>
              <a:ext cx="25" cy="25"/>
            </a:xfrm>
            <a:custGeom>
              <a:avLst/>
              <a:gdLst/>
              <a:ahLst/>
              <a:cxnLst/>
              <a:rect l="l" t="t" r="r" b="b"/>
              <a:pathLst>
                <a:path w="1" h="1" extrusionOk="0">
                  <a:moveTo>
                    <a:pt x="1" y="1"/>
                  </a:moveTo>
                  <a:lnTo>
                    <a:pt x="1" y="1"/>
                  </a:ln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16"/>
            <p:cNvSpPr/>
            <p:nvPr/>
          </p:nvSpPr>
          <p:spPr>
            <a:xfrm>
              <a:off x="4060900" y="1888450"/>
              <a:ext cx="92900" cy="233400"/>
            </a:xfrm>
            <a:custGeom>
              <a:avLst/>
              <a:gdLst/>
              <a:ahLst/>
              <a:cxnLst/>
              <a:rect l="l" t="t" r="r" b="b"/>
              <a:pathLst>
                <a:path w="3716" h="9336" extrusionOk="0">
                  <a:moveTo>
                    <a:pt x="3466" y="1"/>
                  </a:moveTo>
                  <a:lnTo>
                    <a:pt x="22" y="9278"/>
                  </a:lnTo>
                  <a:lnTo>
                    <a:pt x="37" y="9264"/>
                  </a:lnTo>
                  <a:lnTo>
                    <a:pt x="108" y="9264"/>
                  </a:lnTo>
                  <a:lnTo>
                    <a:pt x="322" y="9240"/>
                  </a:lnTo>
                  <a:lnTo>
                    <a:pt x="370" y="9121"/>
                  </a:lnTo>
                  <a:lnTo>
                    <a:pt x="3716" y="108"/>
                  </a:lnTo>
                  <a:cubicBezTo>
                    <a:pt x="3644" y="84"/>
                    <a:pt x="3549" y="60"/>
                    <a:pt x="3478" y="13"/>
                  </a:cubicBezTo>
                  <a:cubicBezTo>
                    <a:pt x="3478" y="13"/>
                    <a:pt x="3466" y="13"/>
                    <a:pt x="3466" y="1"/>
                  </a:cubicBezTo>
                  <a:close/>
                  <a:moveTo>
                    <a:pt x="22" y="9278"/>
                  </a:moveTo>
                  <a:lnTo>
                    <a:pt x="13" y="9288"/>
                  </a:lnTo>
                  <a:lnTo>
                    <a:pt x="13" y="9300"/>
                  </a:lnTo>
                  <a:cubicBezTo>
                    <a:pt x="13" y="9300"/>
                    <a:pt x="1" y="9323"/>
                    <a:pt x="1" y="9335"/>
                  </a:cubicBezTo>
                  <a:lnTo>
                    <a:pt x="22" y="9278"/>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16"/>
            <p:cNvSpPr/>
            <p:nvPr/>
          </p:nvSpPr>
          <p:spPr>
            <a:xfrm>
              <a:off x="4060900" y="2123600"/>
              <a:ext cx="325" cy="325"/>
            </a:xfrm>
            <a:custGeom>
              <a:avLst/>
              <a:gdLst/>
              <a:ahLst/>
              <a:cxnLst/>
              <a:rect l="l" t="t" r="r" b="b"/>
              <a:pathLst>
                <a:path w="13" h="13" extrusionOk="0">
                  <a:moveTo>
                    <a:pt x="1" y="1"/>
                  </a:moveTo>
                  <a:cubicBezTo>
                    <a:pt x="1" y="13"/>
                    <a:pt x="1" y="13"/>
                    <a:pt x="1" y="1"/>
                  </a:cubicBezTo>
                  <a:cubicBezTo>
                    <a:pt x="13" y="13"/>
                    <a:pt x="13" y="13"/>
                    <a:pt x="1" y="1"/>
                  </a:cubicBezTo>
                  <a:cubicBezTo>
                    <a:pt x="1" y="13"/>
                    <a:pt x="1" y="13"/>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16"/>
            <p:cNvSpPr/>
            <p:nvPr/>
          </p:nvSpPr>
          <p:spPr>
            <a:xfrm>
              <a:off x="4061200" y="2124500"/>
              <a:ext cx="217925" cy="393825"/>
            </a:xfrm>
            <a:custGeom>
              <a:avLst/>
              <a:gdLst/>
              <a:ahLst/>
              <a:cxnLst/>
              <a:rect l="l" t="t" r="r" b="b"/>
              <a:pathLst>
                <a:path w="8717" h="15753" extrusionOk="0">
                  <a:moveTo>
                    <a:pt x="1" y="0"/>
                  </a:moveTo>
                  <a:cubicBezTo>
                    <a:pt x="3" y="8"/>
                    <a:pt x="7" y="15"/>
                    <a:pt x="13" y="22"/>
                  </a:cubicBezTo>
                  <a:lnTo>
                    <a:pt x="13" y="22"/>
                  </a:lnTo>
                  <a:lnTo>
                    <a:pt x="1" y="0"/>
                  </a:lnTo>
                  <a:close/>
                  <a:moveTo>
                    <a:pt x="13" y="22"/>
                  </a:moveTo>
                  <a:lnTo>
                    <a:pt x="8478" y="15752"/>
                  </a:lnTo>
                  <a:cubicBezTo>
                    <a:pt x="8561" y="15717"/>
                    <a:pt x="8633" y="15669"/>
                    <a:pt x="8716" y="15633"/>
                  </a:cubicBezTo>
                  <a:lnTo>
                    <a:pt x="322" y="60"/>
                  </a:lnTo>
                  <a:lnTo>
                    <a:pt x="120" y="72"/>
                  </a:lnTo>
                  <a:cubicBezTo>
                    <a:pt x="73" y="72"/>
                    <a:pt x="33" y="49"/>
                    <a:pt x="13" y="2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16"/>
            <p:cNvSpPr/>
            <p:nvPr/>
          </p:nvSpPr>
          <p:spPr>
            <a:xfrm>
              <a:off x="4060900" y="2121825"/>
              <a:ext cx="25" cy="25"/>
            </a:xfrm>
            <a:custGeom>
              <a:avLst/>
              <a:gdLst/>
              <a:ahLst/>
              <a:cxnLst/>
              <a:rect l="l" t="t" r="r" b="b"/>
              <a:pathLst>
                <a:path w="1" h="1" extrusionOk="0">
                  <a:moveTo>
                    <a:pt x="1" y="0"/>
                  </a:moveTo>
                  <a:lnTo>
                    <a:pt x="1" y="0"/>
                  </a:ln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16"/>
            <p:cNvSpPr/>
            <p:nvPr/>
          </p:nvSpPr>
          <p:spPr>
            <a:xfrm>
              <a:off x="4060900" y="2123000"/>
              <a:ext cx="25" cy="325"/>
            </a:xfrm>
            <a:custGeom>
              <a:avLst/>
              <a:gdLst/>
              <a:ahLst/>
              <a:cxnLst/>
              <a:rect l="l" t="t" r="r" b="b"/>
              <a:pathLst>
                <a:path w="1" h="13" extrusionOk="0">
                  <a:moveTo>
                    <a:pt x="1" y="1"/>
                  </a:moveTo>
                  <a:lnTo>
                    <a:pt x="1" y="1"/>
                  </a:lnTo>
                  <a:cubicBezTo>
                    <a:pt x="1" y="13"/>
                    <a:pt x="1" y="13"/>
                    <a:pt x="1" y="1"/>
                  </a:cubicBezTo>
                  <a:cubicBezTo>
                    <a:pt x="1" y="13"/>
                    <a:pt x="1" y="13"/>
                    <a:pt x="1" y="1"/>
                  </a:cubicBezTo>
                  <a:cubicBezTo>
                    <a:pt x="1" y="13"/>
                    <a:pt x="1" y="13"/>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16"/>
            <p:cNvSpPr/>
            <p:nvPr/>
          </p:nvSpPr>
          <p:spPr>
            <a:xfrm>
              <a:off x="4062400" y="2119775"/>
              <a:ext cx="325" cy="275"/>
            </a:xfrm>
            <a:custGeom>
              <a:avLst/>
              <a:gdLst/>
              <a:ahLst/>
              <a:cxnLst/>
              <a:rect l="l" t="t" r="r" b="b"/>
              <a:pathLst>
                <a:path w="13" h="11" extrusionOk="0">
                  <a:moveTo>
                    <a:pt x="12" y="0"/>
                  </a:moveTo>
                  <a:cubicBezTo>
                    <a:pt x="11" y="0"/>
                    <a:pt x="8" y="11"/>
                    <a:pt x="1" y="11"/>
                  </a:cubicBezTo>
                  <a:lnTo>
                    <a:pt x="12" y="11"/>
                  </a:lnTo>
                  <a:cubicBezTo>
                    <a:pt x="12" y="3"/>
                    <a:pt x="12" y="0"/>
                    <a:pt x="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16"/>
            <p:cNvSpPr/>
            <p:nvPr/>
          </p:nvSpPr>
          <p:spPr>
            <a:xfrm>
              <a:off x="4061200" y="2120625"/>
              <a:ext cx="25" cy="325"/>
            </a:xfrm>
            <a:custGeom>
              <a:avLst/>
              <a:gdLst/>
              <a:ahLst/>
              <a:cxnLst/>
              <a:rect l="l" t="t" r="r" b="b"/>
              <a:pathLst>
                <a:path w="1" h="13" extrusionOk="0">
                  <a:moveTo>
                    <a:pt x="1" y="13"/>
                  </a:moveTo>
                  <a:cubicBezTo>
                    <a:pt x="1" y="13"/>
                    <a:pt x="1" y="1"/>
                    <a:pt x="1" y="13"/>
                  </a:cubicBezTo>
                  <a:cubicBezTo>
                    <a:pt x="1" y="1"/>
                    <a:pt x="1" y="13"/>
                    <a:pt x="1"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16"/>
            <p:cNvSpPr/>
            <p:nvPr/>
          </p:nvSpPr>
          <p:spPr>
            <a:xfrm>
              <a:off x="4062400" y="2120025"/>
              <a:ext cx="25" cy="25"/>
            </a:xfrm>
            <a:custGeom>
              <a:avLst/>
              <a:gdLst/>
              <a:ahLst/>
              <a:cxnLst/>
              <a:rect l="l" t="t" r="r" b="b"/>
              <a:pathLst>
                <a:path w="1" h="1" extrusionOk="0">
                  <a:moveTo>
                    <a:pt x="1" y="1"/>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16"/>
            <p:cNvSpPr/>
            <p:nvPr/>
          </p:nvSpPr>
          <p:spPr>
            <a:xfrm>
              <a:off x="4063000" y="21194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16"/>
            <p:cNvSpPr/>
            <p:nvPr/>
          </p:nvSpPr>
          <p:spPr>
            <a:xfrm>
              <a:off x="4348750" y="2085200"/>
              <a:ext cx="488175" cy="446225"/>
            </a:xfrm>
            <a:custGeom>
              <a:avLst/>
              <a:gdLst/>
              <a:ahLst/>
              <a:cxnLst/>
              <a:rect l="l" t="t" r="r" b="b"/>
              <a:pathLst>
                <a:path w="19527" h="17849" extrusionOk="0">
                  <a:moveTo>
                    <a:pt x="19515" y="1"/>
                  </a:moveTo>
                  <a:lnTo>
                    <a:pt x="19217" y="25"/>
                  </a:lnTo>
                  <a:lnTo>
                    <a:pt x="0" y="17658"/>
                  </a:lnTo>
                  <a:cubicBezTo>
                    <a:pt x="60" y="17717"/>
                    <a:pt x="119" y="17777"/>
                    <a:pt x="179" y="17848"/>
                  </a:cubicBezTo>
                  <a:lnTo>
                    <a:pt x="19479" y="144"/>
                  </a:lnTo>
                  <a:cubicBezTo>
                    <a:pt x="19527" y="108"/>
                    <a:pt x="19527" y="48"/>
                    <a:pt x="1951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16"/>
            <p:cNvSpPr/>
            <p:nvPr/>
          </p:nvSpPr>
          <p:spPr>
            <a:xfrm>
              <a:off x="4521375" y="2069725"/>
              <a:ext cx="477175" cy="31875"/>
            </a:xfrm>
            <a:custGeom>
              <a:avLst/>
              <a:gdLst/>
              <a:ahLst/>
              <a:cxnLst/>
              <a:rect l="l" t="t" r="r" b="b"/>
              <a:pathLst>
                <a:path w="19087" h="1275" extrusionOk="0">
                  <a:moveTo>
                    <a:pt x="19063" y="1"/>
                  </a:moveTo>
                  <a:lnTo>
                    <a:pt x="1" y="1013"/>
                  </a:lnTo>
                  <a:cubicBezTo>
                    <a:pt x="37" y="1096"/>
                    <a:pt x="60" y="1191"/>
                    <a:pt x="72" y="1275"/>
                  </a:cubicBezTo>
                  <a:lnTo>
                    <a:pt x="12324" y="620"/>
                  </a:lnTo>
                  <a:lnTo>
                    <a:pt x="12622" y="608"/>
                  </a:lnTo>
                  <a:lnTo>
                    <a:pt x="19087" y="263"/>
                  </a:lnTo>
                  <a:cubicBezTo>
                    <a:pt x="19063" y="179"/>
                    <a:pt x="19063" y="84"/>
                    <a:pt x="1906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16"/>
            <p:cNvSpPr/>
            <p:nvPr/>
          </p:nvSpPr>
          <p:spPr>
            <a:xfrm>
              <a:off x="4060900" y="2098000"/>
              <a:ext cx="405150" cy="28075"/>
            </a:xfrm>
            <a:custGeom>
              <a:avLst/>
              <a:gdLst/>
              <a:ahLst/>
              <a:cxnLst/>
              <a:rect l="l" t="t" r="r" b="b"/>
              <a:pathLst>
                <a:path w="16206" h="1123" extrusionOk="0">
                  <a:moveTo>
                    <a:pt x="16205" y="1"/>
                  </a:moveTo>
                  <a:lnTo>
                    <a:pt x="799" y="810"/>
                  </a:lnTo>
                  <a:lnTo>
                    <a:pt x="322" y="846"/>
                  </a:lnTo>
                  <a:lnTo>
                    <a:pt x="120" y="858"/>
                  </a:lnTo>
                  <a:lnTo>
                    <a:pt x="72" y="858"/>
                  </a:lnTo>
                  <a:cubicBezTo>
                    <a:pt x="61" y="858"/>
                    <a:pt x="61" y="858"/>
                    <a:pt x="37" y="882"/>
                  </a:cubicBezTo>
                  <a:lnTo>
                    <a:pt x="13" y="906"/>
                  </a:lnTo>
                  <a:lnTo>
                    <a:pt x="13" y="918"/>
                  </a:lnTo>
                  <a:cubicBezTo>
                    <a:pt x="13" y="941"/>
                    <a:pt x="1" y="941"/>
                    <a:pt x="1" y="953"/>
                  </a:cubicBezTo>
                  <a:lnTo>
                    <a:pt x="1" y="977"/>
                  </a:lnTo>
                  <a:lnTo>
                    <a:pt x="1" y="1001"/>
                  </a:lnTo>
                  <a:lnTo>
                    <a:pt x="1" y="1013"/>
                  </a:lnTo>
                  <a:lnTo>
                    <a:pt x="1" y="1025"/>
                  </a:lnTo>
                  <a:cubicBezTo>
                    <a:pt x="22" y="1087"/>
                    <a:pt x="70" y="1122"/>
                    <a:pt x="113" y="1122"/>
                  </a:cubicBezTo>
                  <a:cubicBezTo>
                    <a:pt x="120" y="1122"/>
                    <a:pt x="126" y="1121"/>
                    <a:pt x="132" y="1120"/>
                  </a:cubicBezTo>
                  <a:lnTo>
                    <a:pt x="334" y="1096"/>
                  </a:lnTo>
                  <a:lnTo>
                    <a:pt x="16146" y="263"/>
                  </a:lnTo>
                  <a:cubicBezTo>
                    <a:pt x="16146" y="179"/>
                    <a:pt x="16170" y="84"/>
                    <a:pt x="1620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16"/>
            <p:cNvSpPr/>
            <p:nvPr/>
          </p:nvSpPr>
          <p:spPr>
            <a:xfrm>
              <a:off x="4238325" y="2509150"/>
              <a:ext cx="136050" cy="125500"/>
            </a:xfrm>
            <a:custGeom>
              <a:avLst/>
              <a:gdLst/>
              <a:ahLst/>
              <a:cxnLst/>
              <a:rect l="l" t="t" r="r" b="b"/>
              <a:pathLst>
                <a:path w="5442" h="5020" extrusionOk="0">
                  <a:moveTo>
                    <a:pt x="2687" y="1"/>
                  </a:moveTo>
                  <a:cubicBezTo>
                    <a:pt x="2496" y="1"/>
                    <a:pt x="2302" y="23"/>
                    <a:pt x="2108" y="69"/>
                  </a:cubicBezTo>
                  <a:cubicBezTo>
                    <a:pt x="1953" y="116"/>
                    <a:pt x="1786" y="164"/>
                    <a:pt x="1631" y="235"/>
                  </a:cubicBezTo>
                  <a:cubicBezTo>
                    <a:pt x="1560" y="283"/>
                    <a:pt x="1476" y="307"/>
                    <a:pt x="1393" y="354"/>
                  </a:cubicBezTo>
                  <a:cubicBezTo>
                    <a:pt x="488" y="902"/>
                    <a:pt x="0" y="1998"/>
                    <a:pt x="250" y="3093"/>
                  </a:cubicBezTo>
                  <a:cubicBezTo>
                    <a:pt x="535" y="4252"/>
                    <a:pt x="1557" y="5020"/>
                    <a:pt x="2687" y="5020"/>
                  </a:cubicBezTo>
                  <a:cubicBezTo>
                    <a:pt x="2881" y="5020"/>
                    <a:pt x="3077" y="4997"/>
                    <a:pt x="3274" y="4950"/>
                  </a:cubicBezTo>
                  <a:cubicBezTo>
                    <a:pt x="4620" y="4629"/>
                    <a:pt x="5441" y="3271"/>
                    <a:pt x="5132" y="1938"/>
                  </a:cubicBezTo>
                  <a:cubicBezTo>
                    <a:pt x="5048" y="1533"/>
                    <a:pt x="4846" y="1188"/>
                    <a:pt x="4596" y="890"/>
                  </a:cubicBezTo>
                  <a:cubicBezTo>
                    <a:pt x="4548" y="819"/>
                    <a:pt x="4489" y="759"/>
                    <a:pt x="4417" y="700"/>
                  </a:cubicBezTo>
                  <a:cubicBezTo>
                    <a:pt x="3957" y="258"/>
                    <a:pt x="3340" y="1"/>
                    <a:pt x="26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16"/>
            <p:cNvSpPr/>
            <p:nvPr/>
          </p:nvSpPr>
          <p:spPr>
            <a:xfrm>
              <a:off x="4463650" y="2077450"/>
              <a:ext cx="61025" cy="59300"/>
            </a:xfrm>
            <a:custGeom>
              <a:avLst/>
              <a:gdLst/>
              <a:ahLst/>
              <a:cxnLst/>
              <a:rect l="l" t="t" r="r" b="b"/>
              <a:pathLst>
                <a:path w="2441" h="2372" extrusionOk="0">
                  <a:moveTo>
                    <a:pt x="1220" y="0"/>
                  </a:moveTo>
                  <a:cubicBezTo>
                    <a:pt x="1158" y="0"/>
                    <a:pt x="1097" y="5"/>
                    <a:pt x="1036" y="13"/>
                  </a:cubicBezTo>
                  <a:cubicBezTo>
                    <a:pt x="941" y="37"/>
                    <a:pt x="857" y="61"/>
                    <a:pt x="762" y="96"/>
                  </a:cubicBezTo>
                  <a:cubicBezTo>
                    <a:pt x="524" y="180"/>
                    <a:pt x="334" y="358"/>
                    <a:pt x="203" y="585"/>
                  </a:cubicBezTo>
                  <a:cubicBezTo>
                    <a:pt x="155" y="656"/>
                    <a:pt x="119" y="751"/>
                    <a:pt x="95" y="823"/>
                  </a:cubicBezTo>
                  <a:cubicBezTo>
                    <a:pt x="60" y="906"/>
                    <a:pt x="48" y="1001"/>
                    <a:pt x="36" y="1085"/>
                  </a:cubicBezTo>
                  <a:cubicBezTo>
                    <a:pt x="0" y="1537"/>
                    <a:pt x="214" y="1966"/>
                    <a:pt x="619" y="2204"/>
                  </a:cubicBezTo>
                  <a:cubicBezTo>
                    <a:pt x="809" y="2317"/>
                    <a:pt x="1018" y="2371"/>
                    <a:pt x="1224" y="2371"/>
                  </a:cubicBezTo>
                  <a:cubicBezTo>
                    <a:pt x="1627" y="2371"/>
                    <a:pt x="2022" y="2165"/>
                    <a:pt x="2250" y="1787"/>
                  </a:cubicBezTo>
                  <a:cubicBezTo>
                    <a:pt x="2405" y="1537"/>
                    <a:pt x="2441" y="1239"/>
                    <a:pt x="2405" y="966"/>
                  </a:cubicBezTo>
                  <a:cubicBezTo>
                    <a:pt x="2381" y="882"/>
                    <a:pt x="2358" y="787"/>
                    <a:pt x="2322" y="704"/>
                  </a:cubicBezTo>
                  <a:cubicBezTo>
                    <a:pt x="2203" y="489"/>
                    <a:pt x="2048" y="299"/>
                    <a:pt x="1822" y="168"/>
                  </a:cubicBezTo>
                  <a:cubicBezTo>
                    <a:pt x="1630" y="49"/>
                    <a:pt x="1424" y="0"/>
                    <a:pt x="122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16"/>
            <p:cNvSpPr/>
            <p:nvPr/>
          </p:nvSpPr>
          <p:spPr>
            <a:xfrm>
              <a:off x="4997625" y="2051475"/>
              <a:ext cx="45275" cy="42075"/>
            </a:xfrm>
            <a:custGeom>
              <a:avLst/>
              <a:gdLst/>
              <a:ahLst/>
              <a:cxnLst/>
              <a:rect l="l" t="t" r="r" b="b"/>
              <a:pathLst>
                <a:path w="1811" h="1683" extrusionOk="0">
                  <a:moveTo>
                    <a:pt x="852" y="1"/>
                  </a:moveTo>
                  <a:cubicBezTo>
                    <a:pt x="643" y="1"/>
                    <a:pt x="440" y="79"/>
                    <a:pt x="287" y="219"/>
                  </a:cubicBezTo>
                  <a:cubicBezTo>
                    <a:pt x="227" y="278"/>
                    <a:pt x="180" y="338"/>
                    <a:pt x="132" y="421"/>
                  </a:cubicBezTo>
                  <a:cubicBezTo>
                    <a:pt x="120" y="421"/>
                    <a:pt x="120" y="433"/>
                    <a:pt x="120" y="433"/>
                  </a:cubicBezTo>
                  <a:cubicBezTo>
                    <a:pt x="60" y="516"/>
                    <a:pt x="37" y="624"/>
                    <a:pt x="13" y="731"/>
                  </a:cubicBezTo>
                  <a:cubicBezTo>
                    <a:pt x="1" y="814"/>
                    <a:pt x="13" y="909"/>
                    <a:pt x="25" y="993"/>
                  </a:cubicBezTo>
                  <a:cubicBezTo>
                    <a:pt x="72" y="1219"/>
                    <a:pt x="203" y="1433"/>
                    <a:pt x="430" y="1564"/>
                  </a:cubicBezTo>
                  <a:cubicBezTo>
                    <a:pt x="566" y="1644"/>
                    <a:pt x="716" y="1683"/>
                    <a:pt x="864" y="1683"/>
                  </a:cubicBezTo>
                  <a:cubicBezTo>
                    <a:pt x="1154" y="1683"/>
                    <a:pt x="1435" y="1535"/>
                    <a:pt x="1584" y="1266"/>
                  </a:cubicBezTo>
                  <a:cubicBezTo>
                    <a:pt x="1811" y="874"/>
                    <a:pt x="1680" y="362"/>
                    <a:pt x="1287" y="123"/>
                  </a:cubicBezTo>
                  <a:cubicBezTo>
                    <a:pt x="1149" y="40"/>
                    <a:pt x="999" y="1"/>
                    <a:pt x="8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16"/>
            <p:cNvSpPr/>
            <p:nvPr/>
          </p:nvSpPr>
          <p:spPr>
            <a:xfrm>
              <a:off x="4680925" y="1807100"/>
              <a:ext cx="31875" cy="29875"/>
            </a:xfrm>
            <a:custGeom>
              <a:avLst/>
              <a:gdLst/>
              <a:ahLst/>
              <a:cxnLst/>
              <a:rect l="l" t="t" r="r" b="b"/>
              <a:pathLst>
                <a:path w="1275" h="1195" extrusionOk="0">
                  <a:moveTo>
                    <a:pt x="613" y="1"/>
                  </a:moveTo>
                  <a:cubicBezTo>
                    <a:pt x="553" y="1"/>
                    <a:pt x="494" y="10"/>
                    <a:pt x="441" y="28"/>
                  </a:cubicBezTo>
                  <a:cubicBezTo>
                    <a:pt x="358" y="40"/>
                    <a:pt x="298" y="88"/>
                    <a:pt x="239" y="135"/>
                  </a:cubicBezTo>
                  <a:cubicBezTo>
                    <a:pt x="179" y="171"/>
                    <a:pt x="120" y="231"/>
                    <a:pt x="96" y="314"/>
                  </a:cubicBezTo>
                  <a:cubicBezTo>
                    <a:pt x="96" y="326"/>
                    <a:pt x="84" y="326"/>
                    <a:pt x="84" y="338"/>
                  </a:cubicBezTo>
                  <a:cubicBezTo>
                    <a:pt x="25" y="469"/>
                    <a:pt x="1" y="612"/>
                    <a:pt x="36" y="743"/>
                  </a:cubicBezTo>
                  <a:cubicBezTo>
                    <a:pt x="48" y="826"/>
                    <a:pt x="96" y="909"/>
                    <a:pt x="155" y="981"/>
                  </a:cubicBezTo>
                  <a:cubicBezTo>
                    <a:pt x="203" y="1040"/>
                    <a:pt x="263" y="1076"/>
                    <a:pt x="322" y="1112"/>
                  </a:cubicBezTo>
                  <a:cubicBezTo>
                    <a:pt x="423" y="1167"/>
                    <a:pt x="530" y="1195"/>
                    <a:pt x="634" y="1195"/>
                  </a:cubicBezTo>
                  <a:cubicBezTo>
                    <a:pt x="775" y="1195"/>
                    <a:pt x="910" y="1143"/>
                    <a:pt x="1013" y="1040"/>
                  </a:cubicBezTo>
                  <a:cubicBezTo>
                    <a:pt x="1060" y="993"/>
                    <a:pt x="1096" y="945"/>
                    <a:pt x="1120" y="909"/>
                  </a:cubicBezTo>
                  <a:lnTo>
                    <a:pt x="1168" y="814"/>
                  </a:lnTo>
                  <a:cubicBezTo>
                    <a:pt x="1275" y="540"/>
                    <a:pt x="1168" y="231"/>
                    <a:pt x="917" y="88"/>
                  </a:cubicBezTo>
                  <a:cubicBezTo>
                    <a:pt x="820" y="28"/>
                    <a:pt x="714" y="1"/>
                    <a:pt x="61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16"/>
            <p:cNvSpPr/>
            <p:nvPr/>
          </p:nvSpPr>
          <p:spPr>
            <a:xfrm>
              <a:off x="4217475" y="1692975"/>
              <a:ext cx="32775" cy="29775"/>
            </a:xfrm>
            <a:custGeom>
              <a:avLst/>
              <a:gdLst/>
              <a:ahLst/>
              <a:cxnLst/>
              <a:rect l="l" t="t" r="r" b="b"/>
              <a:pathLst>
                <a:path w="1311" h="1191" extrusionOk="0">
                  <a:moveTo>
                    <a:pt x="667" y="0"/>
                  </a:moveTo>
                  <a:cubicBezTo>
                    <a:pt x="623" y="0"/>
                    <a:pt x="578" y="3"/>
                    <a:pt x="536" y="9"/>
                  </a:cubicBezTo>
                  <a:cubicBezTo>
                    <a:pt x="525" y="9"/>
                    <a:pt x="501" y="21"/>
                    <a:pt x="489" y="21"/>
                  </a:cubicBezTo>
                  <a:cubicBezTo>
                    <a:pt x="405" y="57"/>
                    <a:pt x="322" y="93"/>
                    <a:pt x="263" y="152"/>
                  </a:cubicBezTo>
                  <a:cubicBezTo>
                    <a:pt x="227" y="200"/>
                    <a:pt x="191" y="236"/>
                    <a:pt x="167" y="295"/>
                  </a:cubicBezTo>
                  <a:cubicBezTo>
                    <a:pt x="1" y="569"/>
                    <a:pt x="84" y="950"/>
                    <a:pt x="370" y="1105"/>
                  </a:cubicBezTo>
                  <a:cubicBezTo>
                    <a:pt x="468" y="1164"/>
                    <a:pt x="570" y="1190"/>
                    <a:pt x="672" y="1190"/>
                  </a:cubicBezTo>
                  <a:cubicBezTo>
                    <a:pt x="754" y="1190"/>
                    <a:pt x="837" y="1173"/>
                    <a:pt x="917" y="1140"/>
                  </a:cubicBezTo>
                  <a:cubicBezTo>
                    <a:pt x="1013" y="1105"/>
                    <a:pt x="1084" y="1045"/>
                    <a:pt x="1144" y="986"/>
                  </a:cubicBezTo>
                  <a:cubicBezTo>
                    <a:pt x="1156" y="962"/>
                    <a:pt x="1191" y="926"/>
                    <a:pt x="1203" y="902"/>
                  </a:cubicBezTo>
                  <a:cubicBezTo>
                    <a:pt x="1298" y="736"/>
                    <a:pt x="1310" y="557"/>
                    <a:pt x="1251" y="390"/>
                  </a:cubicBezTo>
                  <a:cubicBezTo>
                    <a:pt x="1215" y="307"/>
                    <a:pt x="1179" y="236"/>
                    <a:pt x="1096" y="176"/>
                  </a:cubicBezTo>
                  <a:cubicBezTo>
                    <a:pt x="1072" y="140"/>
                    <a:pt x="1025" y="116"/>
                    <a:pt x="977" y="81"/>
                  </a:cubicBezTo>
                  <a:cubicBezTo>
                    <a:pt x="917" y="57"/>
                    <a:pt x="858" y="21"/>
                    <a:pt x="798" y="9"/>
                  </a:cubicBezTo>
                  <a:cubicBezTo>
                    <a:pt x="757" y="3"/>
                    <a:pt x="712" y="0"/>
                    <a:pt x="6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16"/>
            <p:cNvSpPr/>
            <p:nvPr/>
          </p:nvSpPr>
          <p:spPr>
            <a:xfrm>
              <a:off x="4181750" y="2480200"/>
              <a:ext cx="48250" cy="41975"/>
            </a:xfrm>
            <a:custGeom>
              <a:avLst/>
              <a:gdLst/>
              <a:ahLst/>
              <a:cxnLst/>
              <a:rect l="l" t="t" r="r" b="b"/>
              <a:pathLst>
                <a:path w="1930" h="1679" extrusionOk="0">
                  <a:moveTo>
                    <a:pt x="951" y="1"/>
                  </a:moveTo>
                  <a:cubicBezTo>
                    <a:pt x="664" y="1"/>
                    <a:pt x="389" y="149"/>
                    <a:pt x="239" y="417"/>
                  </a:cubicBezTo>
                  <a:cubicBezTo>
                    <a:pt x="1" y="810"/>
                    <a:pt x="132" y="1334"/>
                    <a:pt x="537" y="1560"/>
                  </a:cubicBezTo>
                  <a:cubicBezTo>
                    <a:pt x="673" y="1640"/>
                    <a:pt x="822" y="1679"/>
                    <a:pt x="968" y="1679"/>
                  </a:cubicBezTo>
                  <a:cubicBezTo>
                    <a:pt x="1254" y="1679"/>
                    <a:pt x="1530" y="1531"/>
                    <a:pt x="1680" y="1262"/>
                  </a:cubicBezTo>
                  <a:cubicBezTo>
                    <a:pt x="1930" y="870"/>
                    <a:pt x="1799" y="358"/>
                    <a:pt x="1382" y="119"/>
                  </a:cubicBezTo>
                  <a:cubicBezTo>
                    <a:pt x="1246" y="39"/>
                    <a:pt x="1097" y="1"/>
                    <a:pt x="95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16"/>
            <p:cNvSpPr/>
            <p:nvPr/>
          </p:nvSpPr>
          <p:spPr>
            <a:xfrm>
              <a:off x="4137400" y="1857875"/>
              <a:ext cx="38125" cy="33450"/>
            </a:xfrm>
            <a:custGeom>
              <a:avLst/>
              <a:gdLst/>
              <a:ahLst/>
              <a:cxnLst/>
              <a:rect l="l" t="t" r="r" b="b"/>
              <a:pathLst>
                <a:path w="1525" h="1338" extrusionOk="0">
                  <a:moveTo>
                    <a:pt x="772" y="1"/>
                  </a:moveTo>
                  <a:cubicBezTo>
                    <a:pt x="539" y="1"/>
                    <a:pt x="311" y="123"/>
                    <a:pt x="191" y="331"/>
                  </a:cubicBezTo>
                  <a:cubicBezTo>
                    <a:pt x="1" y="640"/>
                    <a:pt x="120" y="1045"/>
                    <a:pt x="418" y="1236"/>
                  </a:cubicBezTo>
                  <a:cubicBezTo>
                    <a:pt x="418" y="1236"/>
                    <a:pt x="430" y="1236"/>
                    <a:pt x="430" y="1260"/>
                  </a:cubicBezTo>
                  <a:cubicBezTo>
                    <a:pt x="489" y="1283"/>
                    <a:pt x="584" y="1319"/>
                    <a:pt x="656" y="1331"/>
                  </a:cubicBezTo>
                  <a:cubicBezTo>
                    <a:pt x="685" y="1335"/>
                    <a:pt x="714" y="1337"/>
                    <a:pt x="743" y="1337"/>
                  </a:cubicBezTo>
                  <a:cubicBezTo>
                    <a:pt x="879" y="1337"/>
                    <a:pt x="1012" y="1293"/>
                    <a:pt x="1120" y="1224"/>
                  </a:cubicBezTo>
                  <a:cubicBezTo>
                    <a:pt x="1192" y="1176"/>
                    <a:pt x="1251" y="1117"/>
                    <a:pt x="1311" y="1045"/>
                  </a:cubicBezTo>
                  <a:cubicBezTo>
                    <a:pt x="1322" y="1033"/>
                    <a:pt x="1322" y="1021"/>
                    <a:pt x="1346" y="998"/>
                  </a:cubicBezTo>
                  <a:cubicBezTo>
                    <a:pt x="1525" y="688"/>
                    <a:pt x="1418" y="271"/>
                    <a:pt x="1108" y="93"/>
                  </a:cubicBezTo>
                  <a:cubicBezTo>
                    <a:pt x="1003" y="30"/>
                    <a:pt x="887" y="1"/>
                    <a:pt x="77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16"/>
            <p:cNvSpPr/>
            <p:nvPr/>
          </p:nvSpPr>
          <p:spPr>
            <a:xfrm>
              <a:off x="4394275" y="1948925"/>
              <a:ext cx="24450" cy="24450"/>
            </a:xfrm>
            <a:custGeom>
              <a:avLst/>
              <a:gdLst/>
              <a:ahLst/>
              <a:cxnLst/>
              <a:rect l="l" t="t" r="r" b="b"/>
              <a:pathLst>
                <a:path w="978" h="978" extrusionOk="0">
                  <a:moveTo>
                    <a:pt x="494" y="1"/>
                  </a:moveTo>
                  <a:cubicBezTo>
                    <a:pt x="461" y="1"/>
                    <a:pt x="427" y="4"/>
                    <a:pt x="394" y="11"/>
                  </a:cubicBezTo>
                  <a:cubicBezTo>
                    <a:pt x="334" y="23"/>
                    <a:pt x="275" y="34"/>
                    <a:pt x="239" y="82"/>
                  </a:cubicBezTo>
                  <a:cubicBezTo>
                    <a:pt x="203" y="94"/>
                    <a:pt x="191" y="130"/>
                    <a:pt x="156" y="142"/>
                  </a:cubicBezTo>
                  <a:cubicBezTo>
                    <a:pt x="37" y="261"/>
                    <a:pt x="1" y="427"/>
                    <a:pt x="37" y="594"/>
                  </a:cubicBezTo>
                  <a:cubicBezTo>
                    <a:pt x="61" y="642"/>
                    <a:pt x="72" y="689"/>
                    <a:pt x="96" y="737"/>
                  </a:cubicBezTo>
                  <a:cubicBezTo>
                    <a:pt x="120" y="796"/>
                    <a:pt x="132" y="832"/>
                    <a:pt x="156" y="844"/>
                  </a:cubicBezTo>
                  <a:cubicBezTo>
                    <a:pt x="247" y="928"/>
                    <a:pt x="363" y="978"/>
                    <a:pt x="481" y="978"/>
                  </a:cubicBezTo>
                  <a:cubicBezTo>
                    <a:pt x="548" y="978"/>
                    <a:pt x="615" y="962"/>
                    <a:pt x="680" y="927"/>
                  </a:cubicBezTo>
                  <a:cubicBezTo>
                    <a:pt x="715" y="916"/>
                    <a:pt x="739" y="904"/>
                    <a:pt x="751" y="892"/>
                  </a:cubicBezTo>
                  <a:cubicBezTo>
                    <a:pt x="799" y="856"/>
                    <a:pt x="846" y="808"/>
                    <a:pt x="894" y="749"/>
                  </a:cubicBezTo>
                  <a:cubicBezTo>
                    <a:pt x="953" y="666"/>
                    <a:pt x="977" y="558"/>
                    <a:pt x="965" y="439"/>
                  </a:cubicBezTo>
                  <a:cubicBezTo>
                    <a:pt x="965" y="368"/>
                    <a:pt x="930" y="296"/>
                    <a:pt x="894" y="213"/>
                  </a:cubicBezTo>
                  <a:cubicBezTo>
                    <a:pt x="894" y="201"/>
                    <a:pt x="870" y="201"/>
                    <a:pt x="870" y="189"/>
                  </a:cubicBezTo>
                  <a:cubicBezTo>
                    <a:pt x="773" y="63"/>
                    <a:pt x="637" y="1"/>
                    <a:pt x="49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16"/>
            <p:cNvSpPr/>
            <p:nvPr/>
          </p:nvSpPr>
          <p:spPr>
            <a:xfrm>
              <a:off x="4283550" y="1992300"/>
              <a:ext cx="31000" cy="30675"/>
            </a:xfrm>
            <a:custGeom>
              <a:avLst/>
              <a:gdLst/>
              <a:ahLst/>
              <a:cxnLst/>
              <a:rect l="l" t="t" r="r" b="b"/>
              <a:pathLst>
                <a:path w="1240" h="1227" extrusionOk="0">
                  <a:moveTo>
                    <a:pt x="633" y="0"/>
                  </a:moveTo>
                  <a:cubicBezTo>
                    <a:pt x="500" y="0"/>
                    <a:pt x="370" y="46"/>
                    <a:pt x="263" y="133"/>
                  </a:cubicBezTo>
                  <a:cubicBezTo>
                    <a:pt x="191" y="193"/>
                    <a:pt x="156" y="252"/>
                    <a:pt x="108" y="324"/>
                  </a:cubicBezTo>
                  <a:cubicBezTo>
                    <a:pt x="108" y="347"/>
                    <a:pt x="96" y="359"/>
                    <a:pt x="96" y="359"/>
                  </a:cubicBezTo>
                  <a:cubicBezTo>
                    <a:pt x="1" y="538"/>
                    <a:pt x="1" y="740"/>
                    <a:pt x="96" y="907"/>
                  </a:cubicBezTo>
                  <a:cubicBezTo>
                    <a:pt x="144" y="978"/>
                    <a:pt x="203" y="1062"/>
                    <a:pt x="275" y="1109"/>
                  </a:cubicBezTo>
                  <a:cubicBezTo>
                    <a:pt x="287" y="1133"/>
                    <a:pt x="299" y="1133"/>
                    <a:pt x="322" y="1145"/>
                  </a:cubicBezTo>
                  <a:cubicBezTo>
                    <a:pt x="421" y="1200"/>
                    <a:pt x="527" y="1227"/>
                    <a:pt x="631" y="1227"/>
                  </a:cubicBezTo>
                  <a:cubicBezTo>
                    <a:pt x="842" y="1227"/>
                    <a:pt x="1044" y="1118"/>
                    <a:pt x="1156" y="919"/>
                  </a:cubicBezTo>
                  <a:cubicBezTo>
                    <a:pt x="1191" y="835"/>
                    <a:pt x="1227" y="740"/>
                    <a:pt x="1239" y="657"/>
                  </a:cubicBezTo>
                  <a:cubicBezTo>
                    <a:pt x="1239" y="562"/>
                    <a:pt x="1227" y="478"/>
                    <a:pt x="1191" y="383"/>
                  </a:cubicBezTo>
                  <a:cubicBezTo>
                    <a:pt x="1156" y="264"/>
                    <a:pt x="1061" y="157"/>
                    <a:pt x="941" y="85"/>
                  </a:cubicBezTo>
                  <a:cubicBezTo>
                    <a:pt x="842" y="28"/>
                    <a:pt x="737" y="0"/>
                    <a:pt x="63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0" name="Google Shape;1950;p16"/>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16"/>
          <p:cNvSpPr txBox="1">
            <a:spLocks noGrp="1"/>
          </p:cNvSpPr>
          <p:nvPr>
            <p:ph type="title"/>
          </p:nvPr>
        </p:nvSpPr>
        <p:spPr>
          <a:xfrm>
            <a:off x="2036875" y="3100300"/>
            <a:ext cx="5070300" cy="53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952" name="Google Shape;1952;p16"/>
          <p:cNvSpPr txBox="1">
            <a:spLocks noGrp="1"/>
          </p:cNvSpPr>
          <p:nvPr>
            <p:ph type="subTitle" idx="1"/>
          </p:nvPr>
        </p:nvSpPr>
        <p:spPr>
          <a:xfrm>
            <a:off x="1055075" y="1511325"/>
            <a:ext cx="7033800" cy="147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sz="3000">
                <a:solidFill>
                  <a:schemeClr val="dk1"/>
                </a:solidFill>
              </a:defRPr>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grpSp>
        <p:nvGrpSpPr>
          <p:cNvPr id="1953" name="Google Shape;1953;p16"/>
          <p:cNvGrpSpPr/>
          <p:nvPr/>
        </p:nvGrpSpPr>
        <p:grpSpPr>
          <a:xfrm rot="10800000" flipH="1">
            <a:off x="175" y="-155"/>
            <a:ext cx="4162380" cy="1079126"/>
            <a:chOff x="2582150" y="3714800"/>
            <a:chExt cx="2689050" cy="697200"/>
          </a:xfrm>
        </p:grpSpPr>
        <p:sp>
          <p:nvSpPr>
            <p:cNvPr id="1954" name="Google Shape;1954;p16"/>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16"/>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16"/>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16"/>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16"/>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16"/>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16"/>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16"/>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16"/>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16"/>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16"/>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16"/>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16"/>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16"/>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16"/>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16"/>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16"/>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16"/>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16"/>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16"/>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16"/>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16"/>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16"/>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16"/>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16"/>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16"/>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16"/>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16"/>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16"/>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16"/>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16"/>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16"/>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16"/>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16"/>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16"/>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16"/>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16"/>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16"/>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16"/>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16"/>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16"/>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16"/>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16"/>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16"/>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16"/>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16"/>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16"/>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16"/>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16"/>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16"/>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16"/>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16"/>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16"/>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16"/>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16"/>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16"/>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16"/>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16"/>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16"/>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16"/>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4" name="Google Shape;2014;p16"/>
          <p:cNvGrpSpPr/>
          <p:nvPr/>
        </p:nvGrpSpPr>
        <p:grpSpPr>
          <a:xfrm rot="10800000">
            <a:off x="4981625" y="-155"/>
            <a:ext cx="4162380" cy="1079126"/>
            <a:chOff x="2582150" y="3714800"/>
            <a:chExt cx="2689050" cy="697200"/>
          </a:xfrm>
        </p:grpSpPr>
        <p:sp>
          <p:nvSpPr>
            <p:cNvPr id="2015" name="Google Shape;2015;p16"/>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16"/>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16"/>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16"/>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16"/>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16"/>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16"/>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16"/>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16"/>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16"/>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16"/>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16"/>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16"/>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16"/>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16"/>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16"/>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16"/>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16"/>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16"/>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16"/>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16"/>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16"/>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16"/>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16"/>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16"/>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16"/>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16"/>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16"/>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16"/>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16"/>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16"/>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16"/>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16"/>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16"/>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16"/>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16"/>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16"/>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16"/>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16"/>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16"/>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16"/>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16"/>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16"/>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16"/>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16"/>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16"/>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16"/>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16"/>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16"/>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16"/>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16"/>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16"/>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16"/>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16"/>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16"/>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16"/>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16"/>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16"/>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16"/>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16"/>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483"/>
        <p:cNvGrpSpPr/>
        <p:nvPr/>
      </p:nvGrpSpPr>
      <p:grpSpPr>
        <a:xfrm>
          <a:off x="0" y="0"/>
          <a:ext cx="0" cy="0"/>
          <a:chOff x="0" y="0"/>
          <a:chExt cx="0" cy="0"/>
        </a:xfrm>
      </p:grpSpPr>
      <p:grpSp>
        <p:nvGrpSpPr>
          <p:cNvPr id="2484" name="Google Shape;2484;p20"/>
          <p:cNvGrpSpPr/>
          <p:nvPr/>
        </p:nvGrpSpPr>
        <p:grpSpPr>
          <a:xfrm>
            <a:off x="4" y="16"/>
            <a:ext cx="1377452" cy="2398039"/>
            <a:chOff x="1083450" y="1318750"/>
            <a:chExt cx="624525" cy="1087250"/>
          </a:xfrm>
        </p:grpSpPr>
        <p:sp>
          <p:nvSpPr>
            <p:cNvPr id="2485" name="Google Shape;2485;p20"/>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0"/>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0"/>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0"/>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0"/>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0"/>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0"/>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0"/>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0"/>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0"/>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0"/>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20"/>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0"/>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0"/>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20"/>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0"/>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20"/>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20"/>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20"/>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0"/>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0"/>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0"/>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0"/>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0"/>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0"/>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0"/>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0"/>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0"/>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20"/>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20"/>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0"/>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0"/>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0"/>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0"/>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0"/>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0"/>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0"/>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2" name="Google Shape;2522;p20"/>
          <p:cNvGrpSpPr/>
          <p:nvPr/>
        </p:nvGrpSpPr>
        <p:grpSpPr>
          <a:xfrm flipH="1">
            <a:off x="7766704" y="16"/>
            <a:ext cx="1377452" cy="2398039"/>
            <a:chOff x="1083450" y="1318750"/>
            <a:chExt cx="624525" cy="1087250"/>
          </a:xfrm>
        </p:grpSpPr>
        <p:sp>
          <p:nvSpPr>
            <p:cNvPr id="2523" name="Google Shape;2523;p20"/>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20"/>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20"/>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0"/>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0"/>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0"/>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0"/>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0"/>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0"/>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0"/>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0"/>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0"/>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0"/>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0"/>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0"/>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0"/>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0"/>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0"/>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0"/>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0"/>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0"/>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0"/>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0"/>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0"/>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0"/>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0"/>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0"/>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0"/>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0"/>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0"/>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0"/>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0"/>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0"/>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0"/>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0"/>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0"/>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0"/>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0" name="Google Shape;2560;p20"/>
          <p:cNvGrpSpPr/>
          <p:nvPr/>
        </p:nvGrpSpPr>
        <p:grpSpPr>
          <a:xfrm>
            <a:off x="31" y="4274145"/>
            <a:ext cx="3353245" cy="869408"/>
            <a:chOff x="2582150" y="3714800"/>
            <a:chExt cx="2689050" cy="697200"/>
          </a:xfrm>
        </p:grpSpPr>
        <p:sp>
          <p:nvSpPr>
            <p:cNvPr id="2561" name="Google Shape;2561;p20"/>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0"/>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0"/>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0"/>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0"/>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0"/>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0"/>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0"/>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0"/>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0"/>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0"/>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0"/>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0"/>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0"/>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0"/>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0"/>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0"/>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0"/>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0"/>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0"/>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0"/>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0"/>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0"/>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0"/>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0"/>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0"/>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0"/>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0"/>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0"/>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0"/>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0"/>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0"/>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0"/>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0"/>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0"/>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0"/>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0"/>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0"/>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0"/>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0"/>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0"/>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0"/>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0"/>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0"/>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0"/>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0"/>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0"/>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0"/>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0"/>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0"/>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0"/>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0"/>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0"/>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0"/>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0"/>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0"/>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0"/>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0"/>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0"/>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0"/>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20"/>
          <p:cNvGrpSpPr/>
          <p:nvPr/>
        </p:nvGrpSpPr>
        <p:grpSpPr>
          <a:xfrm flipH="1">
            <a:off x="5790906" y="4274145"/>
            <a:ext cx="3353245" cy="869408"/>
            <a:chOff x="2582150" y="3714800"/>
            <a:chExt cx="2689050" cy="697200"/>
          </a:xfrm>
        </p:grpSpPr>
        <p:sp>
          <p:nvSpPr>
            <p:cNvPr id="2622" name="Google Shape;2622;p20"/>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0"/>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0"/>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20"/>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0"/>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0"/>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0"/>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0"/>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0"/>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0"/>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0"/>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0"/>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0"/>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0"/>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0"/>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0"/>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0"/>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0"/>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0"/>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0"/>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0"/>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0"/>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0"/>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0"/>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0"/>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0"/>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0"/>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0"/>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0"/>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20"/>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20"/>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20"/>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20"/>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20"/>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20"/>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20"/>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20"/>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0"/>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0"/>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20"/>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20"/>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20"/>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20"/>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20"/>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0"/>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20"/>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20"/>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20"/>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20"/>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20"/>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20"/>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20"/>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20"/>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20"/>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20"/>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20"/>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20"/>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20"/>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20"/>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20"/>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2" name="Google Shape;2682;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83" name="Google Shape;2683;p20"/>
          <p:cNvSpPr txBox="1">
            <a:spLocks noGrp="1"/>
          </p:cNvSpPr>
          <p:nvPr>
            <p:ph type="title" idx="2"/>
          </p:nvPr>
        </p:nvSpPr>
        <p:spPr>
          <a:xfrm>
            <a:off x="844350" y="2622275"/>
            <a:ext cx="2361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84" name="Google Shape;2684;p20"/>
          <p:cNvSpPr txBox="1">
            <a:spLocks noGrp="1"/>
          </p:cNvSpPr>
          <p:nvPr>
            <p:ph type="subTitle" idx="1"/>
          </p:nvPr>
        </p:nvSpPr>
        <p:spPr>
          <a:xfrm>
            <a:off x="844300" y="2947400"/>
            <a:ext cx="23619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2685" name="Google Shape;2685;p20"/>
          <p:cNvSpPr txBox="1">
            <a:spLocks noGrp="1"/>
          </p:cNvSpPr>
          <p:nvPr>
            <p:ph type="title" idx="3"/>
          </p:nvPr>
        </p:nvSpPr>
        <p:spPr>
          <a:xfrm>
            <a:off x="3391125" y="2622275"/>
            <a:ext cx="2361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86" name="Google Shape;2686;p20"/>
          <p:cNvSpPr txBox="1">
            <a:spLocks noGrp="1"/>
          </p:cNvSpPr>
          <p:nvPr>
            <p:ph type="subTitle" idx="4"/>
          </p:nvPr>
        </p:nvSpPr>
        <p:spPr>
          <a:xfrm>
            <a:off x="3391052" y="2947400"/>
            <a:ext cx="23619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2687" name="Google Shape;2687;p20"/>
          <p:cNvSpPr txBox="1">
            <a:spLocks noGrp="1"/>
          </p:cNvSpPr>
          <p:nvPr>
            <p:ph type="title" idx="5"/>
          </p:nvPr>
        </p:nvSpPr>
        <p:spPr>
          <a:xfrm>
            <a:off x="5937850" y="2622275"/>
            <a:ext cx="2361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88" name="Google Shape;2688;p20"/>
          <p:cNvSpPr txBox="1">
            <a:spLocks noGrp="1"/>
          </p:cNvSpPr>
          <p:nvPr>
            <p:ph type="subTitle" idx="6"/>
          </p:nvPr>
        </p:nvSpPr>
        <p:spPr>
          <a:xfrm>
            <a:off x="5937804" y="2947400"/>
            <a:ext cx="23619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9F9F9"/>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1pPr>
            <a:lvl2pPr lvl="1"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2pPr>
            <a:lvl3pPr lvl="2"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3pPr>
            <a:lvl4pPr lvl="3"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4pPr>
            <a:lvl5pPr lvl="4"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5pPr>
            <a:lvl6pPr lvl="5"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6pPr>
            <a:lvl7pPr lvl="6"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7pPr>
            <a:lvl8pPr lvl="7"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8pPr>
            <a:lvl9pPr lvl="8"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1"/>
              </a:buClr>
              <a:buSzPts val="1600"/>
              <a:buFont typeface="ABeeZee"/>
              <a:buChar char="●"/>
              <a:defRPr sz="1600">
                <a:solidFill>
                  <a:schemeClr val="dk1"/>
                </a:solidFill>
                <a:latin typeface="ABeeZee"/>
                <a:ea typeface="ABeeZee"/>
                <a:cs typeface="ABeeZee"/>
                <a:sym typeface="ABeeZee"/>
              </a:defRPr>
            </a:lvl1pPr>
            <a:lvl2pPr marL="914400" lvl="1"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2pPr>
            <a:lvl3pPr marL="1371600" lvl="2"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3pPr>
            <a:lvl4pPr marL="1828800" lvl="3"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4pPr>
            <a:lvl5pPr marL="2286000" lvl="4"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5pPr>
            <a:lvl6pPr marL="2743200" lvl="5"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6pPr>
            <a:lvl7pPr marL="3200400" lvl="6"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7pPr>
            <a:lvl8pPr marL="3657600" lvl="7"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8pPr>
            <a:lvl9pPr marL="4114800" lvl="8" indent="-330200">
              <a:lnSpc>
                <a:spcPct val="115000"/>
              </a:lnSpc>
              <a:spcBef>
                <a:spcPts val="1600"/>
              </a:spcBef>
              <a:spcAft>
                <a:spcPts val="1600"/>
              </a:spcAft>
              <a:buClr>
                <a:schemeClr val="dk1"/>
              </a:buClr>
              <a:buSzPts val="1600"/>
              <a:buFont typeface="ABeeZee"/>
              <a:buChar char="■"/>
              <a:defRPr sz="1600">
                <a:solidFill>
                  <a:schemeClr val="dk1"/>
                </a:solidFill>
                <a:latin typeface="ABeeZee"/>
                <a:ea typeface="ABeeZee"/>
                <a:cs typeface="ABeeZee"/>
                <a:sym typeface="ABeeZ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5" r:id="rId4"/>
    <p:sldLayoutId id="2147483656" r:id="rId5"/>
    <p:sldLayoutId id="2147483657" r:id="rId6"/>
    <p:sldLayoutId id="2147483658" r:id="rId7"/>
    <p:sldLayoutId id="2147483662" r:id="rId8"/>
    <p:sldLayoutId id="2147483666" r:id="rId9"/>
    <p:sldLayoutId id="2147483674" r:id="rId10"/>
    <p:sldLayoutId id="2147483675"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1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1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1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6.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1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17.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1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0.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2.xml.rels><?xml version="1.0" encoding="UTF-8" standalone="yes"?>
<Relationships xmlns="http://schemas.openxmlformats.org/package/2006/relationships"><Relationship Id="rId3" Type="http://schemas.openxmlformats.org/officeDocument/2006/relationships/hyperlink" Target="mailto:raj.22010722@viit.ac.in" TargetMode="External"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2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2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2.xml" /><Relationship Id="rId1" Type="http://schemas.openxmlformats.org/officeDocument/2006/relationships/slideLayout" Target="../slideLayouts/slideLayout9.xml" /><Relationship Id="rId4" Type="http://schemas.openxmlformats.org/officeDocument/2006/relationships/image" Target="../media/image1.png" /></Relationships>
</file>

<file path=ppt/slides/_rels/slide2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13.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23.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1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2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2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4.png" /><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6.png" /><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7.png" /><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8.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9.png" /><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3" Type="http://schemas.openxmlformats.org/officeDocument/2006/relationships/hyperlink" Target="https://www.geeksforgeeks.org/huffman-coding-greedy-algo-3/" TargetMode="External" /><Relationship Id="rId7" Type="http://schemas.openxmlformats.org/officeDocument/2006/relationships/image" Target="../media/image1.png" /><Relationship Id="rId2" Type="http://schemas.openxmlformats.org/officeDocument/2006/relationships/notesSlide" Target="../notesSlides/notesSlide15.xml" /><Relationship Id="rId1" Type="http://schemas.openxmlformats.org/officeDocument/2006/relationships/slideLayout" Target="../slideLayouts/slideLayout4.xml" /><Relationship Id="rId6" Type="http://schemas.openxmlformats.org/officeDocument/2006/relationships/hyperlink" Target="https://www.youtube.com/watch?v=uDS8AkTAcIUhttps://www.youtube.com/watch?v=uDS8AkTAcIU" TargetMode="External" /><Relationship Id="rId5" Type="http://schemas.openxmlformats.org/officeDocument/2006/relationships/hyperlink" Target="https://www.programiz.com/dsa/huffman-coding" TargetMode="External" /><Relationship Id="rId4" Type="http://schemas.openxmlformats.org/officeDocument/2006/relationships/hyperlink" Target="https://www.javatpoint.com/huffman-coding" TargetMode="External" /></Relationships>
</file>

<file path=ppt/slides/_rels/slide3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8.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5"/>
        <p:cNvGrpSpPr/>
        <p:nvPr/>
      </p:nvGrpSpPr>
      <p:grpSpPr>
        <a:xfrm>
          <a:off x="0" y="0"/>
          <a:ext cx="0" cy="0"/>
          <a:chOff x="0" y="0"/>
          <a:chExt cx="0" cy="0"/>
        </a:xfrm>
      </p:grpSpPr>
      <p:sp>
        <p:nvSpPr>
          <p:cNvPr id="4336" name="Google Shape;4336;p33"/>
          <p:cNvSpPr txBox="1">
            <a:spLocks noGrp="1"/>
          </p:cNvSpPr>
          <p:nvPr>
            <p:ph type="ctrTitle"/>
          </p:nvPr>
        </p:nvSpPr>
        <p:spPr>
          <a:xfrm>
            <a:off x="671514" y="2299592"/>
            <a:ext cx="8008142" cy="12151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400" b="1" dirty="0">
                <a:effectLst>
                  <a:outerShdw blurRad="38100" dist="38100" dir="2700000" algn="tl">
                    <a:srgbClr val="000000">
                      <a:alpha val="43137"/>
                    </a:srgbClr>
                  </a:outerShdw>
                </a:effectLst>
              </a:rPr>
              <a:t>   </a:t>
            </a:r>
            <a:r>
              <a:rPr lang="en" sz="5400" b="1" u="sng" dirty="0">
                <a:effectLst>
                  <a:outerShdw blurRad="38100" dist="38100" dir="2700000" algn="tl">
                    <a:srgbClr val="000000">
                      <a:alpha val="43137"/>
                    </a:srgbClr>
                  </a:outerShdw>
                </a:effectLst>
              </a:rPr>
              <a:t>Huffman Coding</a:t>
            </a:r>
            <a:endParaRPr b="1" u="sng" dirty="0">
              <a:effectLst>
                <a:outerShdw blurRad="38100" dist="38100" dir="2700000" algn="tl">
                  <a:srgbClr val="000000">
                    <a:alpha val="43137"/>
                  </a:srgbClr>
                </a:outerShdw>
              </a:effectLst>
            </a:endParaRPr>
          </a:p>
        </p:txBody>
      </p:sp>
      <p:sp>
        <p:nvSpPr>
          <p:cNvPr id="2" name="TextBox 1">
            <a:extLst>
              <a:ext uri="{FF2B5EF4-FFF2-40B4-BE49-F238E27FC236}">
                <a16:creationId xmlns:a16="http://schemas.microsoft.com/office/drawing/2014/main" id="{0AFB641D-7AB4-4F81-99FF-3F2F0ECB1082}"/>
              </a:ext>
            </a:extLst>
          </p:cNvPr>
          <p:cNvSpPr txBox="1"/>
          <p:nvPr/>
        </p:nvSpPr>
        <p:spPr>
          <a:xfrm>
            <a:off x="4343400" y="3679031"/>
            <a:ext cx="4550569" cy="646331"/>
          </a:xfrm>
          <a:prstGeom prst="rect">
            <a:avLst/>
          </a:prstGeom>
          <a:noFill/>
        </p:spPr>
        <p:txBody>
          <a:bodyPr wrap="square" rtlCol="0">
            <a:spAutoFit/>
          </a:bodyPr>
          <a:lstStyle/>
          <a:p>
            <a:r>
              <a:rPr lang="en-US" sz="1800" b="1" u="sng" dirty="0">
                <a:solidFill>
                  <a:schemeClr val="tx2"/>
                </a:solidFill>
                <a:effectLst>
                  <a:outerShdw blurRad="38100" dist="38100" dir="2700000" algn="tl">
                    <a:srgbClr val="000000">
                      <a:alpha val="43137"/>
                    </a:srgbClr>
                  </a:outerShdw>
                </a:effectLst>
              </a:rPr>
              <a:t>Guided by : </a:t>
            </a:r>
            <a:r>
              <a:rPr lang="en-US" sz="1800" b="1" dirty="0">
                <a:solidFill>
                  <a:schemeClr val="tx2"/>
                </a:solidFill>
                <a:effectLst>
                  <a:outerShdw blurRad="38100" dist="38100" dir="2700000" algn="tl">
                    <a:srgbClr val="000000">
                      <a:alpha val="43137"/>
                    </a:srgbClr>
                  </a:outerShdw>
                </a:effectLst>
              </a:rPr>
              <a:t>Prof. Devika Verma Mam</a:t>
            </a:r>
          </a:p>
          <a:p>
            <a:endParaRPr lang="en-IN" sz="1800" b="1" dirty="0">
              <a:solidFill>
                <a:schemeClr val="tx2"/>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7DF15E03-5678-40DA-84B4-E519DF69584B}"/>
              </a:ext>
            </a:extLst>
          </p:cNvPr>
          <p:cNvSpPr txBox="1"/>
          <p:nvPr/>
        </p:nvSpPr>
        <p:spPr>
          <a:xfrm>
            <a:off x="904149" y="409672"/>
            <a:ext cx="8132695" cy="1184940"/>
          </a:xfrm>
          <a:prstGeom prst="rect">
            <a:avLst/>
          </a:prstGeom>
          <a:noFill/>
        </p:spPr>
        <p:txBody>
          <a:bodyPr wrap="square" rtlCol="0">
            <a:spAutoFit/>
          </a:bodyPr>
          <a:lstStyle/>
          <a:p>
            <a:r>
              <a:rPr 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BRACT’s Vishwakarma Institute of Information Technology , Pune 48</a:t>
            </a:r>
            <a:br>
              <a:rPr 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Department Of Computer Engineering</a:t>
            </a:r>
            <a:br>
              <a:rPr 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sz="11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sz="2000"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713FFD3-304F-474C-AA8D-8281E5CD2F93}"/>
              </a:ext>
            </a:extLst>
          </p:cNvPr>
          <p:cNvSpPr txBox="1"/>
          <p:nvPr/>
        </p:nvSpPr>
        <p:spPr>
          <a:xfrm>
            <a:off x="1603771" y="1474224"/>
            <a:ext cx="6286500" cy="369332"/>
          </a:xfrm>
          <a:prstGeom prst="rect">
            <a:avLst/>
          </a:prstGeom>
          <a:noFill/>
        </p:spPr>
        <p:txBody>
          <a:bodyPr wrap="square" rtlCol="0">
            <a:spAutoFit/>
          </a:bodyPr>
          <a:lstStyle/>
          <a:p>
            <a:r>
              <a:rPr lang="en-US" sz="1800" b="1" u="sng"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Academic Year </a:t>
            </a:r>
            <a:r>
              <a:rPr lang="en-US" sz="1800" b="1"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2021-2022                      </a:t>
            </a:r>
            <a:r>
              <a:rPr lang="en-US" sz="1800" b="1" u="sng"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Semester</a:t>
            </a:r>
            <a:r>
              <a:rPr lang="en-US" sz="1800" b="1"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IV</a:t>
            </a:r>
            <a:endParaRPr lang="en-IN" sz="1800" dirty="0">
              <a:solidFill>
                <a:schemeClr val="tx2">
                  <a:lumMod val="75000"/>
                </a:schemeClr>
              </a:solidFill>
              <a:effectLst>
                <a:outerShdw blurRad="38100" dist="38100" dir="2700000" algn="tl">
                  <a:srgbClr val="000000">
                    <a:alpha val="43137"/>
                  </a:srgbClr>
                </a:outerShdw>
              </a:effectLst>
            </a:endParaRPr>
          </a:p>
        </p:txBody>
      </p:sp>
      <p:pic>
        <p:nvPicPr>
          <p:cNvPr id="10" name="Picture 9">
            <a:extLst>
              <a:ext uri="{FF2B5EF4-FFF2-40B4-BE49-F238E27FC236}">
                <a16:creationId xmlns:a16="http://schemas.microsoft.com/office/drawing/2014/main" id="{0A6590E2-0FAB-44EA-BBA9-7E2850A025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26" y="132783"/>
            <a:ext cx="724623" cy="819345"/>
          </a:xfrm>
          <a:prstGeom prst="rect">
            <a:avLst/>
          </a:prstGeom>
        </p:spPr>
      </p:pic>
      <p:sp>
        <p:nvSpPr>
          <p:cNvPr id="5" name="TextBox 4">
            <a:extLst>
              <a:ext uri="{FF2B5EF4-FFF2-40B4-BE49-F238E27FC236}">
                <a16:creationId xmlns:a16="http://schemas.microsoft.com/office/drawing/2014/main" id="{F199A6DE-7C7E-4A2A-99DD-908B6BEE979F}"/>
              </a:ext>
            </a:extLst>
          </p:cNvPr>
          <p:cNvSpPr txBox="1"/>
          <p:nvPr/>
        </p:nvSpPr>
        <p:spPr>
          <a:xfrm>
            <a:off x="121444" y="4125307"/>
            <a:ext cx="2093120" cy="400110"/>
          </a:xfrm>
          <a:prstGeom prst="rect">
            <a:avLst/>
          </a:prstGeom>
          <a:noFill/>
          <a:ln w="28575">
            <a:solidFill>
              <a:schemeClr val="tx2"/>
            </a:solidFill>
          </a:ln>
          <a:effectLst>
            <a:outerShdw blurRad="50800" dist="38100" dir="5400000" algn="t" rotWithShape="0">
              <a:prstClr val="black">
                <a:alpha val="40000"/>
              </a:prstClr>
            </a:outerShdw>
          </a:effectLst>
        </p:spPr>
        <p:txBody>
          <a:bodyPr wrap="square" rtlCol="0">
            <a:spAutoFit/>
          </a:bodyPr>
          <a:lstStyle/>
          <a:p>
            <a:r>
              <a:rPr lang="en-IN" sz="2000" b="1" u="sng" dirty="0">
                <a:solidFill>
                  <a:schemeClr val="tx2"/>
                </a:solidFill>
                <a:effectLst>
                  <a:outerShdw blurRad="38100" dist="38100" dir="2700000" algn="tl">
                    <a:srgbClr val="000000">
                      <a:alpha val="43137"/>
                    </a:srgbClr>
                  </a:outerShdw>
                </a:effectLst>
                <a:ea typeface="Black Han Sans" panose="020B0604020202020204" charset="-127"/>
              </a:rPr>
              <a:t>GROUP NO : 04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BEB67B-6ECF-405A-9ACB-32A4493A7B02}"/>
              </a:ext>
            </a:extLst>
          </p:cNvPr>
          <p:cNvSpPr txBox="1"/>
          <p:nvPr/>
        </p:nvSpPr>
        <p:spPr>
          <a:xfrm>
            <a:off x="721519" y="1443037"/>
            <a:ext cx="7379493" cy="1169551"/>
          </a:xfrm>
          <a:prstGeom prst="rect">
            <a:avLst/>
          </a:prstGeom>
          <a:noFill/>
        </p:spPr>
        <p:txBody>
          <a:bodyPr wrap="square" rtlCol="0">
            <a:spAutoFit/>
          </a:bodyPr>
          <a:lstStyle/>
          <a:p>
            <a:pPr marL="0" lvl="0" indent="0" algn="l" rtl="0">
              <a:lnSpc>
                <a:spcPct val="100000"/>
              </a:lnSpc>
              <a:spcBef>
                <a:spcPts val="1200"/>
              </a:spcBef>
              <a:spcAft>
                <a:spcPts val="0"/>
              </a:spcAft>
              <a:buSzPts val="358"/>
              <a:buNone/>
            </a:pPr>
            <a:endParaRPr lang="en-US" sz="2000" dirty="0">
              <a:solidFill>
                <a:schemeClr val="dk1"/>
              </a:solidFill>
            </a:endParaRPr>
          </a:p>
          <a:p>
            <a:pPr marL="0" lvl="0" indent="0" algn="l" rtl="0">
              <a:lnSpc>
                <a:spcPct val="100000"/>
              </a:lnSpc>
              <a:spcBef>
                <a:spcPts val="1200"/>
              </a:spcBef>
              <a:spcAft>
                <a:spcPts val="0"/>
              </a:spcAft>
              <a:buSzPts val="358"/>
              <a:buNone/>
            </a:pPr>
            <a:endParaRPr lang="en-US" sz="2000" dirty="0">
              <a:solidFill>
                <a:schemeClr val="dk1"/>
              </a:solidFill>
            </a:endParaRPr>
          </a:p>
          <a:p>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8EB155C-5322-449E-BD54-A18CE8E74305}"/>
              </a:ext>
            </a:extLst>
          </p:cNvPr>
          <p:cNvSpPr txBox="1"/>
          <p:nvPr/>
        </p:nvSpPr>
        <p:spPr>
          <a:xfrm>
            <a:off x="904149" y="471487"/>
            <a:ext cx="8068401" cy="4832092"/>
          </a:xfrm>
          <a:prstGeom prst="rect">
            <a:avLst/>
          </a:prstGeom>
          <a:noFill/>
        </p:spPr>
        <p:txBody>
          <a:bodyPr wrap="square" rtlCol="0">
            <a:spAutoFit/>
          </a:bodyPr>
          <a:lstStyle/>
          <a:p>
            <a:pPr marL="0" lvl="0" indent="0" algn="l" rtl="0">
              <a:lnSpc>
                <a:spcPct val="80000"/>
              </a:lnSpc>
              <a:spcBef>
                <a:spcPts val="0"/>
              </a:spcBef>
              <a:spcAft>
                <a:spcPts val="0"/>
              </a:spcAft>
              <a:buClr>
                <a:srgbClr val="000000"/>
              </a:buClr>
              <a:buSzPts val="1018"/>
              <a:buFont typeface="Arial"/>
              <a:buNone/>
            </a:pPr>
            <a:r>
              <a:rPr lang="en-US" sz="2000" b="1" u="sng" dirty="0">
                <a:solidFill>
                  <a:schemeClr val="bg1">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Step-03:</a:t>
            </a:r>
          </a:p>
          <a:p>
            <a:pPr marL="0" lvl="0" indent="0" algn="l" rtl="0">
              <a:lnSpc>
                <a:spcPct val="80000"/>
              </a:lnSpc>
              <a:spcBef>
                <a:spcPts val="1200"/>
              </a:spcBef>
              <a:spcAft>
                <a:spcPts val="0"/>
              </a:spcAft>
              <a:buSzPts val="1018"/>
              <a:buNone/>
            </a:pPr>
            <a:r>
              <a:rPr lang="en-US" sz="2000" dirty="0">
                <a:solidFill>
                  <a:schemeClr val="bg1">
                    <a:lumMod val="10000"/>
                  </a:schemeClr>
                </a:solidFill>
                <a:latin typeface="Times New Roman" panose="02020603050405020304" pitchFamily="18" charset="0"/>
                <a:cs typeface="Times New Roman" panose="02020603050405020304" pitchFamily="18" charset="0"/>
              </a:rPr>
              <a:t>               Considering the first two nodes having minimum frequency. </a:t>
            </a:r>
          </a:p>
          <a:p>
            <a:pPr>
              <a:lnSpc>
                <a:spcPct val="80000"/>
              </a:lnSpc>
              <a:spcBef>
                <a:spcPts val="1200"/>
              </a:spcBef>
              <a:buSzPts val="1018"/>
            </a:pPr>
            <a:r>
              <a:rPr lang="en-US" sz="2000" dirty="0">
                <a:solidFill>
                  <a:schemeClr val="bg1">
                    <a:lumMod val="10000"/>
                  </a:schemeClr>
                </a:solidFill>
                <a:latin typeface="Times New Roman" panose="02020603050405020304" pitchFamily="18" charset="0"/>
                <a:cs typeface="Times New Roman" panose="02020603050405020304" pitchFamily="18" charset="0"/>
              </a:rPr>
              <a:t>               Create a new internal node.</a:t>
            </a:r>
          </a:p>
          <a:p>
            <a:pPr>
              <a:lnSpc>
                <a:spcPct val="80000"/>
              </a:lnSpc>
              <a:spcBef>
                <a:spcPts val="1200"/>
              </a:spcBef>
              <a:buSzPts val="1018"/>
            </a:pPr>
            <a:r>
              <a:rPr lang="en-US" sz="2000" dirty="0">
                <a:solidFill>
                  <a:schemeClr val="bg1">
                    <a:lumMod val="10000"/>
                  </a:schemeClr>
                </a:solidFill>
                <a:latin typeface="Times New Roman" panose="02020603050405020304" pitchFamily="18" charset="0"/>
                <a:cs typeface="Times New Roman" panose="02020603050405020304" pitchFamily="18" charset="0"/>
              </a:rPr>
              <a:t>               The frequency of this new node is the sum of frequency of those</a:t>
            </a:r>
          </a:p>
          <a:p>
            <a:pPr>
              <a:lnSpc>
                <a:spcPct val="80000"/>
              </a:lnSpc>
              <a:spcBef>
                <a:spcPts val="1200"/>
              </a:spcBef>
              <a:buSzPts val="1018"/>
            </a:pPr>
            <a:r>
              <a:rPr lang="en-US" sz="2000" dirty="0">
                <a:solidFill>
                  <a:schemeClr val="bg1">
                    <a:lumMod val="10000"/>
                  </a:schemeClr>
                </a:solidFill>
                <a:latin typeface="Times New Roman" panose="02020603050405020304" pitchFamily="18" charset="0"/>
                <a:cs typeface="Times New Roman" panose="02020603050405020304" pitchFamily="18" charset="0"/>
              </a:rPr>
              <a:t>               two nodes.</a:t>
            </a:r>
          </a:p>
          <a:p>
            <a:pPr>
              <a:lnSpc>
                <a:spcPct val="80000"/>
              </a:lnSpc>
              <a:spcBef>
                <a:spcPts val="1200"/>
              </a:spcBef>
              <a:buSzPts val="1018"/>
            </a:pPr>
            <a:r>
              <a:rPr lang="en-US" sz="2000" dirty="0">
                <a:solidFill>
                  <a:schemeClr val="bg1">
                    <a:lumMod val="10000"/>
                  </a:schemeClr>
                </a:solidFill>
                <a:latin typeface="Times New Roman" panose="02020603050405020304" pitchFamily="18" charset="0"/>
                <a:cs typeface="Times New Roman" panose="02020603050405020304" pitchFamily="18" charset="0"/>
              </a:rPr>
              <a:t>               Make the first node as a left child and the other node as a right</a:t>
            </a:r>
          </a:p>
          <a:p>
            <a:pPr>
              <a:lnSpc>
                <a:spcPct val="80000"/>
              </a:lnSpc>
              <a:spcBef>
                <a:spcPts val="1200"/>
              </a:spcBef>
              <a:buSzPts val="1018"/>
            </a:pPr>
            <a:r>
              <a:rPr lang="en-US" sz="2000" dirty="0">
                <a:solidFill>
                  <a:schemeClr val="bg1">
                    <a:lumMod val="10000"/>
                  </a:schemeClr>
                </a:solidFill>
                <a:latin typeface="Times New Roman" panose="02020603050405020304" pitchFamily="18" charset="0"/>
                <a:cs typeface="Times New Roman" panose="02020603050405020304" pitchFamily="18" charset="0"/>
              </a:rPr>
              <a:t>               child of the newly created node.</a:t>
            </a:r>
          </a:p>
          <a:p>
            <a:pPr marL="0" lvl="0" indent="0" algn="l" rtl="0">
              <a:lnSpc>
                <a:spcPct val="95000"/>
              </a:lnSpc>
              <a:spcBef>
                <a:spcPts val="1200"/>
              </a:spcBef>
              <a:spcAft>
                <a:spcPts val="0"/>
              </a:spcAft>
              <a:buSzPts val="1018"/>
              <a:buNone/>
            </a:pPr>
            <a:r>
              <a:rPr lang="en-US" sz="2000" b="1" u="sng" dirty="0">
                <a:solidFill>
                  <a:schemeClr val="bg1">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Step-04:</a:t>
            </a:r>
          </a:p>
          <a:p>
            <a:pPr marL="0" lvl="0" indent="0" algn="l" rtl="0">
              <a:lnSpc>
                <a:spcPct val="95000"/>
              </a:lnSpc>
              <a:spcBef>
                <a:spcPts val="1200"/>
              </a:spcBef>
              <a:spcAft>
                <a:spcPts val="0"/>
              </a:spcAft>
              <a:buSzPts val="1018"/>
              <a:buNone/>
            </a:pPr>
            <a:r>
              <a:rPr lang="en-US" sz="2000" dirty="0">
                <a:solidFill>
                  <a:schemeClr val="bg1">
                    <a:lumMod val="10000"/>
                  </a:schemeClr>
                </a:solidFill>
                <a:latin typeface="Times New Roman" panose="02020603050405020304" pitchFamily="18" charset="0"/>
                <a:cs typeface="Times New Roman" panose="02020603050405020304" pitchFamily="18" charset="0"/>
              </a:rPr>
              <a:t>               Keep repeating Step-02 and Step-03 until all the nodes form a </a:t>
            </a:r>
          </a:p>
          <a:p>
            <a:pPr>
              <a:lnSpc>
                <a:spcPct val="95000"/>
              </a:lnSpc>
              <a:spcBef>
                <a:spcPts val="1200"/>
              </a:spcBef>
              <a:buSzPts val="1018"/>
            </a:pPr>
            <a:r>
              <a:rPr lang="en-US" sz="2000" dirty="0">
                <a:solidFill>
                  <a:schemeClr val="bg1">
                    <a:lumMod val="10000"/>
                  </a:schemeClr>
                </a:solidFill>
                <a:latin typeface="Times New Roman" panose="02020603050405020304" pitchFamily="18" charset="0"/>
                <a:cs typeface="Times New Roman" panose="02020603050405020304" pitchFamily="18" charset="0"/>
              </a:rPr>
              <a:t>               single tree.</a:t>
            </a:r>
          </a:p>
          <a:p>
            <a:pPr marL="0" lvl="0" indent="0" algn="l" rtl="0">
              <a:lnSpc>
                <a:spcPct val="95000"/>
              </a:lnSpc>
              <a:spcBef>
                <a:spcPts val="1200"/>
              </a:spcBef>
              <a:spcAft>
                <a:spcPts val="0"/>
              </a:spcAft>
              <a:buSzPts val="1018"/>
              <a:buNone/>
            </a:pPr>
            <a:r>
              <a:rPr lang="en-US" sz="2000" dirty="0">
                <a:solidFill>
                  <a:schemeClr val="bg1">
                    <a:lumMod val="10000"/>
                  </a:schemeClr>
                </a:solidFill>
                <a:latin typeface="Times New Roman" panose="02020603050405020304" pitchFamily="18" charset="0"/>
                <a:cs typeface="Times New Roman" panose="02020603050405020304" pitchFamily="18" charset="0"/>
              </a:rPr>
              <a:t>              The tree finally obtained is the desired Huffman Tree.</a:t>
            </a:r>
          </a:p>
          <a:p>
            <a:endParaRPr lang="en-IN" sz="2000" dirty="0">
              <a:solidFill>
                <a:schemeClr val="bg1">
                  <a:lumMod val="10000"/>
                </a:schemeClr>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A8BC472-753D-4A23-A2BA-294D3E469D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26" y="132783"/>
            <a:ext cx="724623" cy="819345"/>
          </a:xfrm>
          <a:prstGeom prst="rect">
            <a:avLst/>
          </a:prstGeom>
        </p:spPr>
      </p:pic>
    </p:spTree>
    <p:extLst>
      <p:ext uri="{BB962C8B-B14F-4D97-AF65-F5344CB8AC3E}">
        <p14:creationId xmlns:p14="http://schemas.microsoft.com/office/powerpoint/2010/main" val="2075826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6;p27">
            <a:extLst>
              <a:ext uri="{FF2B5EF4-FFF2-40B4-BE49-F238E27FC236}">
                <a16:creationId xmlns:a16="http://schemas.microsoft.com/office/drawing/2014/main" id="{D0BF1058-3338-44F7-AFD5-DA9D03F6FDAF}"/>
              </a:ext>
            </a:extLst>
          </p:cNvPr>
          <p:cNvPicPr preferRelativeResize="0"/>
          <p:nvPr/>
        </p:nvPicPr>
        <p:blipFill>
          <a:blip r:embed="rId2">
            <a:alphaModFix/>
          </a:blip>
          <a:stretch>
            <a:fillRect/>
          </a:stretch>
        </p:blipFill>
        <p:spPr>
          <a:xfrm>
            <a:off x="735806" y="450056"/>
            <a:ext cx="8065294" cy="4379119"/>
          </a:xfrm>
          <a:prstGeom prst="rect">
            <a:avLst/>
          </a:prstGeom>
          <a:noFill/>
          <a:ln>
            <a:solidFill>
              <a:schemeClr val="bg1">
                <a:lumMod val="10000"/>
              </a:schemeClr>
            </a:solidFill>
          </a:ln>
        </p:spPr>
      </p:pic>
      <p:pic>
        <p:nvPicPr>
          <p:cNvPr id="3" name="Picture 2">
            <a:extLst>
              <a:ext uri="{FF2B5EF4-FFF2-40B4-BE49-F238E27FC236}">
                <a16:creationId xmlns:a16="http://schemas.microsoft.com/office/drawing/2014/main" id="{0B42D58E-2A6E-4A1E-B0D6-8D8159DF07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3" y="40383"/>
            <a:ext cx="724623" cy="819345"/>
          </a:xfrm>
          <a:prstGeom prst="rect">
            <a:avLst/>
          </a:prstGeom>
        </p:spPr>
      </p:pic>
    </p:spTree>
    <p:extLst>
      <p:ext uri="{BB962C8B-B14F-4D97-AF65-F5344CB8AC3E}">
        <p14:creationId xmlns:p14="http://schemas.microsoft.com/office/powerpoint/2010/main" val="3444450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3" name="Google Shape;183;p28"/>
          <p:cNvPicPr preferRelativeResize="0"/>
          <p:nvPr/>
        </p:nvPicPr>
        <p:blipFill>
          <a:blip r:embed="rId3">
            <a:alphaModFix/>
          </a:blip>
          <a:stretch>
            <a:fillRect/>
          </a:stretch>
        </p:blipFill>
        <p:spPr>
          <a:xfrm>
            <a:off x="928688" y="692944"/>
            <a:ext cx="7558087" cy="4121944"/>
          </a:xfrm>
          <a:prstGeom prst="rect">
            <a:avLst/>
          </a:prstGeom>
          <a:noFill/>
          <a:ln w="28575">
            <a:solidFill>
              <a:schemeClr val="tx1"/>
            </a:solidFill>
          </a:ln>
          <a:effectLst>
            <a:outerShdw blurRad="50800" dist="38100" dir="5400000" algn="t" rotWithShape="0">
              <a:prstClr val="black">
                <a:alpha val="40000"/>
              </a:prstClr>
            </a:outerShdw>
          </a:effectLst>
        </p:spPr>
      </p:pic>
      <p:pic>
        <p:nvPicPr>
          <p:cNvPr id="6" name="Picture 5">
            <a:extLst>
              <a:ext uri="{FF2B5EF4-FFF2-40B4-BE49-F238E27FC236}">
                <a16:creationId xmlns:a16="http://schemas.microsoft.com/office/drawing/2014/main" id="{78279FA9-398B-4BC0-A994-E9E1651AEC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83" y="54671"/>
            <a:ext cx="724623" cy="8193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90" name="Google Shape;190;p29"/>
          <p:cNvPicPr preferRelativeResize="0"/>
          <p:nvPr/>
        </p:nvPicPr>
        <p:blipFill>
          <a:blip r:embed="rId3">
            <a:alphaModFix/>
          </a:blip>
          <a:stretch>
            <a:fillRect/>
          </a:stretch>
        </p:blipFill>
        <p:spPr>
          <a:xfrm>
            <a:off x="764381" y="574624"/>
            <a:ext cx="7708107" cy="3847357"/>
          </a:xfrm>
          <a:prstGeom prst="rect">
            <a:avLst/>
          </a:prstGeom>
          <a:noFill/>
          <a:ln w="28575">
            <a:solidFill>
              <a:schemeClr val="tx1"/>
            </a:solidFill>
          </a:ln>
          <a:effectLst>
            <a:outerShdw blurRad="63500" sx="102000" sy="102000" algn="ctr" rotWithShape="0">
              <a:prstClr val="black">
                <a:alpha val="40000"/>
              </a:prstClr>
            </a:outerShdw>
          </a:effectLst>
        </p:spPr>
      </p:pic>
      <p:pic>
        <p:nvPicPr>
          <p:cNvPr id="5" name="Picture 4">
            <a:extLst>
              <a:ext uri="{FF2B5EF4-FFF2-40B4-BE49-F238E27FC236}">
                <a16:creationId xmlns:a16="http://schemas.microsoft.com/office/drawing/2014/main" id="{BC539D6D-CDBC-489B-960A-41F2EB87172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83" y="40383"/>
            <a:ext cx="724623" cy="8193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7" name="Google Shape;197;p30"/>
          <p:cNvPicPr preferRelativeResize="0"/>
          <p:nvPr/>
        </p:nvPicPr>
        <p:blipFill>
          <a:blip r:embed="rId3">
            <a:alphaModFix/>
          </a:blip>
          <a:stretch>
            <a:fillRect/>
          </a:stretch>
        </p:blipFill>
        <p:spPr>
          <a:xfrm>
            <a:off x="814387" y="835820"/>
            <a:ext cx="7858125" cy="3629025"/>
          </a:xfrm>
          <a:prstGeom prst="rect">
            <a:avLst/>
          </a:prstGeom>
          <a:noFill/>
          <a:ln w="28575">
            <a:solidFill>
              <a:schemeClr val="tx1"/>
            </a:solidFill>
          </a:ln>
          <a:effectLst>
            <a:outerShdw blurRad="50800" dist="38100" dir="2700000" algn="tl" rotWithShape="0">
              <a:prstClr val="black">
                <a:alpha val="40000"/>
              </a:prstClr>
            </a:outerShdw>
          </a:effectLst>
        </p:spPr>
      </p:pic>
      <p:pic>
        <p:nvPicPr>
          <p:cNvPr id="5" name="Picture 4">
            <a:extLst>
              <a:ext uri="{FF2B5EF4-FFF2-40B4-BE49-F238E27FC236}">
                <a16:creationId xmlns:a16="http://schemas.microsoft.com/office/drawing/2014/main" id="{8FCD2146-5228-4283-9911-31476E663C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83" y="40383"/>
            <a:ext cx="724623" cy="8193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pic>
        <p:nvPicPr>
          <p:cNvPr id="204" name="Google Shape;204;p31"/>
          <p:cNvPicPr preferRelativeResize="0"/>
          <p:nvPr/>
        </p:nvPicPr>
        <p:blipFill>
          <a:blip r:embed="rId3">
            <a:alphaModFix/>
          </a:blip>
          <a:stretch>
            <a:fillRect/>
          </a:stretch>
        </p:blipFill>
        <p:spPr>
          <a:xfrm>
            <a:off x="703659" y="885825"/>
            <a:ext cx="7736682" cy="3557588"/>
          </a:xfrm>
          <a:prstGeom prst="rect">
            <a:avLst/>
          </a:prstGeom>
          <a:noFill/>
          <a:ln w="28575">
            <a:solidFill>
              <a:schemeClr val="tx1"/>
            </a:solidFill>
          </a:ln>
          <a:effectLst>
            <a:outerShdw blurRad="50800" dist="38100" dir="5400000" algn="t" rotWithShape="0">
              <a:prstClr val="black">
                <a:alpha val="40000"/>
              </a:prstClr>
            </a:outerShdw>
          </a:effectLst>
        </p:spPr>
      </p:pic>
      <p:pic>
        <p:nvPicPr>
          <p:cNvPr id="5" name="Picture 4">
            <a:extLst>
              <a:ext uri="{FF2B5EF4-FFF2-40B4-BE49-F238E27FC236}">
                <a16:creationId xmlns:a16="http://schemas.microsoft.com/office/drawing/2014/main" id="{E0F028EB-12E0-4170-BCAD-36EFB2F138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83" y="40383"/>
            <a:ext cx="724623" cy="8193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11" name="Google Shape;211;p32"/>
          <p:cNvPicPr preferRelativeResize="0"/>
          <p:nvPr/>
        </p:nvPicPr>
        <p:blipFill>
          <a:blip r:embed="rId3">
            <a:alphaModFix/>
          </a:blip>
          <a:stretch>
            <a:fillRect/>
          </a:stretch>
        </p:blipFill>
        <p:spPr>
          <a:xfrm>
            <a:off x="707231" y="771525"/>
            <a:ext cx="8125070" cy="3650456"/>
          </a:xfrm>
          <a:prstGeom prst="rect">
            <a:avLst/>
          </a:prstGeom>
          <a:noFill/>
          <a:ln w="28575">
            <a:solidFill>
              <a:schemeClr val="tx1"/>
            </a:solidFill>
          </a:ln>
          <a:effectLst>
            <a:outerShdw blurRad="50800" dist="38100" dir="5400000" algn="t" rotWithShape="0">
              <a:prstClr val="black">
                <a:alpha val="40000"/>
              </a:prstClr>
            </a:outerShdw>
          </a:effectLst>
        </p:spPr>
      </p:pic>
      <p:pic>
        <p:nvPicPr>
          <p:cNvPr id="5" name="Picture 4">
            <a:extLst>
              <a:ext uri="{FF2B5EF4-FFF2-40B4-BE49-F238E27FC236}">
                <a16:creationId xmlns:a16="http://schemas.microsoft.com/office/drawing/2014/main" id="{213FA314-B6DD-416C-B2E8-0E7DA410D53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83" y="40383"/>
            <a:ext cx="724623" cy="81934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8" name="Google Shape;218;p33"/>
          <p:cNvPicPr preferRelativeResize="0"/>
          <p:nvPr/>
        </p:nvPicPr>
        <p:blipFill>
          <a:blip r:embed="rId3">
            <a:alphaModFix/>
          </a:blip>
          <a:stretch>
            <a:fillRect/>
          </a:stretch>
        </p:blipFill>
        <p:spPr>
          <a:xfrm>
            <a:off x="757237" y="821531"/>
            <a:ext cx="7936707" cy="3571875"/>
          </a:xfrm>
          <a:prstGeom prst="rect">
            <a:avLst/>
          </a:prstGeom>
          <a:noFill/>
          <a:ln w="28575">
            <a:solidFill>
              <a:schemeClr val="tx1"/>
            </a:solidFill>
          </a:ln>
          <a:effectLst>
            <a:outerShdw blurRad="50800" dist="38100" dir="5400000" algn="t" rotWithShape="0">
              <a:prstClr val="black">
                <a:alpha val="40000"/>
              </a:prstClr>
            </a:outerShdw>
          </a:effectLst>
        </p:spPr>
      </p:pic>
      <p:pic>
        <p:nvPicPr>
          <p:cNvPr id="5" name="Picture 4">
            <a:extLst>
              <a:ext uri="{FF2B5EF4-FFF2-40B4-BE49-F238E27FC236}">
                <a16:creationId xmlns:a16="http://schemas.microsoft.com/office/drawing/2014/main" id="{C803080C-1397-46D1-8DE1-2A90B3CE95F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83" y="40383"/>
            <a:ext cx="724623" cy="8193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 name="TextBox 1">
            <a:extLst>
              <a:ext uri="{FF2B5EF4-FFF2-40B4-BE49-F238E27FC236}">
                <a16:creationId xmlns:a16="http://schemas.microsoft.com/office/drawing/2014/main" id="{25E4792A-84C3-4F63-B4F5-6D97D2666BB8}"/>
              </a:ext>
            </a:extLst>
          </p:cNvPr>
          <p:cNvSpPr txBox="1"/>
          <p:nvPr/>
        </p:nvSpPr>
        <p:spPr>
          <a:xfrm>
            <a:off x="700087" y="1635919"/>
            <a:ext cx="7872412" cy="3016210"/>
          </a:xfrm>
          <a:prstGeom prst="rect">
            <a:avLst/>
          </a:prstGeom>
          <a:noFill/>
          <a:ln w="28575">
            <a:solidFill>
              <a:schemeClr val="bg1">
                <a:lumMod val="10000"/>
              </a:schemeClr>
            </a:solidFill>
          </a:ln>
          <a:effectLst>
            <a:outerShdw blurRad="63500" sx="102000" sy="102000" algn="ctr" rotWithShape="0">
              <a:prstClr val="black">
                <a:alpha val="40000"/>
              </a:prstClr>
            </a:outerShdw>
          </a:effectLst>
        </p:spPr>
        <p:txBody>
          <a:bodyPr wrap="square" rtlCol="0">
            <a:spAutoFit/>
          </a:bodyPr>
          <a:lstStyle/>
          <a:p>
            <a:r>
              <a:rPr lang="en-US" dirty="0"/>
              <a:t>                                                          </a:t>
            </a:r>
            <a:r>
              <a:rPr lang="en-US" sz="2800" b="1" u="sng" dirty="0">
                <a:effectLst>
                  <a:outerShdw blurRad="38100" dist="38100" dir="2700000" algn="tl">
                    <a:srgbClr val="000000">
                      <a:alpha val="43137"/>
                    </a:srgbClr>
                  </a:outerShdw>
                </a:effectLst>
                <a:ea typeface="Black Han Sans" panose="020B0604020202020204" charset="-127"/>
              </a:rPr>
              <a:t>Rules: </a:t>
            </a: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If you assign weight '0' to the left edges, then assign weight '1' to the right edges.</a:t>
            </a:r>
          </a:p>
          <a:p>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If you assign weight '1' to the left edges, then assign weight 'O' to the right edges.</a:t>
            </a:r>
          </a:p>
          <a:p>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Any of the above two conventions may be followed.</a:t>
            </a:r>
          </a:p>
          <a:p>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But follow the same convention at the time of decoding that is adopted at the time of encoding.</a:t>
            </a:r>
            <a:endParaRPr lang="en-IN" sz="1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4BE186A-343B-462F-A666-CAA09942800A}"/>
              </a:ext>
            </a:extLst>
          </p:cNvPr>
          <p:cNvSpPr txBox="1"/>
          <p:nvPr/>
        </p:nvSpPr>
        <p:spPr>
          <a:xfrm>
            <a:off x="1100138" y="214313"/>
            <a:ext cx="7323862" cy="1077218"/>
          </a:xfrm>
          <a:prstGeom prst="rect">
            <a:avLst/>
          </a:prstGeom>
          <a:noFill/>
        </p:spPr>
        <p:txBody>
          <a:bodyPr wrap="square" rtlCol="0">
            <a:spAutoFit/>
          </a:bodyPr>
          <a:lstStyle/>
          <a:p>
            <a:r>
              <a:rPr lang="en-US" sz="1600" dirty="0">
                <a:solidFill>
                  <a:schemeClr val="bg1">
                    <a:lumMod val="10000"/>
                  </a:schemeClr>
                </a:solidFill>
                <a:latin typeface="Times New Roman" panose="02020603050405020304" pitchFamily="18" charset="0"/>
                <a:cs typeface="Times New Roman" panose="02020603050405020304" pitchFamily="18" charset="0"/>
              </a:rPr>
              <a:t>Now,</a:t>
            </a:r>
          </a:p>
          <a:p>
            <a:pPr marL="285750" indent="-285750">
              <a:buFont typeface="Wingdings" panose="05000000000000000000" pitchFamily="2" charset="2"/>
              <a:buChar char="Ø"/>
            </a:pPr>
            <a:r>
              <a:rPr lang="en-US" sz="1600" dirty="0">
                <a:solidFill>
                  <a:schemeClr val="bg1">
                    <a:lumMod val="10000"/>
                  </a:schemeClr>
                </a:solidFill>
                <a:latin typeface="Times New Roman" panose="02020603050405020304" pitchFamily="18" charset="0"/>
                <a:cs typeface="Times New Roman" panose="02020603050405020304" pitchFamily="18" charset="0"/>
              </a:rPr>
              <a:t>We assign weight to all the edges of the constructed Huffman Tree.</a:t>
            </a:r>
          </a:p>
          <a:p>
            <a:pPr marL="285750" indent="-285750">
              <a:buFont typeface="Wingdings" panose="05000000000000000000" pitchFamily="2" charset="2"/>
              <a:buChar char="Ø"/>
            </a:pPr>
            <a:endParaRPr lang="en-US" sz="1600" dirty="0">
              <a:solidFill>
                <a:schemeClr val="bg1">
                  <a:lumMod val="1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dirty="0">
                <a:solidFill>
                  <a:schemeClr val="bg1">
                    <a:lumMod val="10000"/>
                  </a:schemeClr>
                </a:solidFill>
                <a:latin typeface="Times New Roman" panose="02020603050405020304" pitchFamily="18" charset="0"/>
                <a:cs typeface="Times New Roman" panose="02020603050405020304" pitchFamily="18" charset="0"/>
              </a:rPr>
              <a:t>Let us assign weight '0' to the left edges and weight '1' to the right edges.</a:t>
            </a:r>
            <a:endParaRPr lang="en-IN" sz="1600" dirty="0">
              <a:solidFill>
                <a:schemeClr val="bg1">
                  <a:lumMod val="1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0FA7DC0-433E-414E-B826-26CBCFF070F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3" y="40383"/>
            <a:ext cx="724623" cy="81934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2" name="Google Shape;232;p35"/>
          <p:cNvPicPr preferRelativeResize="0"/>
          <p:nvPr/>
        </p:nvPicPr>
        <p:blipFill>
          <a:blip r:embed="rId3">
            <a:alphaModFix/>
          </a:blip>
          <a:stretch>
            <a:fillRect/>
          </a:stretch>
        </p:blipFill>
        <p:spPr>
          <a:xfrm>
            <a:off x="735806" y="728662"/>
            <a:ext cx="8143875" cy="3940225"/>
          </a:xfrm>
          <a:prstGeom prst="rect">
            <a:avLst/>
          </a:prstGeom>
          <a:noFill/>
          <a:ln w="28575">
            <a:solidFill>
              <a:schemeClr val="tx1"/>
            </a:solidFill>
          </a:ln>
          <a:effectLst>
            <a:outerShdw blurRad="50800" dist="38100" dir="5400000" algn="t" rotWithShape="0">
              <a:prstClr val="black">
                <a:alpha val="40000"/>
              </a:prstClr>
            </a:outerShdw>
          </a:effectLst>
        </p:spPr>
      </p:pic>
      <p:pic>
        <p:nvPicPr>
          <p:cNvPr id="5" name="Picture 4">
            <a:extLst>
              <a:ext uri="{FF2B5EF4-FFF2-40B4-BE49-F238E27FC236}">
                <a16:creationId xmlns:a16="http://schemas.microsoft.com/office/drawing/2014/main" id="{284ED923-604A-4152-8B57-234FB3DC73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83" y="40383"/>
            <a:ext cx="724623" cy="8193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43"/>
        <p:cNvGrpSpPr/>
        <p:nvPr/>
      </p:nvGrpSpPr>
      <p:grpSpPr>
        <a:xfrm>
          <a:off x="0" y="0"/>
          <a:ext cx="0" cy="0"/>
          <a:chOff x="0" y="0"/>
          <a:chExt cx="0" cy="0"/>
        </a:xfrm>
      </p:grpSpPr>
      <p:sp>
        <p:nvSpPr>
          <p:cNvPr id="4344" name="Google Shape;4344;p34"/>
          <p:cNvSpPr txBox="1">
            <a:spLocks noGrp="1"/>
          </p:cNvSpPr>
          <p:nvPr>
            <p:ph type="title"/>
          </p:nvPr>
        </p:nvSpPr>
        <p:spPr>
          <a:xfrm>
            <a:off x="720000" y="445025"/>
            <a:ext cx="195176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effectLst>
                  <a:outerShdw blurRad="38100" dist="38100" dir="2700000" algn="tl">
                    <a:srgbClr val="000000">
                      <a:alpha val="43137"/>
                    </a:srgbClr>
                  </a:outerShdw>
                </a:effectLst>
              </a:rPr>
              <a:t>Team</a:t>
            </a:r>
            <a:endParaRPr u="sng" dirty="0">
              <a:effectLst>
                <a:outerShdw blurRad="38100" dist="38100" dir="2700000" algn="tl">
                  <a:srgbClr val="000000">
                    <a:alpha val="43137"/>
                  </a:srgbClr>
                </a:outerShdw>
              </a:effectLst>
            </a:endParaRPr>
          </a:p>
        </p:txBody>
      </p:sp>
      <p:graphicFrame>
        <p:nvGraphicFramePr>
          <p:cNvPr id="2" name="Table 2">
            <a:extLst>
              <a:ext uri="{FF2B5EF4-FFF2-40B4-BE49-F238E27FC236}">
                <a16:creationId xmlns:a16="http://schemas.microsoft.com/office/drawing/2014/main" id="{C92A8DFD-6DE3-43FA-84C5-22E259E2E3C3}"/>
              </a:ext>
            </a:extLst>
          </p:cNvPr>
          <p:cNvGraphicFramePr>
            <a:graphicFrameLocks noGrp="1"/>
          </p:cNvGraphicFramePr>
          <p:nvPr>
            <p:extLst>
              <p:ext uri="{D42A27DB-BD31-4B8C-83A1-F6EECF244321}">
                <p14:modId xmlns:p14="http://schemas.microsoft.com/office/powerpoint/2010/main" val="3739224995"/>
              </p:ext>
            </p:extLst>
          </p:nvPr>
        </p:nvGraphicFramePr>
        <p:xfrm>
          <a:off x="1078701" y="1318021"/>
          <a:ext cx="6636541" cy="2764631"/>
        </p:xfrm>
        <a:graphic>
          <a:graphicData uri="http://schemas.openxmlformats.org/drawingml/2006/table">
            <a:tbl>
              <a:tblPr firstRow="1" bandRow="1">
                <a:tableStyleId>{793D81CF-94F2-401A-BA57-92F5A7B2D0C5}</a:tableStyleId>
              </a:tblPr>
              <a:tblGrid>
                <a:gridCol w="1097223">
                  <a:extLst>
                    <a:ext uri="{9D8B030D-6E8A-4147-A177-3AD203B41FA5}">
                      <a16:colId xmlns:a16="http://schemas.microsoft.com/office/drawing/2014/main" val="1012829224"/>
                    </a:ext>
                  </a:extLst>
                </a:gridCol>
                <a:gridCol w="1836987">
                  <a:extLst>
                    <a:ext uri="{9D8B030D-6E8A-4147-A177-3AD203B41FA5}">
                      <a16:colId xmlns:a16="http://schemas.microsoft.com/office/drawing/2014/main" val="1909593957"/>
                    </a:ext>
                  </a:extLst>
                </a:gridCol>
                <a:gridCol w="3702331">
                  <a:extLst>
                    <a:ext uri="{9D8B030D-6E8A-4147-A177-3AD203B41FA5}">
                      <a16:colId xmlns:a16="http://schemas.microsoft.com/office/drawing/2014/main" val="521246397"/>
                    </a:ext>
                  </a:extLst>
                </a:gridCol>
              </a:tblGrid>
              <a:tr h="465411">
                <a:tc>
                  <a:txBody>
                    <a:bodyPr/>
                    <a:lstStyle/>
                    <a:p>
                      <a:r>
                        <a:rPr lang="en-IN" dirty="0"/>
                        <a:t>Roll No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Email Id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9394007"/>
                  </a:ext>
                </a:extLst>
              </a:tr>
              <a:tr h="396166">
                <a:tc>
                  <a:txBody>
                    <a:bodyPr/>
                    <a:lstStyle/>
                    <a:p>
                      <a:r>
                        <a:rPr lang="en-IN" dirty="0"/>
                        <a:t>222029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Kartik Koul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u="sng" dirty="0"/>
                        <a:t>kartik.22010321@viit.ac.in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424145"/>
                  </a:ext>
                </a:extLst>
              </a:tr>
              <a:tr h="391627">
                <a:tc>
                  <a:txBody>
                    <a:bodyPr/>
                    <a:lstStyle/>
                    <a:p>
                      <a:r>
                        <a:rPr lang="en-IN" dirty="0"/>
                        <a:t>222030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Raj Kasat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u="sng" dirty="0">
                          <a:hlinkClick r:id="rId3"/>
                        </a:rPr>
                        <a:t>raj.22010722@viit.ac.in</a:t>
                      </a:r>
                      <a:endParaRPr lang="en-IN" u="sn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8474438"/>
                  </a:ext>
                </a:extLst>
              </a:tr>
              <a:tr h="352463">
                <a:tc>
                  <a:txBody>
                    <a:bodyPr/>
                    <a:lstStyle/>
                    <a:p>
                      <a:r>
                        <a:rPr lang="en-IN" dirty="0"/>
                        <a:t>222031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Mitali Kate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u="sng" dirty="0"/>
                        <a:t>mitali.22010295@viit.ac.in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7297705"/>
                  </a:ext>
                </a:extLst>
              </a:tr>
              <a:tr h="352464">
                <a:tc>
                  <a:txBody>
                    <a:bodyPr/>
                    <a:lstStyle/>
                    <a:p>
                      <a:r>
                        <a:rPr lang="en-IN" dirty="0"/>
                        <a:t>222032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Ketan Gupta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u="sng" dirty="0"/>
                        <a:t>ketan.22010428@viit.ac.in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3634758"/>
                  </a:ext>
                </a:extLst>
              </a:tr>
              <a:tr h="352464">
                <a:tc>
                  <a:txBody>
                    <a:bodyPr/>
                    <a:lstStyle/>
                    <a:p>
                      <a:r>
                        <a:rPr lang="en-IN" dirty="0"/>
                        <a:t>222033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Ketan Mesharam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u="sng" dirty="0"/>
                        <a:t>ketan.22011040@viit.ac.in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8371081"/>
                  </a:ext>
                </a:extLst>
              </a:tr>
              <a:tr h="454036">
                <a:tc>
                  <a:txBody>
                    <a:bodyPr/>
                    <a:lstStyle/>
                    <a:p>
                      <a:r>
                        <a:rPr lang="en-IN" dirty="0"/>
                        <a:t>222080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Prajwal Zade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u="sng" dirty="0"/>
                        <a:t>Prajwal.22120195@viit.ac.in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3632147"/>
                  </a:ext>
                </a:extLst>
              </a:tr>
            </a:tbl>
          </a:graphicData>
        </a:graphic>
      </p:graphicFrame>
      <p:pic>
        <p:nvPicPr>
          <p:cNvPr id="6" name="Picture 5">
            <a:extLst>
              <a:ext uri="{FF2B5EF4-FFF2-40B4-BE49-F238E27FC236}">
                <a16:creationId xmlns:a16="http://schemas.microsoft.com/office/drawing/2014/main" id="{72C50707-CF86-426A-8226-2607937FE11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088" y="35352"/>
            <a:ext cx="724623" cy="81934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9" name="Google Shape;239;p36"/>
          <p:cNvPicPr preferRelativeResize="0"/>
          <p:nvPr/>
        </p:nvPicPr>
        <p:blipFill>
          <a:blip r:embed="rId3">
            <a:alphaModFix/>
          </a:blip>
          <a:stretch>
            <a:fillRect/>
          </a:stretch>
        </p:blipFill>
        <p:spPr>
          <a:xfrm>
            <a:off x="807244" y="664369"/>
            <a:ext cx="8129588" cy="4175969"/>
          </a:xfrm>
          <a:prstGeom prst="rect">
            <a:avLst/>
          </a:prstGeom>
          <a:noFill/>
          <a:ln w="28575">
            <a:solidFill>
              <a:schemeClr val="tx1"/>
            </a:solidFill>
          </a:ln>
          <a:effectLst>
            <a:outerShdw blurRad="50800" dist="38100" dir="5400000" algn="t" rotWithShape="0">
              <a:prstClr val="black">
                <a:alpha val="40000"/>
              </a:prstClr>
            </a:outerShdw>
          </a:effectLst>
        </p:spPr>
      </p:pic>
      <p:pic>
        <p:nvPicPr>
          <p:cNvPr id="5" name="Picture 4">
            <a:extLst>
              <a:ext uri="{FF2B5EF4-FFF2-40B4-BE49-F238E27FC236}">
                <a16:creationId xmlns:a16="http://schemas.microsoft.com/office/drawing/2014/main" id="{2C5EB9D6-448B-4C56-80D3-89B24CCA7B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83" y="40383"/>
            <a:ext cx="724623" cy="81934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29"/>
        <p:cNvGrpSpPr/>
        <p:nvPr/>
      </p:nvGrpSpPr>
      <p:grpSpPr>
        <a:xfrm>
          <a:off x="0" y="0"/>
          <a:ext cx="0" cy="0"/>
          <a:chOff x="0" y="0"/>
          <a:chExt cx="0" cy="0"/>
        </a:xfrm>
      </p:grpSpPr>
      <p:sp>
        <p:nvSpPr>
          <p:cNvPr id="4459" name="Google Shape;4459;p39"/>
          <p:cNvSpPr txBox="1">
            <a:spLocks noGrp="1"/>
          </p:cNvSpPr>
          <p:nvPr>
            <p:ph type="title"/>
          </p:nvPr>
        </p:nvSpPr>
        <p:spPr>
          <a:xfrm>
            <a:off x="962888" y="194993"/>
            <a:ext cx="4719956" cy="6836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1" u="sng" dirty="0">
                <a:solidFill>
                  <a:schemeClr val="bg1">
                    <a:lumMod val="10000"/>
                  </a:schemeClr>
                </a:solidFill>
                <a:effectLst>
                  <a:outerShdw blurRad="38100" dist="38100" dir="2700000" algn="tl">
                    <a:srgbClr val="000000">
                      <a:alpha val="43137"/>
                    </a:srgbClr>
                  </a:outerShdw>
                </a:effectLst>
                <a:latin typeface="Times New Roman" panose="02020603050405020304" pitchFamily="18" charset="0"/>
                <a:ea typeface="Black Han Sans" panose="020B0604020202020204" charset="-127"/>
                <a:cs typeface="Times New Roman" panose="02020603050405020304" pitchFamily="18" charset="0"/>
                <a:sym typeface="Arial"/>
              </a:rPr>
              <a:t>Important formulas :</a:t>
            </a:r>
            <a:endParaRPr b="1" u="sng" dirty="0">
              <a:solidFill>
                <a:schemeClr val="bg1">
                  <a:lumMod val="10000"/>
                </a:schemeClr>
              </a:solidFill>
              <a:effectLst>
                <a:outerShdw blurRad="38100" dist="38100" dir="2700000" algn="tl">
                  <a:srgbClr val="000000">
                    <a:alpha val="43137"/>
                  </a:srgbClr>
                </a:outerShdw>
              </a:effectLst>
              <a:ea typeface="Black Han Sans" panose="020B0604020202020204" charset="-127"/>
            </a:endParaRPr>
          </a:p>
        </p:txBody>
      </p:sp>
      <p:sp>
        <p:nvSpPr>
          <p:cNvPr id="10" name="TextBox 9">
            <a:extLst>
              <a:ext uri="{FF2B5EF4-FFF2-40B4-BE49-F238E27FC236}">
                <a16:creationId xmlns:a16="http://schemas.microsoft.com/office/drawing/2014/main" id="{A31EBB3A-6992-48C7-B8D6-375BCB868716}"/>
              </a:ext>
            </a:extLst>
          </p:cNvPr>
          <p:cNvSpPr txBox="1"/>
          <p:nvPr/>
        </p:nvSpPr>
        <p:spPr>
          <a:xfrm>
            <a:off x="962888" y="942976"/>
            <a:ext cx="7722394" cy="4101123"/>
          </a:xfrm>
          <a:prstGeom prst="rect">
            <a:avLst/>
          </a:prstGeom>
          <a:noFill/>
          <a:ln w="19050">
            <a:solidFill>
              <a:schemeClr val="bg1">
                <a:lumMod val="10000"/>
              </a:schemeClr>
            </a:solidFill>
          </a:ln>
          <a:effectLst>
            <a:outerShdw blurRad="50800" dist="38100" dir="16200000" rotWithShape="0">
              <a:prstClr val="black">
                <a:alpha val="40000"/>
              </a:prstClr>
            </a:outerShdw>
          </a:effectLst>
        </p:spPr>
        <p:txBody>
          <a:bodyPr wrap="square" rtlCol="0">
            <a:spAutoFit/>
          </a:bodyPr>
          <a:lstStyle/>
          <a:p>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Formula No.1 :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Formula No.2 :</a:t>
            </a:r>
          </a:p>
          <a:p>
            <a:endParaRPr lang="en-IN" dirty="0">
              <a:latin typeface="Times New Roman" panose="02020603050405020304" pitchFamily="18" charset="0"/>
              <a:cs typeface="Times New Roman" panose="02020603050405020304" pitchFamily="18" charset="0"/>
            </a:endParaRPr>
          </a:p>
          <a:p>
            <a:pPr marL="0" lvl="0" indent="0" algn="l" rtl="0">
              <a:spcBef>
                <a:spcPts val="900"/>
              </a:spcBef>
              <a:spcAft>
                <a:spcPts val="0"/>
              </a:spcAft>
              <a:buNone/>
            </a:pPr>
            <a:r>
              <a:rPr lang="en-IN" dirty="0">
                <a:latin typeface="Times New Roman" panose="02020603050405020304" pitchFamily="18" charset="0"/>
                <a:cs typeface="Times New Roman" panose="02020603050405020304" pitchFamily="18" charset="0"/>
              </a:rPr>
              <a:t>              </a:t>
            </a:r>
            <a:r>
              <a:rPr lang="en-US" sz="1200" dirty="0">
                <a:solidFill>
                  <a:schemeClr val="dk1"/>
                </a:solidFill>
                <a:latin typeface="Times New Roman" panose="02020603050405020304" pitchFamily="18" charset="0"/>
                <a:cs typeface="Times New Roman" panose="02020603050405020304" pitchFamily="18" charset="0"/>
              </a:rPr>
              <a:t>T</a:t>
            </a:r>
            <a:r>
              <a:rPr lang="en-US" sz="1400" dirty="0">
                <a:solidFill>
                  <a:schemeClr val="dk1"/>
                </a:solidFill>
                <a:latin typeface="Times New Roman" panose="02020603050405020304" pitchFamily="18" charset="0"/>
                <a:cs typeface="Times New Roman" panose="02020603050405020304" pitchFamily="18" charset="0"/>
                <a:sym typeface="Arial"/>
              </a:rPr>
              <a:t>otal number of bits in Huffman encoded message</a:t>
            </a:r>
          </a:p>
          <a:p>
            <a:pPr marL="0" lvl="0" indent="0" algn="l" rtl="0">
              <a:spcBef>
                <a:spcPts val="900"/>
              </a:spcBef>
              <a:spcAft>
                <a:spcPts val="0"/>
              </a:spcAft>
              <a:buNone/>
            </a:pPr>
            <a:r>
              <a:rPr lang="en-US" sz="1400" dirty="0">
                <a:solidFill>
                  <a:schemeClr val="dk1"/>
                </a:solidFill>
                <a:latin typeface="Times New Roman" panose="02020603050405020304" pitchFamily="18" charset="0"/>
                <a:cs typeface="Times New Roman" panose="02020603050405020304" pitchFamily="18" charset="0"/>
                <a:sym typeface="Arial"/>
              </a:rPr>
              <a:t>             = Total number of characters in the message x Average code length </a:t>
            </a:r>
          </a:p>
          <a:p>
            <a:pPr marL="0" lvl="0" indent="0" algn="l" rtl="0">
              <a:spcBef>
                <a:spcPts val="900"/>
              </a:spcBef>
              <a:spcAft>
                <a:spcPts val="0"/>
              </a:spcAft>
              <a:buNone/>
            </a:pPr>
            <a:r>
              <a:rPr lang="en-US" sz="1400" dirty="0">
                <a:solidFill>
                  <a:schemeClr val="dk1"/>
                </a:solidFill>
                <a:latin typeface="Times New Roman" panose="02020603050405020304" pitchFamily="18" charset="0"/>
                <a:cs typeface="Times New Roman" panose="02020603050405020304" pitchFamily="18" charset="0"/>
                <a:sym typeface="Arial"/>
              </a:rPr>
              <a:t>             = ∑ ( frequency</a:t>
            </a:r>
            <a:r>
              <a:rPr lang="en-US" sz="1400" baseline="-25000" dirty="0">
                <a:solidFill>
                  <a:schemeClr val="dk1"/>
                </a:solidFill>
                <a:latin typeface="Times New Roman" panose="02020603050405020304" pitchFamily="18" charset="0"/>
                <a:cs typeface="Times New Roman" panose="02020603050405020304" pitchFamily="18" charset="0"/>
                <a:sym typeface="Arial"/>
              </a:rPr>
              <a:t>i</a:t>
            </a:r>
            <a:r>
              <a:rPr lang="en-US" sz="1400" dirty="0">
                <a:solidFill>
                  <a:schemeClr val="dk1"/>
                </a:solidFill>
                <a:latin typeface="Times New Roman" panose="02020603050405020304" pitchFamily="18" charset="0"/>
                <a:cs typeface="Times New Roman" panose="02020603050405020304" pitchFamily="18" charset="0"/>
                <a:sym typeface="Arial"/>
              </a:rPr>
              <a:t> x Code length</a:t>
            </a:r>
            <a:r>
              <a:rPr lang="en-US" sz="1400" baseline="-25000" dirty="0">
                <a:solidFill>
                  <a:schemeClr val="dk1"/>
                </a:solidFill>
                <a:latin typeface="Times New Roman" panose="02020603050405020304" pitchFamily="18" charset="0"/>
                <a:cs typeface="Times New Roman" panose="02020603050405020304" pitchFamily="18" charset="0"/>
                <a:sym typeface="Arial"/>
              </a:rPr>
              <a:t>i </a:t>
            </a:r>
            <a:r>
              <a:rPr lang="en-US" sz="1200" dirty="0">
                <a:solidFill>
                  <a:schemeClr val="dk1"/>
                </a:solidFill>
                <a:latin typeface="Times New Roman" panose="02020603050405020304" pitchFamily="18" charset="0"/>
                <a:cs typeface="Times New Roman" panose="02020603050405020304" pitchFamily="18" charset="0"/>
                <a:sym typeface="Arial"/>
              </a:rPr>
              <a:t>)</a:t>
            </a:r>
          </a:p>
          <a:p>
            <a:endParaRPr lang="en-IN" dirty="0"/>
          </a:p>
          <a:p>
            <a:endParaRPr lang="en-IN" dirty="0"/>
          </a:p>
          <a:p>
            <a:r>
              <a:rPr lang="en-IN" dirty="0"/>
              <a:t>                     </a:t>
            </a:r>
          </a:p>
        </p:txBody>
      </p:sp>
      <p:pic>
        <p:nvPicPr>
          <p:cNvPr id="47" name="Google Shape;246;p37">
            <a:extLst>
              <a:ext uri="{FF2B5EF4-FFF2-40B4-BE49-F238E27FC236}">
                <a16:creationId xmlns:a16="http://schemas.microsoft.com/office/drawing/2014/main" id="{65C0B753-7FE6-42B3-A586-FACB64191D8F}"/>
              </a:ext>
            </a:extLst>
          </p:cNvPr>
          <p:cNvPicPr preferRelativeResize="0"/>
          <p:nvPr/>
        </p:nvPicPr>
        <p:blipFill>
          <a:blip r:embed="rId3">
            <a:alphaModFix/>
          </a:blip>
          <a:stretch>
            <a:fillRect/>
          </a:stretch>
        </p:blipFill>
        <p:spPr>
          <a:xfrm>
            <a:off x="1550981" y="1555195"/>
            <a:ext cx="5245944" cy="1213762"/>
          </a:xfrm>
          <a:prstGeom prst="rect">
            <a:avLst/>
          </a:prstGeom>
          <a:noFill/>
          <a:ln>
            <a:noFill/>
          </a:ln>
        </p:spPr>
      </p:pic>
      <p:pic>
        <p:nvPicPr>
          <p:cNvPr id="5" name="Picture 4">
            <a:extLst>
              <a:ext uri="{FF2B5EF4-FFF2-40B4-BE49-F238E27FC236}">
                <a16:creationId xmlns:a16="http://schemas.microsoft.com/office/drawing/2014/main" id="{8DBAE23E-E72D-47A3-96C6-5548AB76A5E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83" y="40383"/>
            <a:ext cx="724623" cy="81934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3" name="Google Shape;253;p38"/>
          <p:cNvPicPr preferRelativeResize="0"/>
          <p:nvPr/>
        </p:nvPicPr>
        <p:blipFill>
          <a:blip r:embed="rId3">
            <a:alphaModFix/>
          </a:blip>
          <a:stretch>
            <a:fillRect/>
          </a:stretch>
        </p:blipFill>
        <p:spPr>
          <a:xfrm>
            <a:off x="850106" y="574625"/>
            <a:ext cx="7329488" cy="3604470"/>
          </a:xfrm>
          <a:prstGeom prst="rect">
            <a:avLst/>
          </a:prstGeom>
          <a:noFill/>
          <a:ln w="28575">
            <a:solidFill>
              <a:schemeClr val="tx1"/>
            </a:solidFill>
          </a:ln>
          <a:effectLst>
            <a:outerShdw blurRad="63500" sx="102000" sy="102000" algn="ctr" rotWithShape="0">
              <a:prstClr val="black">
                <a:alpha val="40000"/>
              </a:prstClr>
            </a:outerShdw>
          </a:effectLst>
        </p:spPr>
      </p:pic>
      <p:pic>
        <p:nvPicPr>
          <p:cNvPr id="3" name="Picture 2">
            <a:extLst>
              <a:ext uri="{FF2B5EF4-FFF2-40B4-BE49-F238E27FC236}">
                <a16:creationId xmlns:a16="http://schemas.microsoft.com/office/drawing/2014/main" id="{B0895155-813F-44D5-B044-B76227B9FB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83" y="40383"/>
            <a:ext cx="724623" cy="81934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pic>
        <p:nvPicPr>
          <p:cNvPr id="260" name="Google Shape;260;p39"/>
          <p:cNvPicPr preferRelativeResize="0"/>
          <p:nvPr/>
        </p:nvPicPr>
        <p:blipFill>
          <a:blip r:embed="rId3">
            <a:alphaModFix/>
          </a:blip>
          <a:stretch>
            <a:fillRect/>
          </a:stretch>
        </p:blipFill>
        <p:spPr>
          <a:xfrm>
            <a:off x="875109" y="896540"/>
            <a:ext cx="7393781" cy="3350419"/>
          </a:xfrm>
          <a:prstGeom prst="rect">
            <a:avLst/>
          </a:prstGeom>
          <a:noFill/>
          <a:ln w="19050">
            <a:solidFill>
              <a:schemeClr val="tx1"/>
            </a:solidFill>
          </a:ln>
          <a:effectLst>
            <a:outerShdw blurRad="63500" sx="102000" sy="102000" algn="ctr" rotWithShape="0">
              <a:prstClr val="black">
                <a:alpha val="40000"/>
              </a:prstClr>
            </a:outerShdw>
          </a:effectLst>
        </p:spPr>
      </p:pic>
      <p:pic>
        <p:nvPicPr>
          <p:cNvPr id="3" name="Picture 2">
            <a:extLst>
              <a:ext uri="{FF2B5EF4-FFF2-40B4-BE49-F238E27FC236}">
                <a16:creationId xmlns:a16="http://schemas.microsoft.com/office/drawing/2014/main" id="{6E5BDF0A-4EB1-4E90-9B60-7DDDB02FDCD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83" y="40383"/>
            <a:ext cx="724623" cy="81934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44606-5ECC-4348-BD8B-3E512A3BD212}"/>
              </a:ext>
            </a:extLst>
          </p:cNvPr>
          <p:cNvSpPr>
            <a:spLocks noGrp="1"/>
          </p:cNvSpPr>
          <p:nvPr>
            <p:ph type="title"/>
          </p:nvPr>
        </p:nvSpPr>
        <p:spPr>
          <a:xfrm>
            <a:off x="578644" y="1857374"/>
            <a:ext cx="8393906" cy="1521620"/>
          </a:xfrm>
        </p:spPr>
        <p:txBody>
          <a:bodyPr/>
          <a:lstStyle/>
          <a:p>
            <a:r>
              <a:rPr lang="en-IN" sz="6000" b="1" u="sng" dirty="0">
                <a:solidFill>
                  <a:schemeClr val="bg1">
                    <a:lumMod val="10000"/>
                  </a:schemeClr>
                </a:solidFill>
                <a:effectLst>
                  <a:outerShdw blurRad="38100" dist="38100" dir="2700000" algn="tl">
                    <a:srgbClr val="000000">
                      <a:alpha val="43137"/>
                    </a:srgbClr>
                  </a:outerShdw>
                </a:effectLst>
              </a:rPr>
              <a:t>Code Explanation </a:t>
            </a:r>
          </a:p>
        </p:txBody>
      </p:sp>
      <p:pic>
        <p:nvPicPr>
          <p:cNvPr id="3" name="Picture 2">
            <a:extLst>
              <a:ext uri="{FF2B5EF4-FFF2-40B4-BE49-F238E27FC236}">
                <a16:creationId xmlns:a16="http://schemas.microsoft.com/office/drawing/2014/main" id="{6AE0DA13-C1A2-4885-84FB-0B58CBB115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3" y="40383"/>
            <a:ext cx="724623" cy="819345"/>
          </a:xfrm>
          <a:prstGeom prst="rect">
            <a:avLst/>
          </a:prstGeom>
        </p:spPr>
      </p:pic>
    </p:spTree>
    <p:extLst>
      <p:ext uri="{BB962C8B-B14F-4D97-AF65-F5344CB8AC3E}">
        <p14:creationId xmlns:p14="http://schemas.microsoft.com/office/powerpoint/2010/main" val="2188129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A85C6B-92E3-4545-B60F-3A19BF4987C2}"/>
              </a:ext>
            </a:extLst>
          </p:cNvPr>
          <p:cNvPicPr>
            <a:picLocks noChangeAspect="1"/>
          </p:cNvPicPr>
          <p:nvPr/>
        </p:nvPicPr>
        <p:blipFill rotWithShape="1">
          <a:blip r:embed="rId2"/>
          <a:srcRect l="25313" t="21527" r="13047" b="15833"/>
          <a:stretch/>
        </p:blipFill>
        <p:spPr>
          <a:xfrm>
            <a:off x="0" y="0"/>
            <a:ext cx="9143999" cy="5143499"/>
          </a:xfrm>
          <a:prstGeom prst="rect">
            <a:avLst/>
          </a:prstGeom>
        </p:spPr>
      </p:pic>
      <p:pic>
        <p:nvPicPr>
          <p:cNvPr id="4" name="Picture 3">
            <a:extLst>
              <a:ext uri="{FF2B5EF4-FFF2-40B4-BE49-F238E27FC236}">
                <a16:creationId xmlns:a16="http://schemas.microsoft.com/office/drawing/2014/main" id="{9F073090-7F95-4566-930C-AC9119252C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3" y="40383"/>
            <a:ext cx="724623" cy="819345"/>
          </a:xfrm>
          <a:prstGeom prst="rect">
            <a:avLst/>
          </a:prstGeom>
        </p:spPr>
      </p:pic>
    </p:spTree>
    <p:extLst>
      <p:ext uri="{BB962C8B-B14F-4D97-AF65-F5344CB8AC3E}">
        <p14:creationId xmlns:p14="http://schemas.microsoft.com/office/powerpoint/2010/main" val="2620157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9DCB29-211D-4A96-A0C0-44322803B43D}"/>
              </a:ext>
            </a:extLst>
          </p:cNvPr>
          <p:cNvPicPr>
            <a:picLocks noChangeAspect="1"/>
          </p:cNvPicPr>
          <p:nvPr/>
        </p:nvPicPr>
        <p:blipFill rotWithShape="1">
          <a:blip r:embed="rId2"/>
          <a:srcRect l="25235" t="21250" r="11250" b="17499"/>
          <a:stretch/>
        </p:blipFill>
        <p:spPr>
          <a:xfrm>
            <a:off x="0" y="0"/>
            <a:ext cx="9144000" cy="5143500"/>
          </a:xfrm>
          <a:prstGeom prst="rect">
            <a:avLst/>
          </a:prstGeom>
        </p:spPr>
      </p:pic>
      <p:pic>
        <p:nvPicPr>
          <p:cNvPr id="4" name="Picture 3">
            <a:extLst>
              <a:ext uri="{FF2B5EF4-FFF2-40B4-BE49-F238E27FC236}">
                <a16:creationId xmlns:a16="http://schemas.microsoft.com/office/drawing/2014/main" id="{307A6907-990F-48E7-8437-6D5AB398BC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3" y="40383"/>
            <a:ext cx="724623" cy="819345"/>
          </a:xfrm>
          <a:prstGeom prst="rect">
            <a:avLst/>
          </a:prstGeom>
        </p:spPr>
      </p:pic>
    </p:spTree>
    <p:extLst>
      <p:ext uri="{BB962C8B-B14F-4D97-AF65-F5344CB8AC3E}">
        <p14:creationId xmlns:p14="http://schemas.microsoft.com/office/powerpoint/2010/main" val="2211686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1397A4-2CE3-4B1B-BD32-99656B001039}"/>
              </a:ext>
            </a:extLst>
          </p:cNvPr>
          <p:cNvPicPr>
            <a:picLocks noChangeAspect="1"/>
          </p:cNvPicPr>
          <p:nvPr/>
        </p:nvPicPr>
        <p:blipFill rotWithShape="1">
          <a:blip r:embed="rId2"/>
          <a:srcRect l="25313" t="20694" r="10312" b="14584"/>
          <a:stretch/>
        </p:blipFill>
        <p:spPr>
          <a:xfrm>
            <a:off x="0" y="0"/>
            <a:ext cx="9144000" cy="5143500"/>
          </a:xfrm>
          <a:prstGeom prst="rect">
            <a:avLst/>
          </a:prstGeom>
        </p:spPr>
      </p:pic>
      <p:pic>
        <p:nvPicPr>
          <p:cNvPr id="4" name="Picture 3">
            <a:extLst>
              <a:ext uri="{FF2B5EF4-FFF2-40B4-BE49-F238E27FC236}">
                <a16:creationId xmlns:a16="http://schemas.microsoft.com/office/drawing/2014/main" id="{A86829E1-E184-4FF8-8F11-747BA6FCD6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 y="40384"/>
            <a:ext cx="481736" cy="559692"/>
          </a:xfrm>
          <a:prstGeom prst="rect">
            <a:avLst/>
          </a:prstGeom>
        </p:spPr>
      </p:pic>
    </p:spTree>
    <p:extLst>
      <p:ext uri="{BB962C8B-B14F-4D97-AF65-F5344CB8AC3E}">
        <p14:creationId xmlns:p14="http://schemas.microsoft.com/office/powerpoint/2010/main" val="24083509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B7D67E-095C-4758-8CD1-3EDCCD2E7E44}"/>
              </a:ext>
            </a:extLst>
          </p:cNvPr>
          <p:cNvPicPr>
            <a:picLocks noChangeAspect="1"/>
          </p:cNvPicPr>
          <p:nvPr/>
        </p:nvPicPr>
        <p:blipFill rotWithShape="1">
          <a:blip r:embed="rId2"/>
          <a:srcRect l="26094" t="26389" r="13125" b="19861"/>
          <a:stretch/>
        </p:blipFill>
        <p:spPr>
          <a:xfrm>
            <a:off x="0" y="0"/>
            <a:ext cx="9144000" cy="5143500"/>
          </a:xfrm>
          <a:prstGeom prst="rect">
            <a:avLst/>
          </a:prstGeom>
        </p:spPr>
      </p:pic>
      <p:pic>
        <p:nvPicPr>
          <p:cNvPr id="4" name="Picture 3">
            <a:extLst>
              <a:ext uri="{FF2B5EF4-FFF2-40B4-BE49-F238E27FC236}">
                <a16:creationId xmlns:a16="http://schemas.microsoft.com/office/drawing/2014/main" id="{2C97F6C4-204D-422C-86E6-F3D0C0A77E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3" y="40383"/>
            <a:ext cx="724623" cy="819345"/>
          </a:xfrm>
          <a:prstGeom prst="rect">
            <a:avLst/>
          </a:prstGeom>
        </p:spPr>
      </p:pic>
    </p:spTree>
    <p:extLst>
      <p:ext uri="{BB962C8B-B14F-4D97-AF65-F5344CB8AC3E}">
        <p14:creationId xmlns:p14="http://schemas.microsoft.com/office/powerpoint/2010/main" val="17024232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7C251C-F10D-4722-B0CE-C8483D6827CF}"/>
              </a:ext>
            </a:extLst>
          </p:cNvPr>
          <p:cNvPicPr>
            <a:picLocks noChangeAspect="1"/>
          </p:cNvPicPr>
          <p:nvPr/>
        </p:nvPicPr>
        <p:blipFill rotWithShape="1">
          <a:blip r:embed="rId2"/>
          <a:srcRect l="25703" t="24167" r="14766" b="15556"/>
          <a:stretch/>
        </p:blipFill>
        <p:spPr>
          <a:xfrm>
            <a:off x="0" y="0"/>
            <a:ext cx="9144000" cy="5143500"/>
          </a:xfrm>
          <a:prstGeom prst="rect">
            <a:avLst/>
          </a:prstGeom>
        </p:spPr>
      </p:pic>
      <p:pic>
        <p:nvPicPr>
          <p:cNvPr id="4" name="Picture 3">
            <a:extLst>
              <a:ext uri="{FF2B5EF4-FFF2-40B4-BE49-F238E27FC236}">
                <a16:creationId xmlns:a16="http://schemas.microsoft.com/office/drawing/2014/main" id="{4D806336-2318-4AB4-A96C-486366D903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 y="40384"/>
            <a:ext cx="531742" cy="609698"/>
          </a:xfrm>
          <a:prstGeom prst="rect">
            <a:avLst/>
          </a:prstGeom>
        </p:spPr>
      </p:pic>
    </p:spTree>
    <p:extLst>
      <p:ext uri="{BB962C8B-B14F-4D97-AF65-F5344CB8AC3E}">
        <p14:creationId xmlns:p14="http://schemas.microsoft.com/office/powerpoint/2010/main" val="159203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9E095-D8D9-47FC-91DA-2412CB64083D}"/>
              </a:ext>
            </a:extLst>
          </p:cNvPr>
          <p:cNvSpPr>
            <a:spLocks noGrp="1"/>
          </p:cNvSpPr>
          <p:nvPr>
            <p:ph type="title"/>
          </p:nvPr>
        </p:nvSpPr>
        <p:spPr>
          <a:xfrm>
            <a:off x="1" y="0"/>
            <a:ext cx="4086224" cy="5143500"/>
          </a:xfrm>
        </p:spPr>
        <p:txBody>
          <a:bodyPr/>
          <a:lstStyle/>
          <a:p>
            <a:endParaRPr lang="en-IN" dirty="0"/>
          </a:p>
        </p:txBody>
      </p:sp>
      <p:sp>
        <p:nvSpPr>
          <p:cNvPr id="3" name="Text Placeholder 2">
            <a:extLst>
              <a:ext uri="{FF2B5EF4-FFF2-40B4-BE49-F238E27FC236}">
                <a16:creationId xmlns:a16="http://schemas.microsoft.com/office/drawing/2014/main" id="{E27B90CD-98C3-4108-BED4-84576BE35C87}"/>
              </a:ext>
            </a:extLst>
          </p:cNvPr>
          <p:cNvSpPr>
            <a:spLocks noGrp="1"/>
          </p:cNvSpPr>
          <p:nvPr>
            <p:ph type="body" idx="1"/>
          </p:nvPr>
        </p:nvSpPr>
        <p:spPr>
          <a:xfrm>
            <a:off x="4314824" y="907256"/>
            <a:ext cx="4429126" cy="3599102"/>
          </a:xfrm>
          <a:ln w="38100">
            <a:solidFill>
              <a:schemeClr val="tx1"/>
            </a:solidFill>
          </a:ln>
        </p:spPr>
        <p:txBody>
          <a:bodyPr/>
          <a:lstStyle/>
          <a:p>
            <a:pPr marL="0" lvl="0" indent="0" algn="just" rtl="0">
              <a:spcBef>
                <a:spcPts val="1600"/>
              </a:spcBef>
              <a:spcAft>
                <a:spcPts val="0"/>
              </a:spcAft>
              <a:buNone/>
            </a:pPr>
            <a:r>
              <a:rPr lang="en-US" sz="1800" dirty="0">
                <a:latin typeface="Times New Roman" panose="02020603050405020304" pitchFamily="18" charset="0"/>
                <a:cs typeface="Times New Roman" panose="02020603050405020304" pitchFamily="18" charset="0"/>
              </a:rPr>
              <a:t>Huffman encoding is a type of variable-length encoding that is based on the actual character frequencies in a given document.</a:t>
            </a:r>
          </a:p>
          <a:p>
            <a:pPr marL="285750" lvl="0" indent="-285750" algn="just" rtl="0">
              <a:spcBef>
                <a:spcPts val="1600"/>
              </a:spcBef>
              <a:spcAft>
                <a:spcPts val="0"/>
              </a:spcAf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Huffman encoding uses a binary tree: </a:t>
            </a:r>
          </a:p>
          <a:p>
            <a:pPr marL="0" lvl="0" indent="0" algn="just" rtl="0">
              <a:spcBef>
                <a:spcPts val="1600"/>
              </a:spcBef>
              <a:spcAft>
                <a:spcPts val="0"/>
              </a:spcAft>
              <a:buNone/>
            </a:pPr>
            <a:r>
              <a:rPr lang="en-US" sz="1800" dirty="0">
                <a:latin typeface="Times New Roman" panose="02020603050405020304" pitchFamily="18" charset="0"/>
                <a:cs typeface="Times New Roman" panose="02020603050405020304" pitchFamily="18" charset="0"/>
              </a:rPr>
              <a:t>            • To determine the encoding of each character</a:t>
            </a:r>
          </a:p>
          <a:p>
            <a:pPr marL="0" lvl="0" indent="0" algn="just" rtl="0">
              <a:spcBef>
                <a:spcPts val="1600"/>
              </a:spcBef>
              <a:spcAft>
                <a:spcPts val="0"/>
              </a:spcAft>
              <a:buNone/>
            </a:pPr>
            <a:r>
              <a:rPr lang="en-US" sz="1800" dirty="0">
                <a:latin typeface="Times New Roman" panose="02020603050405020304" pitchFamily="18" charset="0"/>
                <a:cs typeface="Times New Roman" panose="02020603050405020304" pitchFamily="18" charset="0"/>
              </a:rPr>
              <a:t>            • To decode an encoded file – i.e., to decompress a compressed file, putting it back into ASCII values.</a:t>
            </a:r>
          </a:p>
          <a:p>
            <a:pPr marL="152400" indent="0">
              <a:buNone/>
            </a:pPr>
            <a:endParaRPr lang="en-IN" dirty="0"/>
          </a:p>
        </p:txBody>
      </p:sp>
      <p:sp>
        <p:nvSpPr>
          <p:cNvPr id="4" name="Rectangle 3">
            <a:extLst>
              <a:ext uri="{FF2B5EF4-FFF2-40B4-BE49-F238E27FC236}">
                <a16:creationId xmlns:a16="http://schemas.microsoft.com/office/drawing/2014/main" id="{76723484-7F7F-4D13-A114-9241249ED861}"/>
              </a:ext>
            </a:extLst>
          </p:cNvPr>
          <p:cNvSpPr/>
          <p:nvPr/>
        </p:nvSpPr>
        <p:spPr>
          <a:xfrm>
            <a:off x="0" y="0"/>
            <a:ext cx="4093369" cy="5143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 sz="66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Huffman Coding</a:t>
            </a:r>
            <a:endParaRPr lang="en-IN" sz="66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F2CCE11-3BA6-4A7F-88BB-1988C2A3F8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26" y="132783"/>
            <a:ext cx="724623" cy="819345"/>
          </a:xfrm>
          <a:prstGeom prst="rect">
            <a:avLst/>
          </a:prstGeom>
        </p:spPr>
      </p:pic>
    </p:spTree>
    <p:extLst>
      <p:ext uri="{BB962C8B-B14F-4D97-AF65-F5344CB8AC3E}">
        <p14:creationId xmlns:p14="http://schemas.microsoft.com/office/powerpoint/2010/main" val="778043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252DE5-3C42-4F73-A155-3F0F297226A0}"/>
              </a:ext>
            </a:extLst>
          </p:cNvPr>
          <p:cNvPicPr>
            <a:picLocks noChangeAspect="1"/>
          </p:cNvPicPr>
          <p:nvPr/>
        </p:nvPicPr>
        <p:blipFill rotWithShape="1">
          <a:blip r:embed="rId2"/>
          <a:srcRect l="25156" t="20277" r="10468" b="14723"/>
          <a:stretch/>
        </p:blipFill>
        <p:spPr>
          <a:xfrm>
            <a:off x="0" y="0"/>
            <a:ext cx="9144000" cy="5143500"/>
          </a:xfrm>
          <a:prstGeom prst="rect">
            <a:avLst/>
          </a:prstGeom>
        </p:spPr>
      </p:pic>
      <p:pic>
        <p:nvPicPr>
          <p:cNvPr id="4" name="Picture 3">
            <a:extLst>
              <a:ext uri="{FF2B5EF4-FFF2-40B4-BE49-F238E27FC236}">
                <a16:creationId xmlns:a16="http://schemas.microsoft.com/office/drawing/2014/main" id="{46728274-A3CF-4C54-B075-E2DFFC4074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110" y="0"/>
            <a:ext cx="531742" cy="533595"/>
          </a:xfrm>
          <a:prstGeom prst="rect">
            <a:avLst/>
          </a:prstGeom>
        </p:spPr>
      </p:pic>
    </p:spTree>
    <p:extLst>
      <p:ext uri="{BB962C8B-B14F-4D97-AF65-F5344CB8AC3E}">
        <p14:creationId xmlns:p14="http://schemas.microsoft.com/office/powerpoint/2010/main" val="41951498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72"/>
        <p:cNvGrpSpPr/>
        <p:nvPr/>
      </p:nvGrpSpPr>
      <p:grpSpPr>
        <a:xfrm>
          <a:off x="0" y="0"/>
          <a:ext cx="0" cy="0"/>
          <a:chOff x="0" y="0"/>
          <a:chExt cx="0" cy="0"/>
        </a:xfrm>
      </p:grpSpPr>
      <p:sp>
        <p:nvSpPr>
          <p:cNvPr id="4374" name="Google Shape;4374;p36"/>
          <p:cNvSpPr txBox="1">
            <a:spLocks noGrp="1"/>
          </p:cNvSpPr>
          <p:nvPr>
            <p:ph type="title"/>
          </p:nvPr>
        </p:nvSpPr>
        <p:spPr>
          <a:xfrm>
            <a:off x="1414463" y="251250"/>
            <a:ext cx="4114800" cy="94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u="sng" dirty="0">
                <a:solidFill>
                  <a:schemeClr val="bg1">
                    <a:lumMod val="10000"/>
                  </a:schemeClr>
                </a:solidFill>
                <a:effectLst>
                  <a:outerShdw blurRad="38100" dist="38100" dir="2700000" algn="tl">
                    <a:srgbClr val="000000">
                      <a:alpha val="43137"/>
                    </a:srgbClr>
                  </a:outerShdw>
                </a:effectLst>
              </a:rPr>
              <a:t>Reference </a:t>
            </a:r>
            <a:endParaRPr b="1" u="sng" dirty="0">
              <a:solidFill>
                <a:schemeClr val="bg1">
                  <a:lumMod val="10000"/>
                </a:schemeClr>
              </a:solidFill>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6090620D-EDA9-4C4C-85F8-6CFD6E9CF379}"/>
              </a:ext>
            </a:extLst>
          </p:cNvPr>
          <p:cNvSpPr txBox="1"/>
          <p:nvPr/>
        </p:nvSpPr>
        <p:spPr>
          <a:xfrm>
            <a:off x="1414464" y="1364456"/>
            <a:ext cx="6322218" cy="2031325"/>
          </a:xfrm>
          <a:prstGeom prst="rect">
            <a:avLst/>
          </a:prstGeom>
          <a:noFill/>
        </p:spPr>
        <p:txBody>
          <a:bodyPr wrap="square" rtlCol="0">
            <a:spAutoFit/>
          </a:bodyPr>
          <a:lstStyle/>
          <a:p>
            <a:pPr marL="285750" lvl="0" indent="-285750" algn="l" rtl="0">
              <a:spcBef>
                <a:spcPts val="0"/>
              </a:spcBef>
              <a:spcAft>
                <a:spcPts val="0"/>
              </a:spcAft>
              <a:buFont typeface="Wingdings" panose="05000000000000000000" pitchFamily="2" charset="2"/>
              <a:buChar char="Ø"/>
            </a:pPr>
            <a:r>
              <a:rPr lang="en-IN" u="sng" dirty="0">
                <a:solidFill>
                  <a:srgbClr val="0070C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https://www.geeksforgeeks.org/huffman-coding-greedy-algo-3/</a:t>
            </a:r>
            <a:endParaRPr lang="en-IN" u="sng" dirty="0">
              <a:solidFill>
                <a:srgbClr val="0070C0"/>
              </a:solidFill>
              <a:latin typeface="Times New Roman" panose="02020603050405020304" pitchFamily="18" charset="0"/>
              <a:cs typeface="Times New Roman" panose="02020603050405020304" pitchFamily="18" charset="0"/>
            </a:endParaRPr>
          </a:p>
          <a:p>
            <a:pPr lvl="0" algn="l" rtl="0">
              <a:spcBef>
                <a:spcPts val="0"/>
              </a:spcBef>
              <a:spcAft>
                <a:spcPts val="0"/>
              </a:spcAft>
            </a:pPr>
            <a:endParaRPr lang="en-IN" dirty="0">
              <a:solidFill>
                <a:srgbClr val="0070C0"/>
              </a:solidFill>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Font typeface="Wingdings" panose="05000000000000000000" pitchFamily="2" charset="2"/>
              <a:buChar char="Ø"/>
            </a:pPr>
            <a:r>
              <a:rPr lang="en-IN" u="sng" dirty="0">
                <a:solidFill>
                  <a:srgbClr val="0070C0"/>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https://www.javatpoint.com/huffman-coding</a:t>
            </a:r>
            <a:endParaRPr lang="en-IN" u="sng" dirty="0">
              <a:solidFill>
                <a:srgbClr val="0070C0"/>
              </a:solidFill>
              <a:latin typeface="Times New Roman" panose="02020603050405020304" pitchFamily="18" charset="0"/>
              <a:cs typeface="Times New Roman" panose="02020603050405020304" pitchFamily="18" charset="0"/>
            </a:endParaRPr>
          </a:p>
          <a:p>
            <a:pPr lvl="0" algn="l" rtl="0">
              <a:spcBef>
                <a:spcPts val="0"/>
              </a:spcBef>
              <a:spcAft>
                <a:spcPts val="0"/>
              </a:spcAft>
            </a:pPr>
            <a:endParaRPr lang="en-IN" dirty="0">
              <a:solidFill>
                <a:srgbClr val="0070C0"/>
              </a:solidFill>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Font typeface="Wingdings" panose="05000000000000000000" pitchFamily="2" charset="2"/>
              <a:buChar char="Ø"/>
            </a:pPr>
            <a:r>
              <a:rPr lang="en-IN" u="sng" dirty="0">
                <a:solidFill>
                  <a:srgbClr val="0070C0"/>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https://www.programiz.com/dsa/huffman-coding</a:t>
            </a:r>
            <a:endParaRPr lang="en-IN" u="sng" dirty="0">
              <a:solidFill>
                <a:srgbClr val="0070C0"/>
              </a:solidFill>
              <a:latin typeface="Times New Roman" panose="02020603050405020304" pitchFamily="18" charset="0"/>
              <a:cs typeface="Times New Roman" panose="02020603050405020304" pitchFamily="18" charset="0"/>
            </a:endParaRPr>
          </a:p>
          <a:p>
            <a:pPr lvl="0" algn="l" rtl="0">
              <a:spcBef>
                <a:spcPts val="0"/>
              </a:spcBef>
              <a:spcAft>
                <a:spcPts val="0"/>
              </a:spcAft>
            </a:pPr>
            <a:endParaRPr lang="en-IN" dirty="0">
              <a:solidFill>
                <a:srgbClr val="0070C0"/>
              </a:solidFill>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Font typeface="Wingdings" panose="05000000000000000000" pitchFamily="2" charset="2"/>
              <a:buChar char="Ø"/>
            </a:pPr>
            <a:r>
              <a:rPr lang="en-IN" u="sng" dirty="0">
                <a:solidFill>
                  <a:srgbClr val="0070C0"/>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https://www.youtube.com/watch?v=uDS8AkTAcIUhttps://www.youtube.com/watch?v=uDS8AkTAcIU</a:t>
            </a:r>
            <a:endParaRPr lang="en-IN" dirty="0">
              <a:solidFill>
                <a:srgbClr val="0070C0"/>
              </a:solidFill>
              <a:latin typeface="Times New Roman" panose="02020603050405020304" pitchFamily="18" charset="0"/>
              <a:cs typeface="Times New Roman" panose="02020603050405020304" pitchFamily="18" charset="0"/>
            </a:endParaRPr>
          </a:p>
          <a:p>
            <a:endParaRPr lang="en-IN" dirty="0">
              <a:solidFill>
                <a:srgbClr val="0070C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8E02097-42A4-45EB-880C-A2C7FB1E165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183" y="40383"/>
            <a:ext cx="724623" cy="81934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515F4-C9F5-4CAD-AC8C-179A47071EF4}"/>
              </a:ext>
            </a:extLst>
          </p:cNvPr>
          <p:cNvSpPr>
            <a:spLocks noGrp="1"/>
          </p:cNvSpPr>
          <p:nvPr>
            <p:ph type="title"/>
          </p:nvPr>
        </p:nvSpPr>
        <p:spPr>
          <a:xfrm>
            <a:off x="768725" y="1600200"/>
            <a:ext cx="7596606" cy="1850231"/>
          </a:xfrm>
        </p:spPr>
        <p:txBody>
          <a:bodyPr/>
          <a:lstStyle/>
          <a:p>
            <a:r>
              <a:rPr lang="en-IN" sz="9600" b="1" u="sng" dirty="0">
                <a:effectLst>
                  <a:outerShdw blurRad="38100" dist="38100" dir="2700000" algn="tl">
                    <a:srgbClr val="000000">
                      <a:alpha val="43137"/>
                    </a:srgbClr>
                  </a:outerShdw>
                </a:effectLst>
              </a:rPr>
              <a:t>THANK YOU </a:t>
            </a:r>
          </a:p>
        </p:txBody>
      </p:sp>
      <p:pic>
        <p:nvPicPr>
          <p:cNvPr id="3" name="Picture 2">
            <a:extLst>
              <a:ext uri="{FF2B5EF4-FFF2-40B4-BE49-F238E27FC236}">
                <a16:creationId xmlns:a16="http://schemas.microsoft.com/office/drawing/2014/main" id="{6E5EB617-6407-492A-BCFC-68442F5675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3" y="40383"/>
            <a:ext cx="724623" cy="819345"/>
          </a:xfrm>
          <a:prstGeom prst="rect">
            <a:avLst/>
          </a:prstGeom>
        </p:spPr>
      </p:pic>
    </p:spTree>
    <p:extLst>
      <p:ext uri="{BB962C8B-B14F-4D97-AF65-F5344CB8AC3E}">
        <p14:creationId xmlns:p14="http://schemas.microsoft.com/office/powerpoint/2010/main" val="3273813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31443-F818-4CFA-A997-C7CD497040BB}"/>
              </a:ext>
            </a:extLst>
          </p:cNvPr>
          <p:cNvSpPr>
            <a:spLocks noGrp="1"/>
          </p:cNvSpPr>
          <p:nvPr>
            <p:ph type="title"/>
          </p:nvPr>
        </p:nvSpPr>
        <p:spPr>
          <a:xfrm>
            <a:off x="720000" y="445024"/>
            <a:ext cx="7704000" cy="619395"/>
          </a:xfrm>
        </p:spPr>
        <p:txBody>
          <a:bodyPr/>
          <a:lstStyle/>
          <a:p>
            <a:r>
              <a:rPr lang="en-US" sz="2400" b="1" u="sng" dirty="0">
                <a:solidFill>
                  <a:schemeClr val="dk1"/>
                </a:solidFill>
                <a:effectLst>
                  <a:outerShdw blurRad="38100" dist="38100" dir="2700000" algn="tl">
                    <a:srgbClr val="000000">
                      <a:alpha val="43137"/>
                    </a:srgbClr>
                  </a:outerShdw>
                </a:effectLst>
              </a:rPr>
              <a:t>Advantages and Disadvantages of Huffman</a:t>
            </a:r>
            <a:br>
              <a:rPr lang="en-US" sz="2400" b="1" u="sng" dirty="0">
                <a:solidFill>
                  <a:schemeClr val="dk1"/>
                </a:solidFill>
                <a:effectLst>
                  <a:outerShdw blurRad="38100" dist="38100" dir="2700000" algn="tl">
                    <a:srgbClr val="000000">
                      <a:alpha val="43137"/>
                    </a:srgbClr>
                  </a:outerShdw>
                </a:effectLst>
              </a:rPr>
            </a:br>
            <a:endParaRPr lang="en-IN" sz="2000" u="sng"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E145DEFA-41F6-4AAF-85EC-27C94AF9090F}"/>
              </a:ext>
            </a:extLst>
          </p:cNvPr>
          <p:cNvSpPr>
            <a:spLocks noGrp="1"/>
          </p:cNvSpPr>
          <p:nvPr>
            <p:ph type="body" idx="1"/>
          </p:nvPr>
        </p:nvSpPr>
        <p:spPr>
          <a:xfrm>
            <a:off x="971550" y="1300164"/>
            <a:ext cx="7472362" cy="3213338"/>
          </a:xfrm>
        </p:spPr>
        <p:txBody>
          <a:bodyPr/>
          <a:lstStyle/>
          <a:p>
            <a:pPr marL="323850" indent="-171450" algn="just">
              <a:buFont typeface="Wingdings" panose="05000000000000000000" pitchFamily="2" charset="2"/>
              <a:buChar char="Ø"/>
            </a:pPr>
            <a:r>
              <a:rPr lang="en-US" sz="1800" dirty="0">
                <a:solidFill>
                  <a:schemeClr val="tx1"/>
                </a:solidFill>
                <a:highlight>
                  <a:schemeClr val="lt1"/>
                </a:highlight>
                <a:latin typeface="Times New Roman" panose="02020603050405020304" pitchFamily="18" charset="0"/>
                <a:ea typeface="Arial"/>
                <a:cs typeface="Times New Roman" panose="02020603050405020304" pitchFamily="18" charset="0"/>
                <a:sym typeface="Arial"/>
              </a:rPr>
              <a:t>The Huffman encoding scheme takes advantage of the disparity between frequencies and uses less storage for the frequently occurring characters at the expense of having to use more storage for each of the more rare characters.</a:t>
            </a:r>
            <a:endParaRPr lang="en-US" sz="1800" dirty="0">
              <a:solidFill>
                <a:schemeClr val="tx1"/>
              </a:solidFill>
              <a:highlight>
                <a:schemeClr val="lt1"/>
              </a:highlight>
              <a:latin typeface="Times New Roman" panose="02020603050405020304" pitchFamily="18" charset="0"/>
              <a:ea typeface="Arial"/>
              <a:cs typeface="Times New Roman" panose="02020603050405020304" pitchFamily="18" charset="0"/>
            </a:endParaRPr>
          </a:p>
          <a:p>
            <a:pPr marL="323850" indent="-171450" algn="just">
              <a:buFont typeface="Wingdings" panose="05000000000000000000" pitchFamily="2" charset="2"/>
              <a:buChar char="Ø"/>
            </a:pPr>
            <a:endParaRPr lang="en-US" sz="1800" dirty="0">
              <a:solidFill>
                <a:schemeClr val="tx1"/>
              </a:solidFill>
              <a:highlight>
                <a:schemeClr val="lt1"/>
              </a:highlight>
              <a:latin typeface="Times New Roman" panose="02020603050405020304" pitchFamily="18" charset="0"/>
              <a:ea typeface="Arial"/>
              <a:cs typeface="Times New Roman" panose="02020603050405020304" pitchFamily="18" charset="0"/>
              <a:sym typeface="Arial"/>
            </a:endParaRPr>
          </a:p>
          <a:p>
            <a:pPr marL="323850" indent="-171450" algn="just">
              <a:buFont typeface="Wingdings" panose="05000000000000000000" pitchFamily="2" charset="2"/>
              <a:buChar char="Ø"/>
            </a:pPr>
            <a:endParaRPr lang="en-US" sz="1800" dirty="0">
              <a:solidFill>
                <a:schemeClr val="tx1"/>
              </a:solidFill>
              <a:highlight>
                <a:schemeClr val="lt1"/>
              </a:highlight>
              <a:latin typeface="Times New Roman" panose="02020603050405020304" pitchFamily="18" charset="0"/>
              <a:ea typeface="Arial"/>
              <a:cs typeface="Times New Roman" panose="02020603050405020304" pitchFamily="18" charset="0"/>
              <a:sym typeface="Arial"/>
            </a:endParaRPr>
          </a:p>
          <a:p>
            <a:pPr marL="323850" indent="-171450" algn="just">
              <a:buFont typeface="Wingdings" panose="05000000000000000000" pitchFamily="2" charset="2"/>
              <a:buChar char="Ø"/>
            </a:pPr>
            <a:r>
              <a:rPr lang="en-US" sz="1800" dirty="0">
                <a:solidFill>
                  <a:schemeClr val="tx1"/>
                </a:solidFill>
                <a:highlight>
                  <a:schemeClr val="lt1"/>
                </a:highlight>
                <a:latin typeface="Times New Roman" panose="02020603050405020304" pitchFamily="18" charset="0"/>
                <a:ea typeface="Arial"/>
                <a:cs typeface="Times New Roman" panose="02020603050405020304" pitchFamily="18" charset="0"/>
                <a:sym typeface="Arial"/>
              </a:rPr>
              <a:t>One disadvantage of the Huffman code is that it can only assign integer-length codewords. This usually leads to a suboptimal performance. For example, a symbol ‘a’ was represented with a 3-bit codeword, whereas its information content is only 2.32 bits.</a:t>
            </a:r>
            <a:endParaRPr lang="en-US" sz="2800" dirty="0">
              <a:solidFill>
                <a:schemeClr val="tx1"/>
              </a:solidFill>
              <a:highlight>
                <a:schemeClr val="lt1"/>
              </a:highlight>
              <a:latin typeface="Times New Roman" panose="02020603050405020304" pitchFamily="18" charset="0"/>
              <a:cs typeface="Times New Roman" panose="02020603050405020304" pitchFamily="18" charset="0"/>
            </a:endParaRPr>
          </a:p>
          <a:p>
            <a:pPr marL="152400" indent="0" algn="just">
              <a:buNone/>
            </a:pP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AC66DA7-B90D-4201-9542-67F6E6301D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26" y="132783"/>
            <a:ext cx="724623" cy="819345"/>
          </a:xfrm>
          <a:prstGeom prst="rect">
            <a:avLst/>
          </a:prstGeom>
        </p:spPr>
      </p:pic>
    </p:spTree>
    <p:extLst>
      <p:ext uri="{BB962C8B-B14F-4D97-AF65-F5344CB8AC3E}">
        <p14:creationId xmlns:p14="http://schemas.microsoft.com/office/powerpoint/2010/main" val="2276291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854568B-45F1-461B-9057-48076F6FA76F}"/>
              </a:ext>
            </a:extLst>
          </p:cNvPr>
          <p:cNvSpPr txBox="1"/>
          <p:nvPr/>
        </p:nvSpPr>
        <p:spPr>
          <a:xfrm>
            <a:off x="1021556" y="1350169"/>
            <a:ext cx="7536657" cy="2600712"/>
          </a:xfrm>
          <a:prstGeom prst="rect">
            <a:avLst/>
          </a:prstGeom>
          <a:noFill/>
        </p:spPr>
        <p:txBody>
          <a:bodyPr wrap="square" rtlCol="0">
            <a:spAutoFit/>
          </a:bodyPr>
          <a:lstStyle/>
          <a:p>
            <a:pPr marL="285750" lvl="0" indent="-285750" algn="l" rtl="0">
              <a:spcBef>
                <a:spcPts val="0"/>
              </a:spcBef>
              <a:spcAft>
                <a:spcPts val="0"/>
              </a:spcAft>
              <a:buFont typeface="Wingdings" panose="05000000000000000000" pitchFamily="2" charset="2"/>
              <a:buChar char="Ø"/>
            </a:pPr>
            <a:r>
              <a:rPr lang="en-US" sz="2000" dirty="0">
                <a:solidFill>
                  <a:schemeClr val="dk1"/>
                </a:solidFill>
                <a:latin typeface="Times New Roman" panose="02020603050405020304" pitchFamily="18" charset="0"/>
                <a:cs typeface="Times New Roman" panose="02020603050405020304" pitchFamily="18" charset="0"/>
              </a:rPr>
              <a:t>This encoding scheme results in saving lot of storage space, since the binary codes generated are variable in length.</a:t>
            </a:r>
          </a:p>
          <a:p>
            <a:pPr lvl="0" algn="l" rtl="0">
              <a:spcBef>
                <a:spcPts val="0"/>
              </a:spcBef>
              <a:spcAft>
                <a:spcPts val="0"/>
              </a:spcAft>
            </a:pPr>
            <a:endParaRPr lang="en-US" sz="1200" dirty="0">
              <a:solidFill>
                <a:schemeClr val="bg1">
                  <a:lumMod val="10000"/>
                </a:schemeClr>
              </a:solidFill>
              <a:latin typeface="Times New Roman" panose="02020603050405020304" pitchFamily="18" charset="0"/>
              <a:cs typeface="Times New Roman" panose="02020603050405020304" pitchFamily="18" charset="0"/>
            </a:endParaRPr>
          </a:p>
          <a:p>
            <a:pPr lvl="0" algn="l" rtl="0">
              <a:spcBef>
                <a:spcPts val="0"/>
              </a:spcBef>
              <a:spcAft>
                <a:spcPts val="0"/>
              </a:spcAft>
            </a:pPr>
            <a:endParaRPr lang="en-US" sz="1100" dirty="0">
              <a:solidFill>
                <a:schemeClr val="dk1"/>
              </a:solidFill>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Font typeface="Wingdings" panose="05000000000000000000" pitchFamily="2" charset="2"/>
              <a:buChar char="Ø"/>
            </a:pPr>
            <a:r>
              <a:rPr lang="en-US" sz="2000" dirty="0">
                <a:solidFill>
                  <a:schemeClr val="dk1"/>
                </a:solidFill>
                <a:latin typeface="Times New Roman" panose="02020603050405020304" pitchFamily="18" charset="0"/>
                <a:cs typeface="Times New Roman" panose="02020603050405020304" pitchFamily="18" charset="0"/>
              </a:rPr>
              <a:t>It generates shorter binary codes for encoding symbols/characters that appear more frequently in the input string.</a:t>
            </a:r>
          </a:p>
          <a:p>
            <a:pPr marL="285750" lvl="0" indent="-285750" algn="l" rtl="0">
              <a:spcBef>
                <a:spcPts val="0"/>
              </a:spcBef>
              <a:spcAft>
                <a:spcPts val="0"/>
              </a:spcAft>
              <a:buFont typeface="Wingdings" panose="05000000000000000000" pitchFamily="2" charset="2"/>
              <a:buChar char="Ø"/>
            </a:pPr>
            <a:endParaRPr lang="en-US" sz="2000" dirty="0">
              <a:solidFill>
                <a:schemeClr val="dk1"/>
              </a:solidFill>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Font typeface="Wingdings" panose="05000000000000000000" pitchFamily="2" charset="2"/>
              <a:buChar char="Ø"/>
            </a:pPr>
            <a:r>
              <a:rPr lang="en-US" sz="2000" dirty="0">
                <a:solidFill>
                  <a:schemeClr val="dk1"/>
                </a:solidFill>
                <a:latin typeface="Times New Roman" panose="02020603050405020304" pitchFamily="18" charset="0"/>
                <a:cs typeface="Times New Roman" panose="02020603050405020304" pitchFamily="18" charset="0"/>
              </a:rPr>
              <a:t>The binary codes generated are prefix-free</a:t>
            </a:r>
          </a:p>
          <a:p>
            <a:endParaRPr lang="en-IN" sz="2000" dirty="0">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B6224423-4F95-4089-BE62-E962C4A742AA}"/>
              </a:ext>
            </a:extLst>
          </p:cNvPr>
          <p:cNvSpPr>
            <a:spLocks noGrp="1"/>
          </p:cNvSpPr>
          <p:nvPr>
            <p:ph type="title"/>
          </p:nvPr>
        </p:nvSpPr>
        <p:spPr>
          <a:xfrm>
            <a:off x="491400" y="730774"/>
            <a:ext cx="6430894" cy="572700"/>
          </a:xfrm>
        </p:spPr>
        <p:txBody>
          <a:bodyPr/>
          <a:lstStyle/>
          <a:p>
            <a:r>
              <a:rPr lang="en" sz="2800" b="1" u="sng" dirty="0">
                <a:solidFill>
                  <a:schemeClr val="bg1">
                    <a:lumMod val="10000"/>
                  </a:schemeClr>
                </a:solidFill>
                <a:effectLst>
                  <a:outerShdw blurRad="38100" dist="38100" dir="2700000" algn="tl">
                    <a:srgbClr val="000000">
                      <a:alpha val="43137"/>
                    </a:srgbClr>
                  </a:outerShdw>
                </a:effectLst>
              </a:rPr>
              <a:t>Advantages of Huffman Coding</a:t>
            </a:r>
            <a:endParaRPr lang="en-IN" sz="2800" b="1" u="sng" dirty="0">
              <a:solidFill>
                <a:schemeClr val="bg1">
                  <a:lumMod val="10000"/>
                </a:schemeClr>
              </a:solidFill>
              <a:effectLst>
                <a:outerShdw blurRad="38100" dist="38100" dir="2700000" algn="tl">
                  <a:srgbClr val="000000">
                    <a:alpha val="43137"/>
                  </a:srgbClr>
                </a:outerShdw>
              </a:effectLst>
            </a:endParaRPr>
          </a:p>
        </p:txBody>
      </p:sp>
      <p:pic>
        <p:nvPicPr>
          <p:cNvPr id="12" name="Picture 11">
            <a:extLst>
              <a:ext uri="{FF2B5EF4-FFF2-40B4-BE49-F238E27FC236}">
                <a16:creationId xmlns:a16="http://schemas.microsoft.com/office/drawing/2014/main" id="{16EB332C-6743-4B3F-9472-C6E97DD4CE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26" y="132783"/>
            <a:ext cx="724623" cy="819345"/>
          </a:xfrm>
          <a:prstGeom prst="rect">
            <a:avLst/>
          </a:prstGeom>
        </p:spPr>
      </p:pic>
    </p:spTree>
    <p:extLst>
      <p:ext uri="{BB962C8B-B14F-4D97-AF65-F5344CB8AC3E}">
        <p14:creationId xmlns:p14="http://schemas.microsoft.com/office/powerpoint/2010/main" val="3492564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D7A55-CA19-4A4F-BD38-540304538E7F}"/>
              </a:ext>
            </a:extLst>
          </p:cNvPr>
          <p:cNvSpPr>
            <a:spLocks noGrp="1"/>
          </p:cNvSpPr>
          <p:nvPr>
            <p:ph type="title"/>
          </p:nvPr>
        </p:nvSpPr>
        <p:spPr>
          <a:xfrm>
            <a:off x="491400" y="730774"/>
            <a:ext cx="7066688" cy="572700"/>
          </a:xfrm>
        </p:spPr>
        <p:txBody>
          <a:bodyPr/>
          <a:lstStyle/>
          <a:p>
            <a:r>
              <a:rPr lang="en" sz="2800" b="1" u="sng" dirty="0">
                <a:solidFill>
                  <a:schemeClr val="bg1">
                    <a:lumMod val="10000"/>
                  </a:schemeClr>
                </a:solidFill>
                <a:effectLst>
                  <a:outerShdw blurRad="38100" dist="38100" dir="2700000" algn="tl">
                    <a:srgbClr val="000000">
                      <a:alpha val="43137"/>
                    </a:srgbClr>
                  </a:outerShdw>
                </a:effectLst>
              </a:rPr>
              <a:t>Disadvantages of Huffman Coding</a:t>
            </a:r>
            <a:endParaRPr lang="en-IN" sz="2800" b="1" u="sng" dirty="0">
              <a:solidFill>
                <a:schemeClr val="bg1">
                  <a:lumMod val="1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A0B4260F-0712-4E70-8E69-C20C641DE01B}"/>
              </a:ext>
            </a:extLst>
          </p:cNvPr>
          <p:cNvSpPr>
            <a:spLocks noGrp="1"/>
          </p:cNvSpPr>
          <p:nvPr>
            <p:ph type="body" idx="1"/>
          </p:nvPr>
        </p:nvSpPr>
        <p:spPr>
          <a:xfrm>
            <a:off x="585789" y="1303474"/>
            <a:ext cx="8315324" cy="3752953"/>
          </a:xfrm>
        </p:spPr>
        <p:txBody>
          <a:bodyPr/>
          <a:lstStyle/>
          <a:p>
            <a:pPr marL="171450" lvl="0" indent="-171450" algn="l" rtl="0">
              <a:spcBef>
                <a:spcPts val="0"/>
              </a:spcBef>
              <a:spcAft>
                <a:spcPts val="0"/>
              </a:spcAft>
              <a:buFont typeface="Wingdings" panose="05000000000000000000" pitchFamily="2" charset="2"/>
              <a:buChar char="Ø"/>
            </a:pPr>
            <a:r>
              <a:rPr lang="en-US" sz="1600" dirty="0">
                <a:solidFill>
                  <a:schemeClr val="dk1"/>
                </a:solidFill>
                <a:latin typeface="Times New Roman" panose="02020603050405020304" pitchFamily="18" charset="0"/>
                <a:cs typeface="Times New Roman" panose="02020603050405020304" pitchFamily="18" charset="0"/>
              </a:rPr>
              <a:t>Lossless data encoding schemes, like Huffman encoding, achieve a lower compression ratio compared to lossy encoding techniques. Thus, lossless techniques like Huffman encoding are suitable only for encoding text and program files and are unsuitable for encoding digital images.</a:t>
            </a:r>
          </a:p>
          <a:p>
            <a:pPr marL="171450" lvl="0" indent="-171450" algn="l" rtl="0">
              <a:spcBef>
                <a:spcPts val="0"/>
              </a:spcBef>
              <a:spcAft>
                <a:spcPts val="0"/>
              </a:spcAft>
              <a:buFont typeface="Wingdings" panose="05000000000000000000" pitchFamily="2" charset="2"/>
              <a:buChar char="Ø"/>
            </a:pPr>
            <a:endParaRPr lang="en-US" sz="1600" dirty="0">
              <a:solidFill>
                <a:schemeClr val="dk1"/>
              </a:solidFill>
              <a:latin typeface="Times New Roman" panose="02020603050405020304" pitchFamily="18" charset="0"/>
              <a:cs typeface="Times New Roman" panose="02020603050405020304" pitchFamily="18" charset="0"/>
            </a:endParaRPr>
          </a:p>
          <a:p>
            <a:pPr marL="171450" lvl="0" indent="-171450" algn="l" rtl="0">
              <a:spcBef>
                <a:spcPts val="0"/>
              </a:spcBef>
              <a:spcAft>
                <a:spcPts val="0"/>
              </a:spcAft>
              <a:buFont typeface="Wingdings" panose="05000000000000000000" pitchFamily="2" charset="2"/>
              <a:buChar char="Ø"/>
            </a:pPr>
            <a:r>
              <a:rPr lang="en-US" sz="1600" dirty="0">
                <a:solidFill>
                  <a:schemeClr val="dk1"/>
                </a:solidFill>
                <a:latin typeface="Times New Roman" panose="02020603050405020304" pitchFamily="18" charset="0"/>
                <a:cs typeface="Times New Roman" panose="02020603050405020304" pitchFamily="18" charset="0"/>
              </a:rPr>
              <a:t>Huffman encoding is a relatively slower process since it uses two passes- one for building the statistical model and another for encoding. Thus, the lossless techniques that use Huffman encoding are considerably slower than others...</a:t>
            </a:r>
          </a:p>
          <a:p>
            <a:pPr marL="0" lvl="0" indent="0" algn="l" rtl="0">
              <a:spcBef>
                <a:spcPts val="0"/>
              </a:spcBef>
              <a:spcAft>
                <a:spcPts val="0"/>
              </a:spcAft>
              <a:buNone/>
            </a:pPr>
            <a:endParaRPr lang="en-US" sz="1600" dirty="0">
              <a:solidFill>
                <a:schemeClr val="dk1"/>
              </a:solidFill>
              <a:latin typeface="Times New Roman" panose="02020603050405020304" pitchFamily="18" charset="0"/>
              <a:cs typeface="Times New Roman" panose="02020603050405020304" pitchFamily="18" charset="0"/>
            </a:endParaRPr>
          </a:p>
          <a:p>
            <a:pPr marL="171450" lvl="0" indent="-171450" algn="l" rtl="0">
              <a:spcBef>
                <a:spcPts val="0"/>
              </a:spcBef>
              <a:spcAft>
                <a:spcPts val="0"/>
              </a:spcAft>
              <a:buFont typeface="Wingdings" panose="05000000000000000000" pitchFamily="2" charset="2"/>
              <a:buChar char="Ø"/>
            </a:pPr>
            <a:r>
              <a:rPr lang="en-US" sz="1600" dirty="0">
                <a:solidFill>
                  <a:schemeClr val="dk1"/>
                </a:solidFill>
                <a:latin typeface="Times New Roman" panose="02020603050405020304" pitchFamily="18" charset="0"/>
                <a:cs typeface="Times New Roman" panose="02020603050405020304" pitchFamily="18" charset="0"/>
              </a:rPr>
              <a:t>Since length of all the binary codes is different, it becomes difficult for the decoding software to detect whether the encoded data is corrupt. This can result in an incorrect decoding and subsequently, a wrong output.</a:t>
            </a:r>
          </a:p>
          <a:p>
            <a:pPr marL="152400" indent="0">
              <a:buNone/>
            </a:pPr>
            <a:endParaRPr lang="en-IN"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60B8A89-2936-43A3-852E-9F22970260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26" y="132783"/>
            <a:ext cx="724623" cy="819345"/>
          </a:xfrm>
          <a:prstGeom prst="rect">
            <a:avLst/>
          </a:prstGeom>
        </p:spPr>
      </p:pic>
    </p:spTree>
    <p:extLst>
      <p:ext uri="{BB962C8B-B14F-4D97-AF65-F5344CB8AC3E}">
        <p14:creationId xmlns:p14="http://schemas.microsoft.com/office/powerpoint/2010/main" val="131961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2827E-6C38-4A00-A304-86A2812BC71B}"/>
              </a:ext>
            </a:extLst>
          </p:cNvPr>
          <p:cNvSpPr>
            <a:spLocks noGrp="1"/>
          </p:cNvSpPr>
          <p:nvPr>
            <p:ph type="title"/>
          </p:nvPr>
        </p:nvSpPr>
        <p:spPr>
          <a:xfrm>
            <a:off x="334238" y="902225"/>
            <a:ext cx="7704000" cy="572700"/>
          </a:xfrm>
        </p:spPr>
        <p:txBody>
          <a:bodyPr/>
          <a:lstStyle/>
          <a:p>
            <a:r>
              <a:rPr lang="en" sz="2400" b="1" u="sng" dirty="0">
                <a:solidFill>
                  <a:schemeClr val="bg1">
                    <a:lumMod val="10000"/>
                  </a:schemeClr>
                </a:solidFill>
                <a:effectLst>
                  <a:outerShdw blurRad="38100" dist="38100" dir="2700000" algn="tl">
                    <a:srgbClr val="000000">
                      <a:alpha val="43137"/>
                    </a:srgbClr>
                  </a:outerShdw>
                </a:effectLst>
              </a:rPr>
              <a:t>Real-life applications of Huffman Coding-</a:t>
            </a:r>
            <a:endParaRPr lang="en-IN" sz="2400" b="1" u="sng" dirty="0">
              <a:solidFill>
                <a:schemeClr val="bg1">
                  <a:lumMod val="10000"/>
                </a:schemeClr>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7B884DAD-A1CA-400E-A67C-5C56F12753B6}"/>
              </a:ext>
            </a:extLst>
          </p:cNvPr>
          <p:cNvSpPr txBox="1"/>
          <p:nvPr/>
        </p:nvSpPr>
        <p:spPr>
          <a:xfrm>
            <a:off x="728663" y="1474925"/>
            <a:ext cx="7704000" cy="2862322"/>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t>Huffman encoding is widely used in compression formats like GZIP, PKZIP (WinZip) and BZIP2.</a:t>
            </a:r>
          </a:p>
          <a:p>
            <a:pPr marL="285750" indent="-285750">
              <a:buFont typeface="Wingdings" panose="05000000000000000000" pitchFamily="2" charset="2"/>
              <a:buChar char="Ø"/>
            </a:pPr>
            <a:endParaRPr lang="en-US" sz="1800" dirty="0"/>
          </a:p>
          <a:p>
            <a:pPr marL="285750" indent="-285750">
              <a:buFont typeface="Wingdings" panose="05000000000000000000" pitchFamily="2" charset="2"/>
              <a:buChar char="Ø"/>
            </a:pPr>
            <a:r>
              <a:rPr lang="en" sz="1800" dirty="0"/>
              <a:t>Multimedia codecs like JPEG, PNG and MP3 uses Huffman encoding (to be more precise the prefix codes.</a:t>
            </a:r>
          </a:p>
          <a:p>
            <a:pPr marL="285750" indent="-285750">
              <a:buFont typeface="Wingdings" panose="05000000000000000000" pitchFamily="2" charset="2"/>
              <a:buChar char="Ø"/>
            </a:pPr>
            <a:endParaRPr lang="en" sz="1800" dirty="0"/>
          </a:p>
          <a:p>
            <a:pPr marL="285750" indent="-285750">
              <a:buFont typeface="Wingdings" panose="05000000000000000000" pitchFamily="2" charset="2"/>
              <a:buChar char="Ø"/>
            </a:pPr>
            <a:r>
              <a:rPr lang="en-US" sz="1800" dirty="0"/>
              <a:t>Huffman encoding still dominates the compression industry since newer arithmetic and range coding schemes are avoided due to their patent issues.</a:t>
            </a:r>
          </a:p>
          <a:p>
            <a:endParaRPr lang="en-IN" sz="1800" dirty="0"/>
          </a:p>
        </p:txBody>
      </p:sp>
      <p:pic>
        <p:nvPicPr>
          <p:cNvPr id="4" name="Picture 3">
            <a:extLst>
              <a:ext uri="{FF2B5EF4-FFF2-40B4-BE49-F238E27FC236}">
                <a16:creationId xmlns:a16="http://schemas.microsoft.com/office/drawing/2014/main" id="{71ADF7B3-B584-4B9A-935F-1FB0703406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26" y="132783"/>
            <a:ext cx="724623" cy="819345"/>
          </a:xfrm>
          <a:prstGeom prst="rect">
            <a:avLst/>
          </a:prstGeom>
        </p:spPr>
      </p:pic>
    </p:spTree>
    <p:extLst>
      <p:ext uri="{BB962C8B-B14F-4D97-AF65-F5344CB8AC3E}">
        <p14:creationId xmlns:p14="http://schemas.microsoft.com/office/powerpoint/2010/main" val="1693979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B7DA1-FA7B-479D-BB4D-B9DC8FBA9117}"/>
              </a:ext>
            </a:extLst>
          </p:cNvPr>
          <p:cNvSpPr>
            <a:spLocks noGrp="1"/>
          </p:cNvSpPr>
          <p:nvPr>
            <p:ph type="title"/>
          </p:nvPr>
        </p:nvSpPr>
        <p:spPr>
          <a:xfrm>
            <a:off x="554411" y="774937"/>
            <a:ext cx="7739481" cy="668100"/>
          </a:xfrm>
        </p:spPr>
        <p:txBody>
          <a:bodyPr/>
          <a:lstStyle/>
          <a:p>
            <a:r>
              <a:rPr lang="en" sz="2800" b="1" u="sng" dirty="0">
                <a:solidFill>
                  <a:schemeClr val="bg1">
                    <a:lumMod val="10000"/>
                  </a:schemeClr>
                </a:solidFill>
                <a:effectLst>
                  <a:outerShdw blurRad="38100" dist="38100" dir="2700000" algn="tl">
                    <a:srgbClr val="000000">
                      <a:alpha val="43137"/>
                    </a:srgbClr>
                  </a:outerShdw>
                </a:effectLst>
                <a:ea typeface="Black Han Sans" panose="020B0604020202020204" charset="-127"/>
              </a:rPr>
              <a:t>Steps in Huffman Coding</a:t>
            </a:r>
            <a:endParaRPr lang="en-IN" sz="2800" b="1" u="sng" dirty="0">
              <a:solidFill>
                <a:schemeClr val="bg1">
                  <a:lumMod val="10000"/>
                </a:schemeClr>
              </a:solidFill>
              <a:effectLst>
                <a:outerShdw blurRad="38100" dist="38100" dir="2700000" algn="tl">
                  <a:srgbClr val="000000">
                    <a:alpha val="43137"/>
                  </a:srgbClr>
                </a:outerShdw>
              </a:effectLst>
              <a:ea typeface="Black Han Sans" panose="020B0604020202020204" charset="-127"/>
            </a:endParaRPr>
          </a:p>
        </p:txBody>
      </p:sp>
      <p:sp>
        <p:nvSpPr>
          <p:cNvPr id="3" name="TextBox 2">
            <a:extLst>
              <a:ext uri="{FF2B5EF4-FFF2-40B4-BE49-F238E27FC236}">
                <a16:creationId xmlns:a16="http://schemas.microsoft.com/office/drawing/2014/main" id="{93BEB67B-6ECF-405A-9ACB-32A4493A7B02}"/>
              </a:ext>
            </a:extLst>
          </p:cNvPr>
          <p:cNvSpPr txBox="1"/>
          <p:nvPr/>
        </p:nvSpPr>
        <p:spPr>
          <a:xfrm>
            <a:off x="850108" y="1443037"/>
            <a:ext cx="7250904" cy="3016210"/>
          </a:xfrm>
          <a:prstGeom prst="rect">
            <a:avLst/>
          </a:prstGeom>
          <a:noFill/>
        </p:spPr>
        <p:txBody>
          <a:bodyPr wrap="square" rtlCol="0">
            <a:spAutoFit/>
          </a:bodyPr>
          <a:lstStyle/>
          <a:p>
            <a:pPr marL="0" lvl="0" indent="0" algn="l" rtl="0">
              <a:lnSpc>
                <a:spcPct val="200000"/>
              </a:lnSpc>
              <a:spcBef>
                <a:spcPts val="0"/>
              </a:spcBef>
              <a:spcAft>
                <a:spcPts val="0"/>
              </a:spcAft>
              <a:buNone/>
            </a:pPr>
            <a:r>
              <a:rPr lang="en-US" sz="2000" dirty="0">
                <a:solidFill>
                  <a:schemeClr val="dk1"/>
                </a:solidFill>
                <a:latin typeface="Times New Roman" panose="02020603050405020304" pitchFamily="18" charset="0"/>
                <a:cs typeface="Times New Roman" panose="02020603050405020304" pitchFamily="18" charset="0"/>
              </a:rPr>
              <a:t>There are two major steps in Huffman Coding-</a:t>
            </a:r>
          </a:p>
          <a:p>
            <a:pPr marL="457200" lvl="0" indent="-336550" algn="l" rtl="0">
              <a:lnSpc>
                <a:spcPct val="200000"/>
              </a:lnSpc>
              <a:spcBef>
                <a:spcPts val="1200"/>
              </a:spcBef>
              <a:spcAft>
                <a:spcPts val="0"/>
              </a:spcAft>
              <a:buClr>
                <a:schemeClr val="dk1"/>
              </a:buClr>
              <a:buSzPts val="1700"/>
              <a:buChar char="●"/>
            </a:pPr>
            <a:r>
              <a:rPr lang="en-US" sz="2000" dirty="0">
                <a:solidFill>
                  <a:schemeClr val="dk1"/>
                </a:solidFill>
                <a:latin typeface="Times New Roman" panose="02020603050405020304" pitchFamily="18" charset="0"/>
                <a:cs typeface="Times New Roman" panose="02020603050405020304" pitchFamily="18" charset="0"/>
              </a:rPr>
              <a:t>Building a Huffman Tree from the input characters.</a:t>
            </a:r>
          </a:p>
          <a:p>
            <a:pPr marL="457200" lvl="0" indent="-336550" algn="l" rtl="0">
              <a:lnSpc>
                <a:spcPct val="200000"/>
              </a:lnSpc>
              <a:spcBef>
                <a:spcPts val="0"/>
              </a:spcBef>
              <a:spcAft>
                <a:spcPts val="0"/>
              </a:spcAft>
              <a:buClr>
                <a:schemeClr val="dk1"/>
              </a:buClr>
              <a:buSzPts val="1700"/>
              <a:buChar char="●"/>
            </a:pPr>
            <a:r>
              <a:rPr lang="en-US" sz="2000" dirty="0">
                <a:solidFill>
                  <a:schemeClr val="dk1"/>
                </a:solidFill>
                <a:latin typeface="Times New Roman" panose="02020603050405020304" pitchFamily="18" charset="0"/>
                <a:cs typeface="Times New Roman" panose="02020603050405020304" pitchFamily="18" charset="0"/>
              </a:rPr>
              <a:t>Assigning code to the characters by traversing the Huffman Tree.</a:t>
            </a:r>
          </a:p>
          <a:p>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6F95B73-51DE-4AE3-B909-1DA568880F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26" y="132783"/>
            <a:ext cx="724623" cy="819345"/>
          </a:xfrm>
          <a:prstGeom prst="rect">
            <a:avLst/>
          </a:prstGeom>
        </p:spPr>
      </p:pic>
    </p:spTree>
    <p:extLst>
      <p:ext uri="{BB962C8B-B14F-4D97-AF65-F5344CB8AC3E}">
        <p14:creationId xmlns:p14="http://schemas.microsoft.com/office/powerpoint/2010/main" val="2928453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B7DA1-FA7B-479D-BB4D-B9DC8FBA9117}"/>
              </a:ext>
            </a:extLst>
          </p:cNvPr>
          <p:cNvSpPr>
            <a:spLocks noGrp="1"/>
          </p:cNvSpPr>
          <p:nvPr>
            <p:ph type="title"/>
          </p:nvPr>
        </p:nvSpPr>
        <p:spPr>
          <a:xfrm>
            <a:off x="554411" y="774937"/>
            <a:ext cx="7739481" cy="668100"/>
          </a:xfrm>
        </p:spPr>
        <p:txBody>
          <a:bodyPr/>
          <a:lstStyle/>
          <a:p>
            <a:r>
              <a:rPr lang="en-IN" sz="2800" b="1" u="sng" dirty="0">
                <a:solidFill>
                  <a:schemeClr val="bg1">
                    <a:lumMod val="10000"/>
                  </a:schemeClr>
                </a:solidFill>
                <a:effectLst>
                  <a:outerShdw blurRad="38100" dist="38100" dir="2700000" algn="tl">
                    <a:srgbClr val="000000">
                      <a:alpha val="43137"/>
                    </a:srgbClr>
                  </a:outerShdw>
                </a:effectLst>
              </a:rPr>
              <a:t>Steps To Build Up Huffman Tree</a:t>
            </a:r>
            <a:endParaRPr lang="en-IN" sz="2800" b="1" u="sng" dirty="0">
              <a:solidFill>
                <a:schemeClr val="bg1">
                  <a:lumMod val="10000"/>
                </a:schemeClr>
              </a:solidFill>
              <a:effectLst>
                <a:outerShdw blurRad="38100" dist="38100" dir="2700000" algn="tl">
                  <a:srgbClr val="000000">
                    <a:alpha val="43137"/>
                  </a:srgbClr>
                </a:outerShdw>
              </a:effectLst>
              <a:ea typeface="Black Han Sans" panose="020B0604020202020204" charset="-127"/>
            </a:endParaRPr>
          </a:p>
        </p:txBody>
      </p:sp>
      <p:sp>
        <p:nvSpPr>
          <p:cNvPr id="3" name="TextBox 2">
            <a:extLst>
              <a:ext uri="{FF2B5EF4-FFF2-40B4-BE49-F238E27FC236}">
                <a16:creationId xmlns:a16="http://schemas.microsoft.com/office/drawing/2014/main" id="{93BEB67B-6ECF-405A-9ACB-32A4493A7B02}"/>
              </a:ext>
            </a:extLst>
          </p:cNvPr>
          <p:cNvSpPr txBox="1"/>
          <p:nvPr/>
        </p:nvSpPr>
        <p:spPr>
          <a:xfrm>
            <a:off x="450056" y="1443037"/>
            <a:ext cx="8272463" cy="4401205"/>
          </a:xfrm>
          <a:prstGeom prst="rect">
            <a:avLst/>
          </a:prstGeom>
          <a:noFill/>
        </p:spPr>
        <p:txBody>
          <a:bodyPr wrap="square" rtlCol="0">
            <a:spAutoFit/>
          </a:bodyPr>
          <a:lstStyle/>
          <a:p>
            <a:pPr marL="0" lvl="0" indent="0" algn="l" rtl="0">
              <a:lnSpc>
                <a:spcPct val="100000"/>
              </a:lnSpc>
              <a:spcBef>
                <a:spcPts val="0"/>
              </a:spcBef>
              <a:spcAft>
                <a:spcPts val="0"/>
              </a:spcAft>
              <a:buSzPts val="358"/>
              <a:buNone/>
            </a:pPr>
            <a:r>
              <a:rPr lang="en-US" sz="2000" b="1" u="sng" dirty="0">
                <a:solidFill>
                  <a:schemeClr val="bg1">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Step-01:</a:t>
            </a:r>
          </a:p>
          <a:p>
            <a:pPr marL="0" lvl="0" indent="0" algn="l" rtl="0">
              <a:lnSpc>
                <a:spcPct val="100000"/>
              </a:lnSpc>
              <a:spcBef>
                <a:spcPts val="1200"/>
              </a:spcBef>
              <a:spcAft>
                <a:spcPts val="0"/>
              </a:spcAft>
              <a:buSzPts val="358"/>
              <a:buNone/>
            </a:pPr>
            <a:r>
              <a:rPr lang="en-US" sz="2000" dirty="0">
                <a:solidFill>
                  <a:schemeClr val="bg1">
                    <a:lumMod val="10000"/>
                  </a:schemeClr>
                </a:solidFill>
                <a:latin typeface="Times New Roman" panose="02020603050405020304" pitchFamily="18" charset="0"/>
                <a:cs typeface="Times New Roman" panose="02020603050405020304" pitchFamily="18" charset="0"/>
              </a:rPr>
              <a:t>              Create a leaf node for each character of the text.</a:t>
            </a:r>
          </a:p>
          <a:p>
            <a:pPr marL="0" lvl="0" indent="0" algn="l" rtl="0">
              <a:lnSpc>
                <a:spcPct val="100000"/>
              </a:lnSpc>
              <a:spcBef>
                <a:spcPts val="1200"/>
              </a:spcBef>
              <a:spcAft>
                <a:spcPts val="0"/>
              </a:spcAft>
              <a:buSzPts val="358"/>
              <a:buNone/>
            </a:pPr>
            <a:r>
              <a:rPr lang="en-US" sz="2000" dirty="0">
                <a:solidFill>
                  <a:schemeClr val="bg1">
                    <a:lumMod val="10000"/>
                  </a:schemeClr>
                </a:solidFill>
                <a:latin typeface="Times New Roman" panose="02020603050405020304" pitchFamily="18" charset="0"/>
                <a:cs typeface="Times New Roman" panose="02020603050405020304" pitchFamily="18" charset="0"/>
              </a:rPr>
              <a:t>              Leaf node of a character contains the occurring frequency of that</a:t>
            </a:r>
          </a:p>
          <a:p>
            <a:pPr marL="0" lvl="0" indent="0" algn="l" rtl="0">
              <a:lnSpc>
                <a:spcPct val="100000"/>
              </a:lnSpc>
              <a:spcBef>
                <a:spcPts val="1200"/>
              </a:spcBef>
              <a:spcAft>
                <a:spcPts val="0"/>
              </a:spcAft>
              <a:buSzPts val="358"/>
              <a:buNone/>
            </a:pPr>
            <a:r>
              <a:rPr lang="en-US" sz="2000" dirty="0">
                <a:solidFill>
                  <a:schemeClr val="bg1">
                    <a:lumMod val="10000"/>
                  </a:schemeClr>
                </a:solidFill>
                <a:latin typeface="Times New Roman" panose="02020603050405020304" pitchFamily="18" charset="0"/>
                <a:cs typeface="Times New Roman" panose="02020603050405020304" pitchFamily="18" charset="0"/>
              </a:rPr>
              <a:t>              character.</a:t>
            </a:r>
          </a:p>
          <a:p>
            <a:pPr marL="0" lvl="0" indent="0" algn="l" rtl="0">
              <a:lnSpc>
                <a:spcPct val="100000"/>
              </a:lnSpc>
              <a:spcBef>
                <a:spcPts val="1200"/>
              </a:spcBef>
              <a:spcAft>
                <a:spcPts val="0"/>
              </a:spcAft>
              <a:buSzPts val="358"/>
              <a:buNone/>
            </a:pPr>
            <a:r>
              <a:rPr lang="en-US" sz="2000" b="1" u="sng" dirty="0">
                <a:solidFill>
                  <a:schemeClr val="bg1">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Step-02:</a:t>
            </a:r>
          </a:p>
          <a:p>
            <a:pPr marL="0" lvl="0" indent="0" algn="l" rtl="0">
              <a:lnSpc>
                <a:spcPct val="100000"/>
              </a:lnSpc>
              <a:spcBef>
                <a:spcPts val="1200"/>
              </a:spcBef>
              <a:spcAft>
                <a:spcPts val="0"/>
              </a:spcAft>
              <a:buSzPts val="358"/>
              <a:buNone/>
            </a:pPr>
            <a:r>
              <a:rPr lang="en-US" sz="2000" dirty="0">
                <a:solidFill>
                  <a:schemeClr val="bg1">
                    <a:lumMod val="10000"/>
                  </a:schemeClr>
                </a:solidFill>
                <a:latin typeface="Times New Roman" panose="02020603050405020304" pitchFamily="18" charset="0"/>
                <a:cs typeface="Times New Roman" panose="02020603050405020304" pitchFamily="18" charset="0"/>
              </a:rPr>
              <a:t>              Arrange all the nodes in increasing order of their frequency value (in</a:t>
            </a:r>
          </a:p>
          <a:p>
            <a:pPr>
              <a:spcBef>
                <a:spcPts val="1200"/>
              </a:spcBef>
              <a:buSzPts val="358"/>
            </a:pPr>
            <a:r>
              <a:rPr lang="en-US" sz="2000" dirty="0">
                <a:solidFill>
                  <a:schemeClr val="bg1">
                    <a:lumMod val="10000"/>
                  </a:schemeClr>
                </a:solidFill>
                <a:latin typeface="Times New Roman" panose="02020603050405020304" pitchFamily="18" charset="0"/>
                <a:cs typeface="Times New Roman" panose="02020603050405020304" pitchFamily="18" charset="0"/>
              </a:rPr>
              <a:t>              the form of priority queue or min-heap).</a:t>
            </a:r>
          </a:p>
          <a:p>
            <a:pPr marL="0" lvl="0" indent="0" algn="l" rtl="0">
              <a:lnSpc>
                <a:spcPct val="100000"/>
              </a:lnSpc>
              <a:spcBef>
                <a:spcPts val="1200"/>
              </a:spcBef>
              <a:spcAft>
                <a:spcPts val="0"/>
              </a:spcAft>
              <a:buSzPts val="358"/>
              <a:buNone/>
            </a:pPr>
            <a:endParaRPr lang="en-US" sz="2000" dirty="0">
              <a:solidFill>
                <a:schemeClr val="bg1">
                  <a:lumMod val="10000"/>
                </a:schemeClr>
              </a:solidFill>
              <a:latin typeface="Times New Roman" panose="02020603050405020304" pitchFamily="18" charset="0"/>
              <a:cs typeface="Times New Roman" panose="02020603050405020304" pitchFamily="18" charset="0"/>
            </a:endParaRPr>
          </a:p>
          <a:p>
            <a:pPr marL="0" lvl="0" indent="0" algn="l" rtl="0">
              <a:lnSpc>
                <a:spcPct val="100000"/>
              </a:lnSpc>
              <a:spcBef>
                <a:spcPts val="1200"/>
              </a:spcBef>
              <a:spcAft>
                <a:spcPts val="0"/>
              </a:spcAft>
              <a:buSzPts val="358"/>
              <a:buNone/>
            </a:pPr>
            <a:endParaRPr lang="en-US" sz="2000" dirty="0">
              <a:solidFill>
                <a:schemeClr val="bg1">
                  <a:lumMod val="10000"/>
                </a:schemeClr>
              </a:solidFill>
              <a:latin typeface="Times New Roman" panose="02020603050405020304" pitchFamily="18" charset="0"/>
              <a:cs typeface="Times New Roman" panose="02020603050405020304" pitchFamily="18" charset="0"/>
            </a:endParaRPr>
          </a:p>
          <a:p>
            <a:endParaRPr lang="en-IN" sz="2000" dirty="0">
              <a:solidFill>
                <a:schemeClr val="bg1">
                  <a:lumMod val="1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76DBB3A-E964-4DC8-8224-D8BB0FE5B8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26" y="132783"/>
            <a:ext cx="724623" cy="819345"/>
          </a:xfrm>
          <a:prstGeom prst="rect">
            <a:avLst/>
          </a:prstGeom>
        </p:spPr>
      </p:pic>
    </p:spTree>
    <p:extLst>
      <p:ext uri="{BB962C8B-B14F-4D97-AF65-F5344CB8AC3E}">
        <p14:creationId xmlns:p14="http://schemas.microsoft.com/office/powerpoint/2010/main" val="1282672645"/>
      </p:ext>
    </p:extLst>
  </p:cSld>
  <p:clrMapOvr>
    <a:masterClrMapping/>
  </p:clrMapOvr>
</p:sld>
</file>

<file path=ppt/theme/theme1.xml><?xml version="1.0" encoding="utf-8"?>
<a:theme xmlns:a="http://schemas.openxmlformats.org/drawingml/2006/main" name="Smart Home Project Proposal by Slidesgo">
  <a:themeElements>
    <a:clrScheme name="Simple Light">
      <a:dk1>
        <a:srgbClr val="253035"/>
      </a:dk1>
      <a:lt1>
        <a:srgbClr val="F9F9F9"/>
      </a:lt1>
      <a:dk2>
        <a:srgbClr val="FFFFFF"/>
      </a:dk2>
      <a:lt2>
        <a:srgbClr val="7A0C0C"/>
      </a:lt2>
      <a:accent1>
        <a:srgbClr val="FFFFFF"/>
      </a:accent1>
      <a:accent2>
        <a:srgbClr val="FFFFFF"/>
      </a:accent2>
      <a:accent3>
        <a:srgbClr val="FFFFFF"/>
      </a:accent3>
      <a:accent4>
        <a:srgbClr val="FFFFFF"/>
      </a:accent4>
      <a:accent5>
        <a:srgbClr val="FFFFFF"/>
      </a:accent5>
      <a:accent6>
        <a:srgbClr val="FFFFFF"/>
      </a:accent6>
      <a:hlink>
        <a:srgbClr val="2530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907</Words>
  <Application>Microsoft Office PowerPoint</Application>
  <PresentationFormat>On-screen Show (16:9)</PresentationFormat>
  <Paragraphs>121</Paragraphs>
  <Slides>32</Slides>
  <Notes>15</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Smart Home Project Proposal by Slidesgo</vt:lpstr>
      <vt:lpstr>   Huffman Coding</vt:lpstr>
      <vt:lpstr>Team</vt:lpstr>
      <vt:lpstr>PowerPoint Presentation</vt:lpstr>
      <vt:lpstr>Advantages and Disadvantages of Huffman </vt:lpstr>
      <vt:lpstr>Advantages of Huffman Coding</vt:lpstr>
      <vt:lpstr>Disadvantages of Huffman Coding</vt:lpstr>
      <vt:lpstr>Real-life applications of Huffman Coding-</vt:lpstr>
      <vt:lpstr>Steps in Huffman Coding</vt:lpstr>
      <vt:lpstr>Steps To Build Up Huffman 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Important formulas :</vt:lpstr>
      <vt:lpstr>PowerPoint Presentation</vt:lpstr>
      <vt:lpstr>PowerPoint Presentation</vt:lpstr>
      <vt:lpstr>Code Explanation </vt:lpstr>
      <vt:lpstr>PowerPoint Presentation</vt:lpstr>
      <vt:lpstr>PowerPoint Presentation</vt:lpstr>
      <vt:lpstr>PowerPoint Presentation</vt:lpstr>
      <vt:lpstr>PowerPoint Presentation</vt:lpstr>
      <vt:lpstr>PowerPoint Presentation</vt:lpstr>
      <vt:lpstr>PowerPoint Presentation</vt:lpstr>
      <vt:lpstr>Reference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Huffman Coding</dc:title>
  <dc:creator>Mitali Kate</dc:creator>
  <cp:lastModifiedBy>Unknown User</cp:lastModifiedBy>
  <cp:revision>4</cp:revision>
  <dcterms:modified xsi:type="dcterms:W3CDTF">2022-05-06T06:04:30Z</dcterms:modified>
</cp:coreProperties>
</file>