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7" r:id="rId3"/>
    <p:sldId id="258" r:id="rId4"/>
    <p:sldId id="259" r:id="rId5"/>
    <p:sldId id="268" r:id="rId6"/>
    <p:sldId id="260" r:id="rId7"/>
    <p:sldId id="266" r:id="rId8"/>
    <p:sldId id="263" r:id="rId9"/>
    <p:sldId id="264" r:id="rId10"/>
    <p:sldId id="265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59595-CB24-4347-907E-9EBD34ECBEF3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F3395A1-54F9-4D88-A113-E7BA997B64F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17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59595-CB24-4347-907E-9EBD34ECBEF3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95A1-54F9-4D88-A113-E7BA997B64F0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797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59595-CB24-4347-907E-9EBD34ECBEF3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95A1-54F9-4D88-A113-E7BA997B64F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102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59595-CB24-4347-907E-9EBD34ECBEF3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95A1-54F9-4D88-A113-E7BA997B64F0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693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59595-CB24-4347-907E-9EBD34ECBEF3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95A1-54F9-4D88-A113-E7BA997B64F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817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59595-CB24-4347-907E-9EBD34ECBEF3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95A1-54F9-4D88-A113-E7BA997B64F0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340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59595-CB24-4347-907E-9EBD34ECBEF3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95A1-54F9-4D88-A113-E7BA997B64F0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85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59595-CB24-4347-907E-9EBD34ECBEF3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95A1-54F9-4D88-A113-E7BA997B64F0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9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59595-CB24-4347-907E-9EBD34ECBEF3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95A1-54F9-4D88-A113-E7BA997B6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440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59595-CB24-4347-907E-9EBD34ECBEF3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95A1-54F9-4D88-A113-E7BA997B64F0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120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0959595-CB24-4347-907E-9EBD34ECBEF3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95A1-54F9-4D88-A113-E7BA997B64F0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99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59595-CB24-4347-907E-9EBD34ECBEF3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F3395A1-54F9-4D88-A113-E7BA997B64F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155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ukri.com/learning/what-is-blockchain-st561" TargetMode="External"/><Relationship Id="rId2" Type="http://schemas.openxmlformats.org/officeDocument/2006/relationships/hyperlink" Target="https://www.naukri.com/learning/what-is-operating-system-st617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62DA4-0229-40F9-B304-20C8AFB633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3078" y="1269505"/>
            <a:ext cx="9857173" cy="1077481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Applications of Graphs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5D1087-1875-4B4B-88DF-F736F63C55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1561" y="3852909"/>
            <a:ext cx="6803255" cy="160685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Name:  </a:t>
            </a:r>
            <a:r>
              <a:rPr lang="en-US" dirty="0" err="1"/>
              <a:t>Aarohi</a:t>
            </a:r>
            <a:r>
              <a:rPr lang="en-US" dirty="0"/>
              <a:t> </a:t>
            </a:r>
            <a:r>
              <a:rPr lang="en-US" dirty="0" err="1"/>
              <a:t>Bhand</a:t>
            </a:r>
            <a:endParaRPr lang="en-US" dirty="0"/>
          </a:p>
          <a:p>
            <a:pPr algn="ctr"/>
            <a:r>
              <a:rPr lang="en-US" dirty="0"/>
              <a:t>Roll no: 222007</a:t>
            </a:r>
          </a:p>
          <a:p>
            <a:pPr algn="ctr"/>
            <a:r>
              <a:rPr lang="en-US" dirty="0"/>
              <a:t>GR No.: 22010494</a:t>
            </a:r>
          </a:p>
        </p:txBody>
      </p:sp>
    </p:spTree>
    <p:extLst>
      <p:ext uri="{BB962C8B-B14F-4D97-AF65-F5344CB8AC3E}">
        <p14:creationId xmlns:p14="http://schemas.microsoft.com/office/powerpoint/2010/main" val="3248634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are the Applications of Graphs in Computer Science? – Finxter">
            <a:extLst>
              <a:ext uri="{FF2B5EF4-FFF2-40B4-BE49-F238E27FC236}">
                <a16:creationId xmlns:a16="http://schemas.microsoft.com/office/drawing/2014/main" id="{D66702A4-E4C4-44A0-B9E6-CDDBF08DCC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00"/>
          <a:stretch/>
        </p:blipFill>
        <p:spPr bwMode="auto">
          <a:xfrm>
            <a:off x="212799" y="144547"/>
            <a:ext cx="5883201" cy="3239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nventions | Free Full-Text | Graph Theory: A Comprehensive Survey about  Graph Theory Applications in Computer Science and Social Networks | HTML">
            <a:extLst>
              <a:ext uri="{FF2B5EF4-FFF2-40B4-BE49-F238E27FC236}">
                <a16:creationId xmlns:a16="http://schemas.microsoft.com/office/drawing/2014/main" id="{997484B6-A20F-471C-BADD-0F5C56B57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136" y="144546"/>
            <a:ext cx="5249570" cy="3239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pplications of Graph Colouring - YouTube">
            <a:extLst>
              <a:ext uri="{FF2B5EF4-FFF2-40B4-BE49-F238E27FC236}">
                <a16:creationId xmlns:a16="http://schemas.microsoft.com/office/drawing/2014/main" id="{5ED8CA5F-0522-4A69-9E07-D888C7839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97" y="3652321"/>
            <a:ext cx="5885896" cy="3061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lockchain database Graph Model. | Download Scientific Diagram">
            <a:extLst>
              <a:ext uri="{FF2B5EF4-FFF2-40B4-BE49-F238E27FC236}">
                <a16:creationId xmlns:a16="http://schemas.microsoft.com/office/drawing/2014/main" id="{ADE74A03-5A39-46BE-B538-585A94E02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944" y="3650081"/>
            <a:ext cx="5003955" cy="306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684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DC89161-09C2-4461-AAB7-DB63E95A893B}"/>
              </a:ext>
            </a:extLst>
          </p:cNvPr>
          <p:cNvSpPr txBox="1">
            <a:spLocks/>
          </p:cNvSpPr>
          <p:nvPr/>
        </p:nvSpPr>
        <p:spPr>
          <a:xfrm>
            <a:off x="1294362" y="2810872"/>
            <a:ext cx="9603275" cy="10492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809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43548-F7B2-4F08-924D-A2B6C348E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098C0-A82A-402B-A7ED-A4C87E8CE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Graph Theory Applications - Prinsli.com">
            <a:extLst>
              <a:ext uri="{FF2B5EF4-FFF2-40B4-BE49-F238E27FC236}">
                <a16:creationId xmlns:a16="http://schemas.microsoft.com/office/drawing/2014/main" id="{54796564-04A4-4B9A-BF14-C2E5472FC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177" y="865574"/>
            <a:ext cx="9916357" cy="5311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9636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5AF35-3916-473E-AE43-E05E9B7F3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Computer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12EEF-9839-46B7-ADAF-176A8D9E0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In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computer science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graph theory is used for the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study of algorithms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like:</a:t>
            </a:r>
          </a:p>
          <a:p>
            <a:pPr lvl="1"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Dijkstra's Algorithm</a:t>
            </a:r>
          </a:p>
          <a:p>
            <a:pPr lvl="1" algn="just"/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Prims's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 Algorithm</a:t>
            </a:r>
          </a:p>
          <a:p>
            <a:pPr lvl="1"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Kruskal's Algorithm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Graphs are used to define the 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flow of computation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Graphs are used to represent 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networks of communication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Graphs are used to represent 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data organization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.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In 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Google Maps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 various locations are represented as vertices or nodes and the roads are represented as edges and graph theory is used to find the shortest path between two nodes.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23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0BEDF-DCC7-4800-8E6E-04999861C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effectLst/>
                <a:latin typeface="erdana"/>
              </a:rPr>
              <a:t> Electrical Engineering</a:t>
            </a:r>
            <a:br>
              <a:rPr lang="en-US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D8311-7320-4B45-8BA0-703ADACA7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In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Electrical Engineering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, graph theory is used in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designing of circuit connections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. These circuit connections are named as topologies. Some topologies are series, bridge, star and parallel topologies.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2050" name="Picture 2" descr="Graph Theory Study Notes for Electrical Engineering">
            <a:extLst>
              <a:ext uri="{FF2B5EF4-FFF2-40B4-BE49-F238E27FC236}">
                <a16:creationId xmlns:a16="http://schemas.microsoft.com/office/drawing/2014/main" id="{9E783609-649F-4DC6-91C2-1141F8937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0" y="3429000"/>
            <a:ext cx="6196615" cy="2683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904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C989D-C320-4B37-AA8F-99DDCAF0C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i="0" dirty="0">
                <a:solidFill>
                  <a:srgbClr val="000000"/>
                </a:solidFill>
                <a:effectLst/>
                <a:latin typeface="erdana"/>
                <a:cs typeface="Arial" panose="020B0604020202020204" pitchFamily="34" charset="0"/>
              </a:rPr>
              <a:t> Product recommendation</a:t>
            </a:r>
            <a:br>
              <a:rPr lang="en-US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2D12A-1D49-4941-A16E-2A6383719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832" y="1980221"/>
            <a:ext cx="9838613" cy="357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If you buy a product, Amazon recommends you buying similar products. These recommended products are based on what other users have already bought. For example, you buy a book about Python; Amazon recommends you to buy a book about Scrum. At the heart of these systems are huge bipartite graphs.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1026" name="Picture 2" descr="Retail &amp; Neo4j: Personalized Promotion &amp; Product Recommendations">
            <a:extLst>
              <a:ext uri="{FF2B5EF4-FFF2-40B4-BE49-F238E27FC236}">
                <a16:creationId xmlns:a16="http://schemas.microsoft.com/office/drawing/2014/main" id="{9878260B-8CBD-4D0D-BA3E-7FEF1B89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49" y="3636140"/>
            <a:ext cx="5885895" cy="30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ntroduction to Bipartite Graphs OR Bigraphs | TutorialHorizon">
            <a:extLst>
              <a:ext uri="{FF2B5EF4-FFF2-40B4-BE49-F238E27FC236}">
                <a16:creationId xmlns:a16="http://schemas.microsoft.com/office/drawing/2014/main" id="{E2B3D552-EB32-4B17-B071-E13627C66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4180" y="3561784"/>
            <a:ext cx="3962398" cy="3141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0923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05FC9-3B33-4B1B-BE24-F9D386271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erdana"/>
              </a:rPr>
              <a:t>Computer Network</a:t>
            </a:r>
            <a:br>
              <a:rPr lang="en-US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8D2D7-23ED-4D84-8721-5DB7271B5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In computer network, the 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relationships among interconnected computers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within the network, follow the principles of graph theory.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Graph theory is also used in 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network security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We can use the vertex coloring algorithm to find a proper 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coloring of the map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with four colors.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Vertex coloring algorithm may be used for assigning at most four different frequencies for any 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GSM (Grouped Special Mobile) mobile phone networks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358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A Brief History of Graphs - InterWorks">
            <a:extLst>
              <a:ext uri="{FF2B5EF4-FFF2-40B4-BE49-F238E27FC236}">
                <a16:creationId xmlns:a16="http://schemas.microsoft.com/office/drawing/2014/main" id="{7D0E0EE4-44A0-4A62-BA85-CBBC33AD7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63" y="209923"/>
            <a:ext cx="5955537" cy="3913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Applications of Graph Theory - Main">
            <a:extLst>
              <a:ext uri="{FF2B5EF4-FFF2-40B4-BE49-F238E27FC236}">
                <a16:creationId xmlns:a16="http://schemas.microsoft.com/office/drawing/2014/main" id="{42DFC331-77F2-4178-B3B1-50CED1C51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974" y="2104274"/>
            <a:ext cx="5064508" cy="379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829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2A8B0-E746-41EC-9F33-0FC42315A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Social Sciences</a:t>
            </a:r>
            <a:br>
              <a:rPr lang="en-US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78024-B32B-44D7-809A-65A69D648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Graph theory is also used in sociology. For example, to explore rumor spreading, or to measure actors' prestige notably through the use of social network analysis software.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Acquaintanceship and friendship graphs describe whether people know each other or not.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In influence graphs model, certain people can influence the behavior of others.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In collaboration graphs model to check whether two people work together in a particular way, such as acting in a movie together.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22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D78D1-785B-40F8-AE57-6C335DD96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A5EBA-6666-463B-989C-407BD2092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 panose="02000000000000000000" pitchFamily="2" charset="0"/>
              </a:rPr>
              <a:t>Used in social networks such as Facebook and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Linkedin</a:t>
            </a:r>
            <a:r>
              <a:rPr lang="en-US" b="0" i="0" dirty="0">
                <a:effectLst/>
                <a:latin typeface="Roboto" panose="02000000000000000000" pitchFamily="2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sng" dirty="0">
                <a:effectLst/>
                <a:latin typeface="Roboto" panose="0200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Operating Systems</a:t>
            </a:r>
            <a:r>
              <a:rPr lang="en-US" b="0" i="0" dirty="0">
                <a:effectLst/>
                <a:latin typeface="Roboto" panose="02000000000000000000" pitchFamily="2" charset="0"/>
              </a:rPr>
              <a:t> use Resource Allocation Graph where every process and resource acts as a node while edges are drawn from resources to the allocated process.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 panose="02000000000000000000" pitchFamily="2" charset="0"/>
              </a:rPr>
              <a:t>Used in the world wide web where the web pages represent the nodes.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sng" dirty="0">
                <a:effectLst/>
                <a:latin typeface="Roboto" panose="0200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Blockchains</a:t>
            </a:r>
            <a:r>
              <a:rPr lang="en-US" b="0" i="0" dirty="0">
                <a:effectLst/>
                <a:latin typeface="Roboto" panose="02000000000000000000" pitchFamily="2" charset="0"/>
              </a:rPr>
              <a:t> also use graphs. The nodes are blocks that store many transactions while the edges connect subsequent blocks.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 panose="02000000000000000000" pitchFamily="2" charset="0"/>
              </a:rPr>
              <a:t>Used in modeling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84845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77</TotalTime>
  <Words>440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erdana</vt:lpstr>
      <vt:lpstr>Gill Sans MT</vt:lpstr>
      <vt:lpstr>inter-bold</vt:lpstr>
      <vt:lpstr>inter-regular</vt:lpstr>
      <vt:lpstr>Roboto</vt:lpstr>
      <vt:lpstr>Ubuntu</vt:lpstr>
      <vt:lpstr>Gallery</vt:lpstr>
      <vt:lpstr>Applications of Graphs</vt:lpstr>
      <vt:lpstr>PowerPoint Presentation</vt:lpstr>
      <vt:lpstr>In Computer Science</vt:lpstr>
      <vt:lpstr> Electrical Engineering </vt:lpstr>
      <vt:lpstr> Product recommendation </vt:lpstr>
      <vt:lpstr>Computer Network </vt:lpstr>
      <vt:lpstr>PowerPoint Presentation</vt:lpstr>
      <vt:lpstr>Social Sciences </vt:lpstr>
      <vt:lpstr>General Applications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Applications of Graphs</dc:title>
  <dc:creator>aarobh2110@gmail.com</dc:creator>
  <cp:lastModifiedBy>aarobh2110@gmail.com</cp:lastModifiedBy>
  <cp:revision>2</cp:revision>
  <dcterms:created xsi:type="dcterms:W3CDTF">2022-04-13T02:02:31Z</dcterms:created>
  <dcterms:modified xsi:type="dcterms:W3CDTF">2022-04-18T15:20:23Z</dcterms:modified>
</cp:coreProperties>
</file>