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8" r:id="rId9"/>
    <p:sldId id="263" r:id="rId10"/>
    <p:sldId id="264" r:id="rId11"/>
    <p:sldId id="265" r:id="rId12"/>
    <p:sldId id="267" r:id="rId13"/>
    <p:sldId id="271" r:id="rId14"/>
    <p:sldId id="272" r:id="rId15"/>
    <p:sldId id="26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FB51-393A-422E-B963-A7FD7F7CEBE3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1E46A-F024-4FFE-973A-222C43A54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3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13131d4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13131d4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5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5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16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1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0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9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16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98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4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CF7FBCD-75ED-4ADA-ADA9-FFEE962717D0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DD8D5A-1D3F-4670-8A15-41CE3F21B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60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9C3919-90F0-458F-A8CE-2CD8A199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10" y="288818"/>
            <a:ext cx="865909" cy="870019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380924B-78E9-479D-9CAC-AF1DA6A859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0956" y="204881"/>
            <a:ext cx="11132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685800">
              <a:buClrTx/>
              <a:defRPr/>
            </a:pPr>
            <a:r>
              <a:rPr lang="en-US" sz="2000" b="1" dirty="0">
                <a:solidFill>
                  <a:srgbClr val="FFFFF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BRACT’S</a:t>
            </a:r>
          </a:p>
          <a:p>
            <a:pPr algn="ctr" defTabSz="685800">
              <a:buClrTx/>
              <a:defRPr/>
            </a:pPr>
            <a:r>
              <a:rPr lang="en-US" sz="2000" b="1" dirty="0">
                <a:solidFill>
                  <a:srgbClr val="FFFFF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VISHWAKARMA INSTITUTE OF INFORMATION TECHNOLOGY PUNE.</a:t>
            </a:r>
            <a:endParaRPr lang="en-IN" sz="2000" b="1" dirty="0">
              <a:solidFill>
                <a:srgbClr val="FFFFFF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53962E-4509-41DB-9D7E-3387AE834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1968"/>
              </p:ext>
            </p:extLst>
          </p:nvPr>
        </p:nvGraphicFramePr>
        <p:xfrm>
          <a:off x="1947822" y="3392907"/>
          <a:ext cx="7910004" cy="269998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55002">
                  <a:extLst>
                    <a:ext uri="{9D8B030D-6E8A-4147-A177-3AD203B41FA5}">
                      <a16:colId xmlns:a16="http://schemas.microsoft.com/office/drawing/2014/main" val="3445784906"/>
                    </a:ext>
                  </a:extLst>
                </a:gridCol>
                <a:gridCol w="3955002">
                  <a:extLst>
                    <a:ext uri="{9D8B030D-6E8A-4147-A177-3AD203B41FA5}">
                      <a16:colId xmlns:a16="http://schemas.microsoft.com/office/drawing/2014/main" val="4292461267"/>
                    </a:ext>
                  </a:extLst>
                </a:gridCol>
              </a:tblGrid>
              <a:tr h="490525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20533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r>
                        <a:rPr lang="en-IN" dirty="0"/>
                        <a:t>Sakshi tale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5339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r>
                        <a:rPr lang="en-IN" dirty="0" err="1"/>
                        <a:t>Rushikesh</a:t>
                      </a:r>
                      <a:r>
                        <a:rPr lang="en-IN" dirty="0"/>
                        <a:t> Taskar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222065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79701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r>
                        <a:rPr lang="en-IN" dirty="0" err="1"/>
                        <a:t>Varad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Latkar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222066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50495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r>
                        <a:rPr lang="en-IN" dirty="0"/>
                        <a:t>Vipin </a:t>
                      </a:r>
                      <a:r>
                        <a:rPr lang="en-IN" dirty="0" err="1"/>
                        <a:t>Thombare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222067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531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effectLst/>
                        </a:rPr>
                        <a:t>Makarand Wankhede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222068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08085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r>
                        <a:rPr lang="en-IN" dirty="0"/>
                        <a:t>Tushar </a:t>
                      </a:r>
                      <a:r>
                        <a:rPr lang="en-IN" sz="1800" kern="1200" dirty="0">
                          <a:effectLst/>
                        </a:rPr>
                        <a:t>Wankhede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222069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273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F0F0FC-F5AA-4B4F-ABC3-D8D687DE9CBC}"/>
              </a:ext>
            </a:extLst>
          </p:cNvPr>
          <p:cNvSpPr txBox="1"/>
          <p:nvPr/>
        </p:nvSpPr>
        <p:spPr>
          <a:xfrm>
            <a:off x="2938897" y="1158838"/>
            <a:ext cx="652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Database using text files in java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7AF73-525F-4BDA-894D-49CC874DA7C9}"/>
              </a:ext>
            </a:extLst>
          </p:cNvPr>
          <p:cNvSpPr txBox="1"/>
          <p:nvPr/>
        </p:nvSpPr>
        <p:spPr>
          <a:xfrm>
            <a:off x="4306679" y="1893585"/>
            <a:ext cx="378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: Advanced data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2956" y="2462463"/>
            <a:ext cx="341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Batch : B3                   Year : SY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305" y="853036"/>
            <a:ext cx="2355386" cy="2355386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28575" cap="sq">
            <a:solidFill>
              <a:schemeClr val="accent2">
                <a:lumMod val="60000"/>
                <a:lumOff val="4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4139985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1D5A-CC71-40C1-B266-0EBBA61A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609600"/>
            <a:ext cx="11357499" cy="611967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students data</a:t>
            </a:r>
          </a:p>
          <a:p>
            <a:pPr marL="36900" indent="0">
              <a:buNone/>
            </a:pP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DB819-9ABE-44BD-935B-29482602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6" y="1438010"/>
            <a:ext cx="5498320" cy="349788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F0227-CDD2-48F6-8C97-CED6AFF9D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74" y="1503021"/>
            <a:ext cx="5875329" cy="34328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1378579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FC12-CC22-46F7-998F-B53F890E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699247"/>
            <a:ext cx="11383609" cy="6074414"/>
          </a:xfrm>
        </p:spPr>
        <p:txBody>
          <a:bodyPr/>
          <a:lstStyle/>
          <a:p>
            <a:pPr marL="3690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Read student data (information) </a:t>
            </a:r>
          </a:p>
          <a:p>
            <a:pPr marL="3690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C9FF5-BB7A-4BAE-BA1E-3A5B07A4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31" y="1616001"/>
            <a:ext cx="8684806" cy="331458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25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E74D-2867-4CD8-BAA8-ED3CABC4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3" y="0"/>
            <a:ext cx="11665258" cy="645406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data from text file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843" y="1736322"/>
            <a:ext cx="409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Search data from text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FA65E-EA90-4E52-A351-AFB48D5D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80" y="535984"/>
            <a:ext cx="5267990" cy="10418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FD1DB7-1475-4F62-83C6-ABA3A20D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3" y="2356521"/>
            <a:ext cx="6500423" cy="377984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B0FD5C-8EDF-49A0-8CB6-CF5E70A9F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671" y="2896428"/>
            <a:ext cx="4732430" cy="15850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1292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075F-EA56-4852-997B-F5615055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95" y="71718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Update student data (information)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1321A-D8FF-49AE-AF25-3AC405B3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4" y="1116129"/>
            <a:ext cx="7328279" cy="48298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9519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B8BB0-3F00-48C7-9EF6-98D6091D8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5"/>
          <a:stretch/>
        </p:blipFill>
        <p:spPr>
          <a:xfrm>
            <a:off x="299563" y="459601"/>
            <a:ext cx="5724720" cy="56585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0B6C1-C64A-4F17-94C1-1067974C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6" y="459601"/>
            <a:ext cx="5298140" cy="58948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370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ABE8-5B0D-4626-8581-431BC4C8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156007" cy="87297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file handling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3566-1E01-4AA7-AD24-C5C4434A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Java permits us to create, 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update, and delete the files, which are stored on the local file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File handling in Java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perform all the file operations in Java Program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AF9E3E-3DB2-4322-8D89-079234CE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262" y="2139518"/>
            <a:ext cx="9523465" cy="1660125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00B0F0"/>
                </a:solidFill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6438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E233-1A8D-422C-BD15-AA39BC14A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629" y="369746"/>
            <a:ext cx="6800294" cy="8345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F76B-4713-48BC-B0F3-B0DE4F15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986" y="1511540"/>
            <a:ext cx="10120543" cy="4705165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is an important part of any application.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has several methods for creating, reading, updating, and deleting files.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class from the java.io package, allows us to work with files.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File class, create an object of the class, and specify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filename or directory name: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 </a:t>
            </a:r>
            <a:r>
              <a:rPr lang="en-US" sz="240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 like creating a new File, getting information about File, writing into a File, reading from a File and deleting a File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8F7A-F913-428F-8F4E-2E19995B6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279" y="177555"/>
            <a:ext cx="8442664" cy="6747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and Binary File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459D2-DBC2-46B5-B1DB-9E9B41156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852258"/>
            <a:ext cx="11585360" cy="591252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File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alphabets and numbers which are easily understood by human beings.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error in a text file can be eliminated when seen.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text file, the text and characters will store one char per byte.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integer value 4567 will occupy 2 bytes in memory, but, it will occupy 5 bytes in text file.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format is usually line-oriented. Here, each line is a separate command.</a:t>
            </a:r>
          </a:p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file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1’s and 0’s, which are easily understood by computers.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error in a binary file corrupts the file and is not easy to detect.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binary file, the integer value 1245 will occupy 2 bytes in memory and in file.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binary file always needs a matching software to read or write it.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MP3 file can be produced by a sound recorder or audio editor, and it can be played in a music player.</a:t>
            </a:r>
          </a:p>
        </p:txBody>
      </p:sp>
    </p:spTree>
    <p:extLst>
      <p:ext uri="{BB962C8B-B14F-4D97-AF65-F5344CB8AC3E}">
        <p14:creationId xmlns:p14="http://schemas.microsoft.com/office/powerpoint/2010/main" val="8425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77FC-B054-40F4-A1A4-015A2BC0B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95" y="257452"/>
            <a:ext cx="10315853" cy="85225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classes and 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2791F-575D-4224-9870-3E7D1BF82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19" y="1012054"/>
            <a:ext cx="11354540" cy="5237825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writer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useful to create a file writing characters into it. 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meant for writing streams of characters. For writing streams of raw bytes, consider using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the output file if it is not present already.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File reader </a:t>
            </a:r>
            <a:endParaRPr lang="en-IN" sz="24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useful to read data in the form of characters from a ‘text’ file.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inherited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meant for reading streams of characters. For reading streams of raw bytes, consider using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52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2F0-3D08-4071-B741-27FA3680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372863"/>
            <a:ext cx="10814796" cy="541833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hasNextLine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hasNextLine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of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returns true if there is another line in the input of this scanner.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may block while waiting for input. The scanner does not advance past any 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does not accepts any parameter.</a:t>
            </a:r>
          </a:p>
          <a:p>
            <a:pPr marL="36900" indent="0">
              <a:buNone/>
            </a:pPr>
            <a:r>
              <a:rPr lang="en-I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()It read input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device till input device till the line the space character. change.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read those words having space in it.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escaping sequence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‘\n’.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Bufferedreader</a:t>
            </a:r>
            <a:r>
              <a:rPr lang="en-IN" dirty="0"/>
              <a:t> class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BufferedReader</a:t>
            </a:r>
            <a:r>
              <a:rPr lang="en-US" dirty="0"/>
              <a:t> class of Java is used to read the stream of characters from the specified source (character-input stream). The constructor of this class accepts an </a:t>
            </a:r>
            <a:r>
              <a:rPr lang="en-US" dirty="0" err="1"/>
              <a:t>InputStream</a:t>
            </a:r>
            <a:r>
              <a:rPr lang="en-US" dirty="0"/>
              <a:t> object as a parameter.</a:t>
            </a:r>
          </a:p>
          <a:p>
            <a:r>
              <a:rPr lang="en-US" dirty="0"/>
              <a:t>It makes the performance fast. It inherits Reader  </a:t>
            </a:r>
            <a:r>
              <a:rPr lang="en-US" dirty="0" err="1"/>
              <a:t>classThis</a:t>
            </a:r>
            <a:r>
              <a:rPr lang="en-US" dirty="0"/>
              <a:t> class provides a method named read() and </a:t>
            </a:r>
            <a:r>
              <a:rPr lang="en-US" dirty="0" err="1"/>
              <a:t>readLine</a:t>
            </a:r>
            <a:r>
              <a:rPr lang="en-US" dirty="0"/>
              <a:t>() which reads and returns the character and next line from the source (respectively) and returns them.</a:t>
            </a:r>
          </a:p>
          <a:p>
            <a:r>
              <a:rPr lang="en-US" dirty="0"/>
              <a:t>Instantiate an </a:t>
            </a:r>
            <a:r>
              <a:rPr lang="en-US" dirty="0" err="1"/>
              <a:t>InputStreamReader</a:t>
            </a:r>
            <a:r>
              <a:rPr lang="en-US" dirty="0"/>
              <a:t> class bypassing your </a:t>
            </a:r>
            <a:r>
              <a:rPr lang="en-US" dirty="0" err="1"/>
              <a:t>InputStream</a:t>
            </a:r>
            <a:r>
              <a:rPr lang="en-US" dirty="0"/>
              <a:t> object as a parameter.</a:t>
            </a:r>
          </a:p>
          <a:p>
            <a:r>
              <a:rPr lang="en-US" dirty="0"/>
              <a:t>Then, create a </a:t>
            </a:r>
            <a:r>
              <a:rPr lang="en-US" dirty="0" err="1"/>
              <a:t>BufferedReader</a:t>
            </a:r>
            <a:r>
              <a:rPr lang="en-US" dirty="0"/>
              <a:t>, bypassing the above obtained </a:t>
            </a:r>
            <a:r>
              <a:rPr lang="en-US" dirty="0" err="1"/>
              <a:t>InputStreamReader</a:t>
            </a:r>
            <a:r>
              <a:rPr lang="en-US" dirty="0"/>
              <a:t> object as a parameter &amp; read data from the current reader as String using the </a:t>
            </a:r>
            <a:r>
              <a:rPr lang="en-US" dirty="0" err="1"/>
              <a:t>readLine</a:t>
            </a:r>
            <a:r>
              <a:rPr lang="en-US" dirty="0"/>
              <a:t>() or read()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3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19" y="923278"/>
            <a:ext cx="11656381" cy="5193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C6FA186-3125-4BA6-A154-F175072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"/>
            <a:ext cx="5319375" cy="75460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file class methods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5;p21">
            <a:extLst>
              <a:ext uri="{FF2B5EF4-FFF2-40B4-BE49-F238E27FC236}">
                <a16:creationId xmlns:a16="http://schemas.microsoft.com/office/drawing/2014/main" id="{3ECC728B-1652-4AE9-AB87-596BDEE5BAB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394" y="648071"/>
            <a:ext cx="10963923" cy="5459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3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99F7-52D4-4C38-A7B1-F3B40149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5" y="230819"/>
            <a:ext cx="6551720" cy="83598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database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A47B-1915-4DF1-89EB-452245EF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0"/>
            <a:ext cx="10364410" cy="526297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(text file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2AAB9-9F61-49FC-B089-54CF8B9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00" y="1748853"/>
            <a:ext cx="9274924" cy="42664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3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156</TotalTime>
  <Words>740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Calisto MT</vt:lpstr>
      <vt:lpstr>Times New Roman</vt:lpstr>
      <vt:lpstr>Wingdings</vt:lpstr>
      <vt:lpstr>Wingdings 2</vt:lpstr>
      <vt:lpstr>Slate</vt:lpstr>
      <vt:lpstr>PowerPoint Presentation</vt:lpstr>
      <vt:lpstr>File Handling</vt:lpstr>
      <vt:lpstr>Text File and Binary File </vt:lpstr>
      <vt:lpstr>Important classes and functions </vt:lpstr>
      <vt:lpstr>PowerPoint Presentation</vt:lpstr>
      <vt:lpstr>Bufferedreader class Info</vt:lpstr>
      <vt:lpstr>Java file class methods</vt:lpstr>
      <vt:lpstr>PowerPoint Presentation</vt:lpstr>
      <vt:lpstr>Student database operation </vt:lpstr>
      <vt:lpstr>PowerPoint Presentation</vt:lpstr>
      <vt:lpstr>PowerPoint Presentation</vt:lpstr>
      <vt:lpstr>PowerPoint Presentation</vt:lpstr>
      <vt:lpstr>Update student data (information) </vt:lpstr>
      <vt:lpstr>PowerPoint Presentation</vt:lpstr>
      <vt:lpstr>Advantages of file handling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TASKAR</dc:creator>
  <cp:lastModifiedBy>Vipin</cp:lastModifiedBy>
  <cp:revision>9</cp:revision>
  <dcterms:created xsi:type="dcterms:W3CDTF">2022-04-11T17:11:03Z</dcterms:created>
  <dcterms:modified xsi:type="dcterms:W3CDTF">2022-04-15T18:09:04Z</dcterms:modified>
</cp:coreProperties>
</file>